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3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6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6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8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105" d="100"/>
          <a:sy n="105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4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1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 custLinFactNeighborX="10744" custLinFactNeighborY="-864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D991723A-669E-4913-9A5E-F3E05497CA84}" type="presOf" srcId="{785CEACF-8EDC-4A85-8BFE-61801D8B05C8}" destId="{FF760E78-20FD-426B-867D-6BB645576465}" srcOrd="0" destOrd="0" presId="urn:microsoft.com/office/officeart/2005/8/layout/cycle4#4"/>
    <dgm:cxn modelId="{32720B07-900F-4C81-BFCC-3B675AA38F67}" type="presOf" srcId="{8560AF3C-7407-4C8A-9A62-123CE678F4E4}" destId="{3003539B-62B8-451C-94AD-A430E068CCA8}" srcOrd="0" destOrd="0" presId="urn:microsoft.com/office/officeart/2005/8/layout/cycle4#4"/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A64CFEAE-C446-4AD6-B69D-A598F411FF3E}" type="presOf" srcId="{02C62187-3D24-4076-989D-74B067EC1AA3}" destId="{BA9ED94A-E6CF-4BC3-AB8E-E148409D19A3}" srcOrd="0" destOrd="0" presId="urn:microsoft.com/office/officeart/2005/8/layout/cycle4#4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4E7C7D2B-BC9F-4FA5-8993-F3FFD874C4F5}" type="presOf" srcId="{4A4BE353-60B1-49E6-8EE5-5D67271AE5BD}" destId="{C29B62B4-63A4-45B9-B86B-68274CB54940}" srcOrd="0" destOrd="0" presId="urn:microsoft.com/office/officeart/2005/8/layout/cycle4#4"/>
    <dgm:cxn modelId="{CAE1F823-A260-4FAB-8278-C3C7D81FD00B}" type="presOf" srcId="{36D5B728-C24D-45AC-BEA1-47D9F210812C}" destId="{7882F65E-30BB-44AC-8827-99ED841FAA06}" srcOrd="0" destOrd="0" presId="urn:microsoft.com/office/officeart/2005/8/layout/cycle4#4"/>
    <dgm:cxn modelId="{4DD6274C-B536-417E-BDAB-7481CE1DC739}" type="presParOf" srcId="{7882F65E-30BB-44AC-8827-99ED841FAA06}" destId="{BFB32EF0-DDAE-491D-9286-1C449664366F}" srcOrd="0" destOrd="0" presId="urn:microsoft.com/office/officeart/2005/8/layout/cycle4#4"/>
    <dgm:cxn modelId="{0F5F09E1-88CC-4565-B080-F39AA52206A0}" type="presParOf" srcId="{BFB32EF0-DDAE-491D-9286-1C449664366F}" destId="{62FD9F89-F4EC-4DA5-A1DB-3C3A32D331F2}" srcOrd="0" destOrd="0" presId="urn:microsoft.com/office/officeart/2005/8/layout/cycle4#4"/>
    <dgm:cxn modelId="{886A7727-195E-46DB-823F-66D2AAFC0A7F}" type="presParOf" srcId="{7882F65E-30BB-44AC-8827-99ED841FAA06}" destId="{7D427303-D543-47CA-B6C6-5B24BCA5A693}" srcOrd="1" destOrd="0" presId="urn:microsoft.com/office/officeart/2005/8/layout/cycle4#4"/>
    <dgm:cxn modelId="{9C59237C-FEE5-48DD-8B78-ECC602DC89E3}" type="presParOf" srcId="{7D427303-D543-47CA-B6C6-5B24BCA5A693}" destId="{C29B62B4-63A4-45B9-B86B-68274CB54940}" srcOrd="0" destOrd="0" presId="urn:microsoft.com/office/officeart/2005/8/layout/cycle4#4"/>
    <dgm:cxn modelId="{7038C915-F38D-419E-BEF3-C1C28B8BE223}" type="presParOf" srcId="{7D427303-D543-47CA-B6C6-5B24BCA5A693}" destId="{3003539B-62B8-451C-94AD-A430E068CCA8}" srcOrd="1" destOrd="0" presId="urn:microsoft.com/office/officeart/2005/8/layout/cycle4#4"/>
    <dgm:cxn modelId="{0FF89E2C-221E-4AF7-B55D-EE81517F3EA8}" type="presParOf" srcId="{7D427303-D543-47CA-B6C6-5B24BCA5A693}" destId="{FF760E78-20FD-426B-867D-6BB645576465}" srcOrd="2" destOrd="0" presId="urn:microsoft.com/office/officeart/2005/8/layout/cycle4#4"/>
    <dgm:cxn modelId="{353CFE69-E7BF-457B-90C2-C1EF9F6F9C44}" type="presParOf" srcId="{7D427303-D543-47CA-B6C6-5B24BCA5A693}" destId="{BA9ED94A-E6CF-4BC3-AB8E-E148409D19A3}" srcOrd="3" destOrd="0" presId="urn:microsoft.com/office/officeart/2005/8/layout/cycle4#4"/>
    <dgm:cxn modelId="{26B5EE36-9A3C-40C4-8ED4-3BCB4CB11430}" type="presParOf" srcId="{7D427303-D543-47CA-B6C6-5B24BCA5A693}" destId="{CFBA2EC3-4C29-45FE-AAD2-61C867FAC342}" srcOrd="4" destOrd="0" presId="urn:microsoft.com/office/officeart/2005/8/layout/cycle4#4"/>
    <dgm:cxn modelId="{9E3C14AA-2FC0-4C79-A8F2-01185CD3EA2C}" type="presParOf" srcId="{7882F65E-30BB-44AC-8827-99ED841FAA06}" destId="{65C6CEE7-2B7F-4E58-98BF-D81AF230C446}" srcOrd="2" destOrd="0" presId="urn:microsoft.com/office/officeart/2005/8/layout/cycle4#4"/>
    <dgm:cxn modelId="{BB25AEB5-D0F1-4713-8BE6-D1EB03A2D377}" type="presParOf" srcId="{7882F65E-30BB-44AC-8827-99ED841FAA06}" destId="{14A6F32F-20DC-4270-BF5E-379027473E39}" srcOrd="3" destOrd="0" presId="urn:microsoft.com/office/officeart/2005/8/layout/cycle4#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97F2F73-D1D6-4643-8C86-1509FF9404E6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E57248A7-6E15-4832-A2A5-877762748B8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Position, Opportunity, &amp; Wealth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9FDD65-640B-43AC-B557-21E327122817}" type="parTrans" cxnId="{F476CE2E-A42A-4AD7-9E79-DF10660070E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5F56BE2-8DAE-4B9A-BC22-4682188E1589}" type="sibTrans" cxnId="{F476CE2E-A42A-4AD7-9E79-DF10660070E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ECE37DA-B3A8-4C27-87A9-A60E0D059D0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Relationships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716C10-A95B-46AD-8B49-C267F46EA87B}" type="parTrans" cxnId="{F7121B2D-E812-413A-AF1A-32037383D9D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36F6100-1379-47F1-85B5-BAED885FD7EE}" type="sibTrans" cxnId="{F7121B2D-E812-413A-AF1A-32037383D9D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116308B-CC6C-41B2-89A3-06317A11D30E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Legitimate authority</a:t>
          </a:r>
        </a:p>
      </dgm:t>
    </dgm:pt>
    <dgm:pt modelId="{C3BB2105-858C-4D91-8B4D-35D7F325DBC7}" type="parTrans" cxnId="{898C4770-9FD5-4ED7-BC5B-4CD369F32D9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F353B2D-E502-4941-9E73-623960BD3A21}" type="sibTrans" cxnId="{898C4770-9FD5-4ED7-BC5B-4CD369F32D9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8FE6B37-804A-49F4-8C0B-81CD4C78C23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Upward appeal</a:t>
          </a:r>
        </a:p>
      </dgm:t>
    </dgm:pt>
    <dgm:pt modelId="{77592317-769E-46FE-BFAC-DAC017AF9F84}" type="parTrans" cxnId="{3A398004-9347-4D36-8405-5F8F5E77A93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B14BCA6-3A2D-44B2-9934-4159C90413FA}" type="sibTrans" cxnId="{3A398004-9347-4D36-8405-5F8F5E77A93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7652441-FA85-4F96-AF7B-DE15D45159A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Co-optation</a:t>
          </a:r>
        </a:p>
      </dgm:t>
    </dgm:pt>
    <dgm:pt modelId="{336E7857-A044-427E-B2A0-0C61F56BDD14}" type="parTrans" cxnId="{867AAE47-EF71-4EF5-8E8A-B09FDB68D38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6F123FC-8F5B-4142-8D06-30B672A03D57}" type="sibTrans" cxnId="{867AAE47-EF71-4EF5-8E8A-B09FDB68D38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D6D3651-3074-4E1D-A0DC-12B65CB34F4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Bargaining</a:t>
          </a:r>
        </a:p>
      </dgm:t>
    </dgm:pt>
    <dgm:pt modelId="{044D90C4-46C9-4F75-8411-5A01325D11DC}" type="parTrans" cxnId="{E120ED71-27A1-4B5F-B9D6-0F758CEB47F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271E2C6-BF21-4F7C-8D6C-DE99F006AA9E}" type="sibTrans" cxnId="{E120ED71-27A1-4B5F-B9D6-0F758CEB47F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AC48AF0-F515-4915-8AF4-1F8790E8845D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Pressure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80B03C-8CC5-476C-91D5-A9B11C3C1A10}" type="parTrans" cxnId="{05C77EAB-26D6-47D7-A1A1-1DF27EA3035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9C1EACC-D064-454A-B906-88226DA82D53}" type="sibTrans" cxnId="{05C77EAB-26D6-47D7-A1A1-1DF27EA3035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8C83866-DAB4-4782-B777-9D036C6DC71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Inspirational appeal</a:t>
          </a:r>
        </a:p>
      </dgm:t>
    </dgm:pt>
    <dgm:pt modelId="{130B88BE-7F50-4647-A886-E9CC102CFC3C}" type="parTrans" cxnId="{5EEF688C-3BEB-4186-89E5-C8E7B439B66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8F1E076-BADC-426E-8CAA-1288AC073D0B}" type="sibTrans" cxnId="{5EEF688C-3BEB-4186-89E5-C8E7B439B66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5D63BF5-D707-48EF-B990-5DF1030D5C81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Personal appeal</a:t>
          </a:r>
        </a:p>
      </dgm:t>
    </dgm:pt>
    <dgm:pt modelId="{7EC92F79-AE06-4C11-B7DB-86F08E9F3D55}" type="parTrans" cxnId="{21B36A8D-C01C-479C-B919-79FD9C3867C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D2626A6-4EEC-4172-A329-A941C0EA662B}" type="sibTrans" cxnId="{21B36A8D-C01C-479C-B919-79FD9C3867C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30DDCDB-862B-430E-8A4F-8BA6A78E131C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Ingratiation</a:t>
          </a:r>
        </a:p>
      </dgm:t>
    </dgm:pt>
    <dgm:pt modelId="{27DC6CE4-4A17-4E62-9121-B67C7A528111}" type="parTrans" cxnId="{67E5E48D-CAF0-4999-A63D-3DD7457DC19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49A27A2-C999-4599-B678-2341ADC4EE5B}" type="sibTrans" cxnId="{67E5E48D-CAF0-4999-A63D-3DD7457DC19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DEEC8C8-4787-4D18-B55C-01B0EF27EDB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Coalition formation</a:t>
          </a:r>
        </a:p>
      </dgm:t>
    </dgm:pt>
    <dgm:pt modelId="{75A5EBBD-AFB9-4380-B3EA-1D84049255F7}" type="parTrans" cxnId="{420F4634-508C-4590-857C-5A002BCCE6C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2BFE617-2EB7-43BC-87BE-CA787F3EF6FB}" type="sibTrans" cxnId="{420F4634-508C-4590-857C-5A002BCCE6C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76B909F-E3AC-4E6D-810B-81EDCE88E12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Expertise</a:t>
          </a:r>
        </a:p>
      </dgm:t>
    </dgm:pt>
    <dgm:pt modelId="{D4AD9513-8DF6-4001-AFD4-A1D767600D63}" type="parTrans" cxnId="{6562FB72-0F2A-41A1-B5BF-1A6A19F0FFE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6B3A1D9-857D-467A-B71C-E16DBE65ACF9}" type="sibTrans" cxnId="{6562FB72-0F2A-41A1-B5BF-1A6A19F0FFE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25CD4F9-F086-4942-AA1D-E443E7E2238B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Rational persuasion</a:t>
          </a:r>
        </a:p>
      </dgm:t>
    </dgm:pt>
    <dgm:pt modelId="{40D96C57-2DDC-4EEF-A5B9-620D0A5C7EEF}" type="parTrans" cxnId="{FA54CC42-D145-45BE-8CF2-A486C641A0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905D679-E552-458D-8A13-751EDC296A27}" type="sibTrans" cxnId="{FA54CC42-D145-45BE-8CF2-A486C641A0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7871023-0A13-45B9-A70F-85633EA17407}" type="pres">
      <dgm:prSet presAssocID="{E97F2F73-D1D6-4643-8C86-1509FF9404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5B424E-8777-4C1F-B3F3-5C5B79E850AF}" type="pres">
      <dgm:prSet presAssocID="{E57248A7-6E15-4832-A2A5-877762748B82}" presName="composite" presStyleCnt="0"/>
      <dgm:spPr/>
    </dgm:pt>
    <dgm:pt modelId="{B685B9C3-A9F4-4A1B-BC1E-E19AEF5A2F7E}" type="pres">
      <dgm:prSet presAssocID="{E57248A7-6E15-4832-A2A5-877762748B8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4E135B-1CF8-4EC3-869C-E93ED0FF10F4}" type="pres">
      <dgm:prSet presAssocID="{E57248A7-6E15-4832-A2A5-877762748B8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12ACF-B2F5-43BD-9FDD-D5CF8883D735}" type="pres">
      <dgm:prSet presAssocID="{D5F56BE2-8DAE-4B9A-BC22-4682188E1589}" presName="space" presStyleCnt="0"/>
      <dgm:spPr/>
    </dgm:pt>
    <dgm:pt modelId="{2C9743FE-0CF9-4285-9295-ED4BC611460A}" type="pres">
      <dgm:prSet presAssocID="{4ECE37DA-B3A8-4C27-87A9-A60E0D059D02}" presName="composite" presStyleCnt="0"/>
      <dgm:spPr/>
    </dgm:pt>
    <dgm:pt modelId="{CAECDD5C-2383-48BE-9352-7038C0E96DEE}" type="pres">
      <dgm:prSet presAssocID="{4ECE37DA-B3A8-4C27-87A9-A60E0D059D02}" presName="parTx" presStyleLbl="alignNode1" presStyleIdx="1" presStyleCnt="3" custLinFactNeighborX="-1662" custLinFactNeighborY="58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344492-AD21-4AE2-A411-068CAF242ECB}" type="pres">
      <dgm:prSet presAssocID="{4ECE37DA-B3A8-4C27-87A9-A60E0D059D0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8D81A-046B-4A71-A978-CA61055F9C8F}" type="pres">
      <dgm:prSet presAssocID="{A36F6100-1379-47F1-85B5-BAED885FD7EE}" presName="space" presStyleCnt="0"/>
      <dgm:spPr/>
    </dgm:pt>
    <dgm:pt modelId="{07F9DA87-49B2-4F7B-A937-2B4A9A11E271}" type="pres">
      <dgm:prSet presAssocID="{276B909F-E3AC-4E6D-810B-81EDCE88E127}" presName="composite" presStyleCnt="0"/>
      <dgm:spPr/>
    </dgm:pt>
    <dgm:pt modelId="{00474EA5-B5EA-4303-9347-714A314F8637}" type="pres">
      <dgm:prSet presAssocID="{276B909F-E3AC-4E6D-810B-81EDCE88E12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DBA6D6-348A-46AC-A30B-419C1FE6FA68}" type="pres">
      <dgm:prSet presAssocID="{276B909F-E3AC-4E6D-810B-81EDCE88E127}" presName="desTx" presStyleLbl="alignAccFollowNode1" presStyleIdx="2" presStyleCnt="3" custLinFactNeighborX="-182" custLinFactNeighborY="-3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E41F78-3AF7-426A-A07C-DDE4A5052C09}" type="presOf" srcId="{98FE6B37-804A-49F4-8C0B-81CD4C78C23A}" destId="{6E4E135B-1CF8-4EC3-869C-E93ED0FF10F4}" srcOrd="0" destOrd="1" presId="urn:microsoft.com/office/officeart/2005/8/layout/hList1"/>
    <dgm:cxn modelId="{8841A350-71C8-489C-B982-3909EFF8CD60}" type="presOf" srcId="{8116308B-CC6C-41B2-89A3-06317A11D30E}" destId="{6E4E135B-1CF8-4EC3-869C-E93ED0FF10F4}" srcOrd="0" destOrd="0" presId="urn:microsoft.com/office/officeart/2005/8/layout/hList1"/>
    <dgm:cxn modelId="{097B98E5-DB7F-4D62-BD0A-A14623C4D78E}" type="presOf" srcId="{E97F2F73-D1D6-4643-8C86-1509FF9404E6}" destId="{47871023-0A13-45B9-A70F-85633EA17407}" srcOrd="0" destOrd="0" presId="urn:microsoft.com/office/officeart/2005/8/layout/hList1"/>
    <dgm:cxn modelId="{351313AD-EF03-42D0-804D-EFD6911E0A4F}" type="presOf" srcId="{6D6D3651-3074-4E1D-A0DC-12B65CB34F43}" destId="{6E4E135B-1CF8-4EC3-869C-E93ED0FF10F4}" srcOrd="0" destOrd="3" presId="urn:microsoft.com/office/officeart/2005/8/layout/hList1"/>
    <dgm:cxn modelId="{F476CE2E-A42A-4AD7-9E79-DF10660070E2}" srcId="{E97F2F73-D1D6-4643-8C86-1509FF9404E6}" destId="{E57248A7-6E15-4832-A2A5-877762748B82}" srcOrd="0" destOrd="0" parTransId="{4F9FDD65-640B-43AC-B557-21E327122817}" sibTransId="{D5F56BE2-8DAE-4B9A-BC22-4682188E1589}"/>
    <dgm:cxn modelId="{420F4634-508C-4590-857C-5A002BCCE6CF}" srcId="{4ECE37DA-B3A8-4C27-87A9-A60E0D059D02}" destId="{1DEEC8C8-4787-4D18-B55C-01B0EF27EDBA}" srcOrd="3" destOrd="0" parTransId="{75A5EBBD-AFB9-4380-B3EA-1D84049255F7}" sibTransId="{92BFE617-2EB7-43BC-87BE-CA787F3EF6FB}"/>
    <dgm:cxn modelId="{5EEF688C-3BEB-4186-89E5-C8E7B439B666}" srcId="{4ECE37DA-B3A8-4C27-87A9-A60E0D059D02}" destId="{88C83866-DAB4-4782-B777-9D036C6DC713}" srcOrd="0" destOrd="0" parTransId="{130B88BE-7F50-4647-A886-E9CC102CFC3C}" sibTransId="{88F1E076-BADC-426E-8CAA-1288AC073D0B}"/>
    <dgm:cxn modelId="{978497AF-1D0F-4776-B716-EDB9498EF607}" type="presOf" srcId="{4ECE37DA-B3A8-4C27-87A9-A60E0D059D02}" destId="{CAECDD5C-2383-48BE-9352-7038C0E96DEE}" srcOrd="0" destOrd="0" presId="urn:microsoft.com/office/officeart/2005/8/layout/hList1"/>
    <dgm:cxn modelId="{F79543C0-EBE9-4BC5-B54A-59B6B7A56773}" type="presOf" srcId="{88C83866-DAB4-4782-B777-9D036C6DC713}" destId="{9D344492-AD21-4AE2-A411-068CAF242ECB}" srcOrd="0" destOrd="0" presId="urn:microsoft.com/office/officeart/2005/8/layout/hList1"/>
    <dgm:cxn modelId="{6562FB72-0F2A-41A1-B5BF-1A6A19F0FFE3}" srcId="{E97F2F73-D1D6-4643-8C86-1509FF9404E6}" destId="{276B909F-E3AC-4E6D-810B-81EDCE88E127}" srcOrd="2" destOrd="0" parTransId="{D4AD9513-8DF6-4001-AFD4-A1D767600D63}" sibTransId="{26B3A1D9-857D-467A-B71C-E16DBE65ACF9}"/>
    <dgm:cxn modelId="{C4487166-0A3C-4AA7-8C73-877942388E9F}" type="presOf" srcId="{1DEEC8C8-4787-4D18-B55C-01B0EF27EDBA}" destId="{9D344492-AD21-4AE2-A411-068CAF242ECB}" srcOrd="0" destOrd="3" presId="urn:microsoft.com/office/officeart/2005/8/layout/hList1"/>
    <dgm:cxn modelId="{FA54CC42-D145-45BE-8CF2-A486C641A001}" srcId="{276B909F-E3AC-4E6D-810B-81EDCE88E127}" destId="{625CD4F9-F086-4942-AA1D-E443E7E2238B}" srcOrd="0" destOrd="0" parTransId="{40D96C57-2DDC-4EEF-A5B9-620D0A5C7EEF}" sibTransId="{9905D679-E552-458D-8A13-751EDC296A27}"/>
    <dgm:cxn modelId="{6CFEE79F-B01C-4612-A423-63F90EE461C9}" type="presOf" srcId="{D5D63BF5-D707-48EF-B990-5DF1030D5C81}" destId="{9D344492-AD21-4AE2-A411-068CAF242ECB}" srcOrd="0" destOrd="1" presId="urn:microsoft.com/office/officeart/2005/8/layout/hList1"/>
    <dgm:cxn modelId="{F7121B2D-E812-413A-AF1A-32037383D9D4}" srcId="{E97F2F73-D1D6-4643-8C86-1509FF9404E6}" destId="{4ECE37DA-B3A8-4C27-87A9-A60E0D059D02}" srcOrd="1" destOrd="0" parTransId="{51716C10-A95B-46AD-8B49-C267F46EA87B}" sibTransId="{A36F6100-1379-47F1-85B5-BAED885FD7EE}"/>
    <dgm:cxn modelId="{F65CE1E1-24D7-4B49-B2E0-1E39375272AC}" type="presOf" srcId="{625CD4F9-F086-4942-AA1D-E443E7E2238B}" destId="{0EDBA6D6-348A-46AC-A30B-419C1FE6FA68}" srcOrd="0" destOrd="0" presId="urn:microsoft.com/office/officeart/2005/8/layout/hList1"/>
    <dgm:cxn modelId="{658E6073-1667-42BA-8558-2321752ABD0C}" type="presOf" srcId="{276B909F-E3AC-4E6D-810B-81EDCE88E127}" destId="{00474EA5-B5EA-4303-9347-714A314F8637}" srcOrd="0" destOrd="0" presId="urn:microsoft.com/office/officeart/2005/8/layout/hList1"/>
    <dgm:cxn modelId="{3A398004-9347-4D36-8405-5F8F5E77A939}" srcId="{E57248A7-6E15-4832-A2A5-877762748B82}" destId="{98FE6B37-804A-49F4-8C0B-81CD4C78C23A}" srcOrd="1" destOrd="0" parTransId="{77592317-769E-46FE-BFAC-DAC017AF9F84}" sibTransId="{5B14BCA6-3A2D-44B2-9934-4159C90413FA}"/>
    <dgm:cxn modelId="{05C77EAB-26D6-47D7-A1A1-1DF27EA3035F}" srcId="{E57248A7-6E15-4832-A2A5-877762748B82}" destId="{DAC48AF0-F515-4915-8AF4-1F8790E8845D}" srcOrd="4" destOrd="0" parTransId="{4F80B03C-8CC5-476C-91D5-A9B11C3C1A10}" sibTransId="{E9C1EACC-D064-454A-B906-88226DA82D53}"/>
    <dgm:cxn modelId="{BC533BF6-996B-464A-89D0-3371D85E4AFD}" type="presOf" srcId="{DAC48AF0-F515-4915-8AF4-1F8790E8845D}" destId="{6E4E135B-1CF8-4EC3-869C-E93ED0FF10F4}" srcOrd="0" destOrd="4" presId="urn:microsoft.com/office/officeart/2005/8/layout/hList1"/>
    <dgm:cxn modelId="{E120ED71-27A1-4B5F-B9D6-0F758CEB47F3}" srcId="{E57248A7-6E15-4832-A2A5-877762748B82}" destId="{6D6D3651-3074-4E1D-A0DC-12B65CB34F43}" srcOrd="3" destOrd="0" parTransId="{044D90C4-46C9-4F75-8411-5A01325D11DC}" sibTransId="{6271E2C6-BF21-4F7C-8D6C-DE99F006AA9E}"/>
    <dgm:cxn modelId="{09E695A9-2176-4476-BE25-15462319C0FF}" type="presOf" srcId="{E57248A7-6E15-4832-A2A5-877762748B82}" destId="{B685B9C3-A9F4-4A1B-BC1E-E19AEF5A2F7E}" srcOrd="0" destOrd="0" presId="urn:microsoft.com/office/officeart/2005/8/layout/hList1"/>
    <dgm:cxn modelId="{507EA46E-A4B6-471E-BE14-FA46F1622A3D}" type="presOf" srcId="{B30DDCDB-862B-430E-8A4F-8BA6A78E131C}" destId="{9D344492-AD21-4AE2-A411-068CAF242ECB}" srcOrd="0" destOrd="2" presId="urn:microsoft.com/office/officeart/2005/8/layout/hList1"/>
    <dgm:cxn modelId="{67E5E48D-CAF0-4999-A63D-3DD7457DC193}" srcId="{4ECE37DA-B3A8-4C27-87A9-A60E0D059D02}" destId="{B30DDCDB-862B-430E-8A4F-8BA6A78E131C}" srcOrd="2" destOrd="0" parTransId="{27DC6CE4-4A17-4E62-9121-B67C7A528111}" sibTransId="{C49A27A2-C999-4599-B678-2341ADC4EE5B}"/>
    <dgm:cxn modelId="{898C4770-9FD5-4ED7-BC5B-4CD369F32D96}" srcId="{E57248A7-6E15-4832-A2A5-877762748B82}" destId="{8116308B-CC6C-41B2-89A3-06317A11D30E}" srcOrd="0" destOrd="0" parTransId="{C3BB2105-858C-4D91-8B4D-35D7F325DBC7}" sibTransId="{6F353B2D-E502-4941-9E73-623960BD3A21}"/>
    <dgm:cxn modelId="{21B36A8D-C01C-479C-B919-79FD9C3867C0}" srcId="{4ECE37DA-B3A8-4C27-87A9-A60E0D059D02}" destId="{D5D63BF5-D707-48EF-B990-5DF1030D5C81}" srcOrd="1" destOrd="0" parTransId="{7EC92F79-AE06-4C11-B7DB-86F08E9F3D55}" sibTransId="{0D2626A6-4EEC-4172-A329-A941C0EA662B}"/>
    <dgm:cxn modelId="{0BB8A8F1-5EF0-4EC3-A288-0E71617F6182}" type="presOf" srcId="{B7652441-FA85-4F96-AF7B-DE15D45159A3}" destId="{6E4E135B-1CF8-4EC3-869C-E93ED0FF10F4}" srcOrd="0" destOrd="2" presId="urn:microsoft.com/office/officeart/2005/8/layout/hList1"/>
    <dgm:cxn modelId="{867AAE47-EF71-4EF5-8E8A-B09FDB68D381}" srcId="{E57248A7-6E15-4832-A2A5-877762748B82}" destId="{B7652441-FA85-4F96-AF7B-DE15D45159A3}" srcOrd="2" destOrd="0" parTransId="{336E7857-A044-427E-B2A0-0C61F56BDD14}" sibTransId="{36F123FC-8F5B-4142-8D06-30B672A03D57}"/>
    <dgm:cxn modelId="{B6A20D05-C66D-41E9-9A47-61A2E993228B}" type="presParOf" srcId="{47871023-0A13-45B9-A70F-85633EA17407}" destId="{4B5B424E-8777-4C1F-B3F3-5C5B79E850AF}" srcOrd="0" destOrd="0" presId="urn:microsoft.com/office/officeart/2005/8/layout/hList1"/>
    <dgm:cxn modelId="{84EE8D8F-AB1A-4931-8BE3-3B31E9BBA89C}" type="presParOf" srcId="{4B5B424E-8777-4C1F-B3F3-5C5B79E850AF}" destId="{B685B9C3-A9F4-4A1B-BC1E-E19AEF5A2F7E}" srcOrd="0" destOrd="0" presId="urn:microsoft.com/office/officeart/2005/8/layout/hList1"/>
    <dgm:cxn modelId="{2FBE8E94-FFB7-450C-9A56-B66AB8A7E67C}" type="presParOf" srcId="{4B5B424E-8777-4C1F-B3F3-5C5B79E850AF}" destId="{6E4E135B-1CF8-4EC3-869C-E93ED0FF10F4}" srcOrd="1" destOrd="0" presId="urn:microsoft.com/office/officeart/2005/8/layout/hList1"/>
    <dgm:cxn modelId="{0A08D6B1-E6F6-4E7D-A066-5F2001BC9EEA}" type="presParOf" srcId="{47871023-0A13-45B9-A70F-85633EA17407}" destId="{42A12ACF-B2F5-43BD-9FDD-D5CF8883D735}" srcOrd="1" destOrd="0" presId="urn:microsoft.com/office/officeart/2005/8/layout/hList1"/>
    <dgm:cxn modelId="{9F33061B-D613-4835-A424-77CDE48B37E2}" type="presParOf" srcId="{47871023-0A13-45B9-A70F-85633EA17407}" destId="{2C9743FE-0CF9-4285-9295-ED4BC611460A}" srcOrd="2" destOrd="0" presId="urn:microsoft.com/office/officeart/2005/8/layout/hList1"/>
    <dgm:cxn modelId="{6DD4C88C-C18E-4935-9295-3A9E1A331384}" type="presParOf" srcId="{2C9743FE-0CF9-4285-9295-ED4BC611460A}" destId="{CAECDD5C-2383-48BE-9352-7038C0E96DEE}" srcOrd="0" destOrd="0" presId="urn:microsoft.com/office/officeart/2005/8/layout/hList1"/>
    <dgm:cxn modelId="{F4082723-EF38-4D40-9A96-B1958F8C5C2B}" type="presParOf" srcId="{2C9743FE-0CF9-4285-9295-ED4BC611460A}" destId="{9D344492-AD21-4AE2-A411-068CAF242ECB}" srcOrd="1" destOrd="0" presId="urn:microsoft.com/office/officeart/2005/8/layout/hList1"/>
    <dgm:cxn modelId="{82972AC7-7405-4A79-ADEB-E8C1093E1FE2}" type="presParOf" srcId="{47871023-0A13-45B9-A70F-85633EA17407}" destId="{CC78D81A-046B-4A71-A978-CA61055F9C8F}" srcOrd="3" destOrd="0" presId="urn:microsoft.com/office/officeart/2005/8/layout/hList1"/>
    <dgm:cxn modelId="{6D2C5348-0B62-4EB8-90E7-16E3FB29A317}" type="presParOf" srcId="{47871023-0A13-45B9-A70F-85633EA17407}" destId="{07F9DA87-49B2-4F7B-A937-2B4A9A11E271}" srcOrd="4" destOrd="0" presId="urn:microsoft.com/office/officeart/2005/8/layout/hList1"/>
    <dgm:cxn modelId="{0FFE924B-427C-43A3-B4FB-E0DA581050AF}" type="presParOf" srcId="{07F9DA87-49B2-4F7B-A937-2B4A9A11E271}" destId="{00474EA5-B5EA-4303-9347-714A314F8637}" srcOrd="0" destOrd="0" presId="urn:microsoft.com/office/officeart/2005/8/layout/hList1"/>
    <dgm:cxn modelId="{4603CD61-13B0-4624-B506-01FF5E3912C3}" type="presParOf" srcId="{07F9DA87-49B2-4F7B-A937-2B4A9A11E271}" destId="{0EDBA6D6-348A-46AC-A30B-419C1FE6FA6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FDD86BC-6BED-440A-A122-9602420278D5}" type="doc">
      <dgm:prSet loTypeId="urn:microsoft.com/office/officeart/2005/8/layout/hierarchy1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D05CE83-EA34-461A-89F3-B241393C783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Supervisor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BD8B3D-CB01-491D-B9BC-AF8B54B7F4F2}" type="parTrans" cxnId="{1505ED60-6D73-40E9-9EDA-29A37CCDF3C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EBA7907-FAC6-4874-8D6F-DFD2633594D1}" type="sibTrans" cxnId="{1505ED60-6D73-40E9-9EDA-29A37CCDF3C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5A1FFA9-75F6-43F7-8456-07CC68E0E26E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ME!</a:t>
          </a:r>
          <a:endParaRPr lang="en-US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C84339-37E6-4CC2-9FFD-20B886446CB1}" type="parTrans" cxnId="{AF1CFE6E-5602-4F09-B20A-A93C5ED7F53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B025268-3EA9-4248-84F1-CE9A099AEEBC}" type="sibTrans" cxnId="{AF1CFE6E-5602-4F09-B20A-A93C5ED7F53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835AB70-A3E5-4E7C-8D7A-AE759D567B9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Direct Report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F2852D-6515-42A9-B58A-2F8620D3F9DF}" type="parTrans" cxnId="{0F4C46D5-8E7A-4E3A-8DF3-985B3DD473B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2C0B9D4-C68B-49E6-ACCD-7BC625642B57}" type="sibTrans" cxnId="{0F4C46D5-8E7A-4E3A-8DF3-985B3DD473B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55DE0C4-DDC7-4D42-ACF3-E910763C97C9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Direct Report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9C229D-5B15-41AB-A222-43E7972084E7}" type="parTrans" cxnId="{78D4FC07-6591-418E-96B6-E2E89559366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1F03F07-752F-4475-8E26-E802CC374886}" type="sibTrans" cxnId="{78D4FC07-6591-418E-96B6-E2E89559366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CBEFB59-5D8C-4788-A6E2-EBB057ED200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Peer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B38738-3677-4387-8815-A1F560E373A2}" type="parTrans" cxnId="{721B0CF9-2D0C-4F01-B339-059E447E152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D404354-F599-402C-BEEC-881D1DDFD9A7}" type="sibTrans" cxnId="{721B0CF9-2D0C-4F01-B339-059E447E152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72AFBCE-B814-4897-8E70-96F87968D7BD}" type="pres">
      <dgm:prSet presAssocID="{0FDD86BC-6BED-440A-A122-9602420278D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65E56A8-81E5-40EA-B76F-78D95610CE01}" type="pres">
      <dgm:prSet presAssocID="{0D05CE83-EA34-461A-89F3-B241393C7835}" presName="hierRoot1" presStyleCnt="0"/>
      <dgm:spPr/>
      <dgm:t>
        <a:bodyPr/>
        <a:lstStyle/>
        <a:p>
          <a:endParaRPr lang="en-US"/>
        </a:p>
      </dgm:t>
    </dgm:pt>
    <dgm:pt modelId="{B443F2DE-703B-4134-86FB-B7C35BB0CF43}" type="pres">
      <dgm:prSet presAssocID="{0D05CE83-EA34-461A-89F3-B241393C7835}" presName="composite" presStyleCnt="0"/>
      <dgm:spPr/>
      <dgm:t>
        <a:bodyPr/>
        <a:lstStyle/>
        <a:p>
          <a:endParaRPr lang="en-US"/>
        </a:p>
      </dgm:t>
    </dgm:pt>
    <dgm:pt modelId="{86D860A9-2E26-4A3A-BA4D-FB83D9A30BFA}" type="pres">
      <dgm:prSet presAssocID="{0D05CE83-EA34-461A-89F3-B241393C7835}" presName="background" presStyleLbl="node0" presStyleIdx="0" presStyleCnt="1"/>
      <dgm:spPr/>
      <dgm:t>
        <a:bodyPr/>
        <a:lstStyle/>
        <a:p>
          <a:endParaRPr lang="en-US"/>
        </a:p>
      </dgm:t>
    </dgm:pt>
    <dgm:pt modelId="{824DD68B-54F7-472F-9E4F-305B03D0C10A}" type="pres">
      <dgm:prSet presAssocID="{0D05CE83-EA34-461A-89F3-B241393C7835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B6F9B1-9DA6-41D0-99A4-B92D312D88B9}" type="pres">
      <dgm:prSet presAssocID="{0D05CE83-EA34-461A-89F3-B241393C7835}" presName="hierChild2" presStyleCnt="0"/>
      <dgm:spPr/>
      <dgm:t>
        <a:bodyPr/>
        <a:lstStyle/>
        <a:p>
          <a:endParaRPr lang="en-US"/>
        </a:p>
      </dgm:t>
    </dgm:pt>
    <dgm:pt modelId="{F1F00431-12B2-4705-9C8A-430AC44DDE73}" type="pres">
      <dgm:prSet presAssocID="{ECC84339-37E6-4CC2-9FFD-20B886446CB1}" presName="Name10" presStyleLbl="parChTrans1D2" presStyleIdx="0" presStyleCnt="2"/>
      <dgm:spPr/>
      <dgm:t>
        <a:bodyPr/>
        <a:lstStyle/>
        <a:p>
          <a:endParaRPr lang="en-US"/>
        </a:p>
      </dgm:t>
    </dgm:pt>
    <dgm:pt modelId="{7D9D28A4-447D-4230-A590-5553B1802398}" type="pres">
      <dgm:prSet presAssocID="{95A1FFA9-75F6-43F7-8456-07CC68E0E26E}" presName="hierRoot2" presStyleCnt="0"/>
      <dgm:spPr/>
      <dgm:t>
        <a:bodyPr/>
        <a:lstStyle/>
        <a:p>
          <a:endParaRPr lang="en-US"/>
        </a:p>
      </dgm:t>
    </dgm:pt>
    <dgm:pt modelId="{52DF7511-69B5-476D-B71E-78CDA6C19B18}" type="pres">
      <dgm:prSet presAssocID="{95A1FFA9-75F6-43F7-8456-07CC68E0E26E}" presName="composite2" presStyleCnt="0"/>
      <dgm:spPr/>
      <dgm:t>
        <a:bodyPr/>
        <a:lstStyle/>
        <a:p>
          <a:endParaRPr lang="en-US"/>
        </a:p>
      </dgm:t>
    </dgm:pt>
    <dgm:pt modelId="{77068DD7-462E-4C08-B11A-0F4930F806B5}" type="pres">
      <dgm:prSet presAssocID="{95A1FFA9-75F6-43F7-8456-07CC68E0E26E}" presName="background2" presStyleLbl="node2" presStyleIdx="0" presStyleCnt="2"/>
      <dgm:spPr/>
      <dgm:t>
        <a:bodyPr/>
        <a:lstStyle/>
        <a:p>
          <a:endParaRPr lang="en-US"/>
        </a:p>
      </dgm:t>
    </dgm:pt>
    <dgm:pt modelId="{05E72F6A-322F-45D7-8ADE-BF8124F0D57B}" type="pres">
      <dgm:prSet presAssocID="{95A1FFA9-75F6-43F7-8456-07CC68E0E26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8FAF1D-29E8-4F9A-9F9C-7CCB5D1362A6}" type="pres">
      <dgm:prSet presAssocID="{95A1FFA9-75F6-43F7-8456-07CC68E0E26E}" presName="hierChild3" presStyleCnt="0"/>
      <dgm:spPr/>
      <dgm:t>
        <a:bodyPr/>
        <a:lstStyle/>
        <a:p>
          <a:endParaRPr lang="en-US"/>
        </a:p>
      </dgm:t>
    </dgm:pt>
    <dgm:pt modelId="{61550E66-AD48-4381-A97E-E8F7CBFE7F66}" type="pres">
      <dgm:prSet presAssocID="{4EF2852D-6515-42A9-B58A-2F8620D3F9DF}" presName="Name17" presStyleLbl="parChTrans1D3" presStyleIdx="0" presStyleCnt="2"/>
      <dgm:spPr/>
      <dgm:t>
        <a:bodyPr/>
        <a:lstStyle/>
        <a:p>
          <a:endParaRPr lang="en-US"/>
        </a:p>
      </dgm:t>
    </dgm:pt>
    <dgm:pt modelId="{48E1BB8E-0CE3-492C-9FC1-05CE6C2A593D}" type="pres">
      <dgm:prSet presAssocID="{7835AB70-A3E5-4E7C-8D7A-AE759D567B98}" presName="hierRoot3" presStyleCnt="0"/>
      <dgm:spPr/>
      <dgm:t>
        <a:bodyPr/>
        <a:lstStyle/>
        <a:p>
          <a:endParaRPr lang="en-US"/>
        </a:p>
      </dgm:t>
    </dgm:pt>
    <dgm:pt modelId="{4C313538-0376-4CBE-B289-F9A998046DC7}" type="pres">
      <dgm:prSet presAssocID="{7835AB70-A3E5-4E7C-8D7A-AE759D567B98}" presName="composite3" presStyleCnt="0"/>
      <dgm:spPr/>
      <dgm:t>
        <a:bodyPr/>
        <a:lstStyle/>
        <a:p>
          <a:endParaRPr lang="en-US"/>
        </a:p>
      </dgm:t>
    </dgm:pt>
    <dgm:pt modelId="{128E205E-FDBA-4F68-9474-16E380E69F3D}" type="pres">
      <dgm:prSet presAssocID="{7835AB70-A3E5-4E7C-8D7A-AE759D567B98}" presName="background3" presStyleLbl="node3" presStyleIdx="0" presStyleCnt="2"/>
      <dgm:spPr/>
      <dgm:t>
        <a:bodyPr/>
        <a:lstStyle/>
        <a:p>
          <a:endParaRPr lang="en-US"/>
        </a:p>
      </dgm:t>
    </dgm:pt>
    <dgm:pt modelId="{B83039EF-8962-41DD-815A-2C8E00DD738A}" type="pres">
      <dgm:prSet presAssocID="{7835AB70-A3E5-4E7C-8D7A-AE759D567B98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AF7FD6-4141-4022-806D-B0CE62F536A0}" type="pres">
      <dgm:prSet presAssocID="{7835AB70-A3E5-4E7C-8D7A-AE759D567B98}" presName="hierChild4" presStyleCnt="0"/>
      <dgm:spPr/>
      <dgm:t>
        <a:bodyPr/>
        <a:lstStyle/>
        <a:p>
          <a:endParaRPr lang="en-US"/>
        </a:p>
      </dgm:t>
    </dgm:pt>
    <dgm:pt modelId="{8B6D96F5-62AA-446F-B903-E9403FBEE343}" type="pres">
      <dgm:prSet presAssocID="{059C229D-5B15-41AB-A222-43E7972084E7}" presName="Name17" presStyleLbl="parChTrans1D3" presStyleIdx="1" presStyleCnt="2"/>
      <dgm:spPr/>
      <dgm:t>
        <a:bodyPr/>
        <a:lstStyle/>
        <a:p>
          <a:endParaRPr lang="en-US"/>
        </a:p>
      </dgm:t>
    </dgm:pt>
    <dgm:pt modelId="{0885599B-B372-4D40-A245-3029329A703D}" type="pres">
      <dgm:prSet presAssocID="{555DE0C4-DDC7-4D42-ACF3-E910763C97C9}" presName="hierRoot3" presStyleCnt="0"/>
      <dgm:spPr/>
      <dgm:t>
        <a:bodyPr/>
        <a:lstStyle/>
        <a:p>
          <a:endParaRPr lang="en-US"/>
        </a:p>
      </dgm:t>
    </dgm:pt>
    <dgm:pt modelId="{B0216E9C-CD02-487A-A9E7-4DA459389CED}" type="pres">
      <dgm:prSet presAssocID="{555DE0C4-DDC7-4D42-ACF3-E910763C97C9}" presName="composite3" presStyleCnt="0"/>
      <dgm:spPr/>
      <dgm:t>
        <a:bodyPr/>
        <a:lstStyle/>
        <a:p>
          <a:endParaRPr lang="en-US"/>
        </a:p>
      </dgm:t>
    </dgm:pt>
    <dgm:pt modelId="{CD23A56B-7FDF-4B6E-A85D-A7744E395235}" type="pres">
      <dgm:prSet presAssocID="{555DE0C4-DDC7-4D42-ACF3-E910763C97C9}" presName="background3" presStyleLbl="node3" presStyleIdx="1" presStyleCnt="2"/>
      <dgm:spPr/>
      <dgm:t>
        <a:bodyPr/>
        <a:lstStyle/>
        <a:p>
          <a:endParaRPr lang="en-US"/>
        </a:p>
      </dgm:t>
    </dgm:pt>
    <dgm:pt modelId="{486E1069-C4CB-4AD3-A086-16E2B1AE6454}" type="pres">
      <dgm:prSet presAssocID="{555DE0C4-DDC7-4D42-ACF3-E910763C97C9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0218A18-E3D9-4C12-B20D-7C5E66F7C254}" type="pres">
      <dgm:prSet presAssocID="{555DE0C4-DDC7-4D42-ACF3-E910763C97C9}" presName="hierChild4" presStyleCnt="0"/>
      <dgm:spPr/>
      <dgm:t>
        <a:bodyPr/>
        <a:lstStyle/>
        <a:p>
          <a:endParaRPr lang="en-US"/>
        </a:p>
      </dgm:t>
    </dgm:pt>
    <dgm:pt modelId="{ECC98D4E-3181-4718-8CC8-E42C1A889409}" type="pres">
      <dgm:prSet presAssocID="{DDB38738-3677-4387-8815-A1F560E373A2}" presName="Name10" presStyleLbl="parChTrans1D2" presStyleIdx="1" presStyleCnt="2"/>
      <dgm:spPr/>
      <dgm:t>
        <a:bodyPr/>
        <a:lstStyle/>
        <a:p>
          <a:endParaRPr lang="en-US"/>
        </a:p>
      </dgm:t>
    </dgm:pt>
    <dgm:pt modelId="{310EC419-0B03-4819-8D12-456862B17C8D}" type="pres">
      <dgm:prSet presAssocID="{ECBEFB59-5D8C-4788-A6E2-EBB057ED2004}" presName="hierRoot2" presStyleCnt="0"/>
      <dgm:spPr/>
      <dgm:t>
        <a:bodyPr/>
        <a:lstStyle/>
        <a:p>
          <a:endParaRPr lang="en-US"/>
        </a:p>
      </dgm:t>
    </dgm:pt>
    <dgm:pt modelId="{4C88DF6F-2A5D-42D0-813B-0E9622B74811}" type="pres">
      <dgm:prSet presAssocID="{ECBEFB59-5D8C-4788-A6E2-EBB057ED2004}" presName="composite2" presStyleCnt="0"/>
      <dgm:spPr/>
      <dgm:t>
        <a:bodyPr/>
        <a:lstStyle/>
        <a:p>
          <a:endParaRPr lang="en-US"/>
        </a:p>
      </dgm:t>
    </dgm:pt>
    <dgm:pt modelId="{8EB4C485-861C-429C-9BF1-D657861DA6E6}" type="pres">
      <dgm:prSet presAssocID="{ECBEFB59-5D8C-4788-A6E2-EBB057ED2004}" presName="background2" presStyleLbl="node2" presStyleIdx="1" presStyleCnt="2"/>
      <dgm:spPr/>
      <dgm:t>
        <a:bodyPr/>
        <a:lstStyle/>
        <a:p>
          <a:endParaRPr lang="en-US"/>
        </a:p>
      </dgm:t>
    </dgm:pt>
    <dgm:pt modelId="{B9027D2B-91FD-4A42-9C43-B9518A4332E8}" type="pres">
      <dgm:prSet presAssocID="{ECBEFB59-5D8C-4788-A6E2-EBB057ED200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E1F426C-74C1-45A9-B2FD-4BCEB96B6689}" type="pres">
      <dgm:prSet presAssocID="{ECBEFB59-5D8C-4788-A6E2-EBB057ED2004}" presName="hierChild3" presStyleCnt="0"/>
      <dgm:spPr/>
      <dgm:t>
        <a:bodyPr/>
        <a:lstStyle/>
        <a:p>
          <a:endParaRPr lang="en-US"/>
        </a:p>
      </dgm:t>
    </dgm:pt>
  </dgm:ptLst>
  <dgm:cxnLst>
    <dgm:cxn modelId="{92DE6BED-F1C1-4563-B1A7-BEAD037B2F9E}" type="presOf" srcId="{95A1FFA9-75F6-43F7-8456-07CC68E0E26E}" destId="{05E72F6A-322F-45D7-8ADE-BF8124F0D57B}" srcOrd="0" destOrd="0" presId="urn:microsoft.com/office/officeart/2005/8/layout/hierarchy1"/>
    <dgm:cxn modelId="{3B65B0D6-CFDD-457E-9396-EBDB17D07326}" type="presOf" srcId="{DDB38738-3677-4387-8815-A1F560E373A2}" destId="{ECC98D4E-3181-4718-8CC8-E42C1A889409}" srcOrd="0" destOrd="0" presId="urn:microsoft.com/office/officeart/2005/8/layout/hierarchy1"/>
    <dgm:cxn modelId="{E709D02E-42EF-4C46-9008-A987E715AD68}" type="presOf" srcId="{0FDD86BC-6BED-440A-A122-9602420278D5}" destId="{572AFBCE-B814-4897-8E70-96F87968D7BD}" srcOrd="0" destOrd="0" presId="urn:microsoft.com/office/officeart/2005/8/layout/hierarchy1"/>
    <dgm:cxn modelId="{2706776C-080A-4260-926B-A621FFFD5409}" type="presOf" srcId="{7835AB70-A3E5-4E7C-8D7A-AE759D567B98}" destId="{B83039EF-8962-41DD-815A-2C8E00DD738A}" srcOrd="0" destOrd="0" presId="urn:microsoft.com/office/officeart/2005/8/layout/hierarchy1"/>
    <dgm:cxn modelId="{79BB76D8-FE8F-451D-9D69-3634F3719AC6}" type="presOf" srcId="{555DE0C4-DDC7-4D42-ACF3-E910763C97C9}" destId="{486E1069-C4CB-4AD3-A086-16E2B1AE6454}" srcOrd="0" destOrd="0" presId="urn:microsoft.com/office/officeart/2005/8/layout/hierarchy1"/>
    <dgm:cxn modelId="{721B0CF9-2D0C-4F01-B339-059E447E152B}" srcId="{0D05CE83-EA34-461A-89F3-B241393C7835}" destId="{ECBEFB59-5D8C-4788-A6E2-EBB057ED2004}" srcOrd="1" destOrd="0" parTransId="{DDB38738-3677-4387-8815-A1F560E373A2}" sibTransId="{2D404354-F599-402C-BEEC-881D1DDFD9A7}"/>
    <dgm:cxn modelId="{C1855EEA-415F-4B77-BFD9-BE5DC0CDD070}" type="presOf" srcId="{ECBEFB59-5D8C-4788-A6E2-EBB057ED2004}" destId="{B9027D2B-91FD-4A42-9C43-B9518A4332E8}" srcOrd="0" destOrd="0" presId="urn:microsoft.com/office/officeart/2005/8/layout/hierarchy1"/>
    <dgm:cxn modelId="{93C8D73A-C9DE-413D-8256-15520041B577}" type="presOf" srcId="{ECC84339-37E6-4CC2-9FFD-20B886446CB1}" destId="{F1F00431-12B2-4705-9C8A-430AC44DDE73}" srcOrd="0" destOrd="0" presId="urn:microsoft.com/office/officeart/2005/8/layout/hierarchy1"/>
    <dgm:cxn modelId="{BD01FFC7-D8EB-4FDE-BE6D-A4AB897FB4FF}" type="presOf" srcId="{0D05CE83-EA34-461A-89F3-B241393C7835}" destId="{824DD68B-54F7-472F-9E4F-305B03D0C10A}" srcOrd="0" destOrd="0" presId="urn:microsoft.com/office/officeart/2005/8/layout/hierarchy1"/>
    <dgm:cxn modelId="{1505ED60-6D73-40E9-9EDA-29A37CCDF3C0}" srcId="{0FDD86BC-6BED-440A-A122-9602420278D5}" destId="{0D05CE83-EA34-461A-89F3-B241393C7835}" srcOrd="0" destOrd="0" parTransId="{5BBD8B3D-CB01-491D-B9BC-AF8B54B7F4F2}" sibTransId="{2EBA7907-FAC6-4874-8D6F-DFD2633594D1}"/>
    <dgm:cxn modelId="{AF1CFE6E-5602-4F09-B20A-A93C5ED7F535}" srcId="{0D05CE83-EA34-461A-89F3-B241393C7835}" destId="{95A1FFA9-75F6-43F7-8456-07CC68E0E26E}" srcOrd="0" destOrd="0" parTransId="{ECC84339-37E6-4CC2-9FFD-20B886446CB1}" sibTransId="{FB025268-3EA9-4248-84F1-CE9A099AEEBC}"/>
    <dgm:cxn modelId="{13B13DCB-FDCB-4B7D-AC4C-1743D9CF312F}" type="presOf" srcId="{059C229D-5B15-41AB-A222-43E7972084E7}" destId="{8B6D96F5-62AA-446F-B903-E9403FBEE343}" srcOrd="0" destOrd="0" presId="urn:microsoft.com/office/officeart/2005/8/layout/hierarchy1"/>
    <dgm:cxn modelId="{78D4FC07-6591-418E-96B6-E2E89559366B}" srcId="{95A1FFA9-75F6-43F7-8456-07CC68E0E26E}" destId="{555DE0C4-DDC7-4D42-ACF3-E910763C97C9}" srcOrd="1" destOrd="0" parTransId="{059C229D-5B15-41AB-A222-43E7972084E7}" sibTransId="{01F03F07-752F-4475-8E26-E802CC374886}"/>
    <dgm:cxn modelId="{944C78AA-6BCF-486E-AEE9-27153504A437}" type="presOf" srcId="{4EF2852D-6515-42A9-B58A-2F8620D3F9DF}" destId="{61550E66-AD48-4381-A97E-E8F7CBFE7F66}" srcOrd="0" destOrd="0" presId="urn:microsoft.com/office/officeart/2005/8/layout/hierarchy1"/>
    <dgm:cxn modelId="{0F4C46D5-8E7A-4E3A-8DF3-985B3DD473BE}" srcId="{95A1FFA9-75F6-43F7-8456-07CC68E0E26E}" destId="{7835AB70-A3E5-4E7C-8D7A-AE759D567B98}" srcOrd="0" destOrd="0" parTransId="{4EF2852D-6515-42A9-B58A-2F8620D3F9DF}" sibTransId="{72C0B9D4-C68B-49E6-ACCD-7BC625642B57}"/>
    <dgm:cxn modelId="{37869D07-999D-4E98-88D7-5EB9028CCB75}" type="presParOf" srcId="{572AFBCE-B814-4897-8E70-96F87968D7BD}" destId="{A65E56A8-81E5-40EA-B76F-78D95610CE01}" srcOrd="0" destOrd="0" presId="urn:microsoft.com/office/officeart/2005/8/layout/hierarchy1"/>
    <dgm:cxn modelId="{D8E28358-98F9-40A0-80D5-38D84FDF6C30}" type="presParOf" srcId="{A65E56A8-81E5-40EA-B76F-78D95610CE01}" destId="{B443F2DE-703B-4134-86FB-B7C35BB0CF43}" srcOrd="0" destOrd="0" presId="urn:microsoft.com/office/officeart/2005/8/layout/hierarchy1"/>
    <dgm:cxn modelId="{F2E8D9C7-D8E3-4380-8B58-30E643920D35}" type="presParOf" srcId="{B443F2DE-703B-4134-86FB-B7C35BB0CF43}" destId="{86D860A9-2E26-4A3A-BA4D-FB83D9A30BFA}" srcOrd="0" destOrd="0" presId="urn:microsoft.com/office/officeart/2005/8/layout/hierarchy1"/>
    <dgm:cxn modelId="{262FC425-6953-414C-A6CE-4FE5E139D861}" type="presParOf" srcId="{B443F2DE-703B-4134-86FB-B7C35BB0CF43}" destId="{824DD68B-54F7-472F-9E4F-305B03D0C10A}" srcOrd="1" destOrd="0" presId="urn:microsoft.com/office/officeart/2005/8/layout/hierarchy1"/>
    <dgm:cxn modelId="{E679AAD3-8361-47EC-B738-81BA38A8BBB3}" type="presParOf" srcId="{A65E56A8-81E5-40EA-B76F-78D95610CE01}" destId="{6AB6F9B1-9DA6-41D0-99A4-B92D312D88B9}" srcOrd="1" destOrd="0" presId="urn:microsoft.com/office/officeart/2005/8/layout/hierarchy1"/>
    <dgm:cxn modelId="{FD2CFD29-90B6-4FC2-B979-CEC7D4F1F2AA}" type="presParOf" srcId="{6AB6F9B1-9DA6-41D0-99A4-B92D312D88B9}" destId="{F1F00431-12B2-4705-9C8A-430AC44DDE73}" srcOrd="0" destOrd="0" presId="urn:microsoft.com/office/officeart/2005/8/layout/hierarchy1"/>
    <dgm:cxn modelId="{60555627-4A08-4974-8908-818724F4F7EE}" type="presParOf" srcId="{6AB6F9B1-9DA6-41D0-99A4-B92D312D88B9}" destId="{7D9D28A4-447D-4230-A590-5553B1802398}" srcOrd="1" destOrd="0" presId="urn:microsoft.com/office/officeart/2005/8/layout/hierarchy1"/>
    <dgm:cxn modelId="{CC8FBA80-ADAE-4C0B-B858-2A2D9EDFF63C}" type="presParOf" srcId="{7D9D28A4-447D-4230-A590-5553B1802398}" destId="{52DF7511-69B5-476D-B71E-78CDA6C19B18}" srcOrd="0" destOrd="0" presId="urn:microsoft.com/office/officeart/2005/8/layout/hierarchy1"/>
    <dgm:cxn modelId="{0F65C0EB-18B3-4F0C-B19D-F393CC358D99}" type="presParOf" srcId="{52DF7511-69B5-476D-B71E-78CDA6C19B18}" destId="{77068DD7-462E-4C08-B11A-0F4930F806B5}" srcOrd="0" destOrd="0" presId="urn:microsoft.com/office/officeart/2005/8/layout/hierarchy1"/>
    <dgm:cxn modelId="{750854B6-EA2A-47B7-9569-C03ED3592C83}" type="presParOf" srcId="{52DF7511-69B5-476D-B71E-78CDA6C19B18}" destId="{05E72F6A-322F-45D7-8ADE-BF8124F0D57B}" srcOrd="1" destOrd="0" presId="urn:microsoft.com/office/officeart/2005/8/layout/hierarchy1"/>
    <dgm:cxn modelId="{779E9E78-6D0F-45DA-BD59-31E1FA7EC630}" type="presParOf" srcId="{7D9D28A4-447D-4230-A590-5553B1802398}" destId="{1E8FAF1D-29E8-4F9A-9F9C-7CCB5D1362A6}" srcOrd="1" destOrd="0" presId="urn:microsoft.com/office/officeart/2005/8/layout/hierarchy1"/>
    <dgm:cxn modelId="{743D30E1-E920-402B-83B3-321ABA1F1A89}" type="presParOf" srcId="{1E8FAF1D-29E8-4F9A-9F9C-7CCB5D1362A6}" destId="{61550E66-AD48-4381-A97E-E8F7CBFE7F66}" srcOrd="0" destOrd="0" presId="urn:microsoft.com/office/officeart/2005/8/layout/hierarchy1"/>
    <dgm:cxn modelId="{C58E6644-B875-406B-BEC8-F9A2888E1ACF}" type="presParOf" srcId="{1E8FAF1D-29E8-4F9A-9F9C-7CCB5D1362A6}" destId="{48E1BB8E-0CE3-492C-9FC1-05CE6C2A593D}" srcOrd="1" destOrd="0" presId="urn:microsoft.com/office/officeart/2005/8/layout/hierarchy1"/>
    <dgm:cxn modelId="{E9CC98C2-FB71-450D-8E52-D7A1B9BDD7B5}" type="presParOf" srcId="{48E1BB8E-0CE3-492C-9FC1-05CE6C2A593D}" destId="{4C313538-0376-4CBE-B289-F9A998046DC7}" srcOrd="0" destOrd="0" presId="urn:microsoft.com/office/officeart/2005/8/layout/hierarchy1"/>
    <dgm:cxn modelId="{F57A4316-9418-47B5-9453-171BAD5ECF76}" type="presParOf" srcId="{4C313538-0376-4CBE-B289-F9A998046DC7}" destId="{128E205E-FDBA-4F68-9474-16E380E69F3D}" srcOrd="0" destOrd="0" presId="urn:microsoft.com/office/officeart/2005/8/layout/hierarchy1"/>
    <dgm:cxn modelId="{24514C07-1A89-42D7-AB1B-22C4D3E47CE9}" type="presParOf" srcId="{4C313538-0376-4CBE-B289-F9A998046DC7}" destId="{B83039EF-8962-41DD-815A-2C8E00DD738A}" srcOrd="1" destOrd="0" presId="urn:microsoft.com/office/officeart/2005/8/layout/hierarchy1"/>
    <dgm:cxn modelId="{5FCADC1D-869E-4A48-A31C-92B02F44D3D1}" type="presParOf" srcId="{48E1BB8E-0CE3-492C-9FC1-05CE6C2A593D}" destId="{93AF7FD6-4141-4022-806D-B0CE62F536A0}" srcOrd="1" destOrd="0" presId="urn:microsoft.com/office/officeart/2005/8/layout/hierarchy1"/>
    <dgm:cxn modelId="{4C3D9CBA-17D5-4F00-B0B1-3888B9217E91}" type="presParOf" srcId="{1E8FAF1D-29E8-4F9A-9F9C-7CCB5D1362A6}" destId="{8B6D96F5-62AA-446F-B903-E9403FBEE343}" srcOrd="2" destOrd="0" presId="urn:microsoft.com/office/officeart/2005/8/layout/hierarchy1"/>
    <dgm:cxn modelId="{BDBE34AD-CEC7-492E-B1DF-ADD6549890AC}" type="presParOf" srcId="{1E8FAF1D-29E8-4F9A-9F9C-7CCB5D1362A6}" destId="{0885599B-B372-4D40-A245-3029329A703D}" srcOrd="3" destOrd="0" presId="urn:microsoft.com/office/officeart/2005/8/layout/hierarchy1"/>
    <dgm:cxn modelId="{F2998E1C-5950-4016-898F-009A541E3487}" type="presParOf" srcId="{0885599B-B372-4D40-A245-3029329A703D}" destId="{B0216E9C-CD02-487A-A9E7-4DA459389CED}" srcOrd="0" destOrd="0" presId="urn:microsoft.com/office/officeart/2005/8/layout/hierarchy1"/>
    <dgm:cxn modelId="{46C26250-5B5C-4D04-9951-0E7548DDC3F8}" type="presParOf" srcId="{B0216E9C-CD02-487A-A9E7-4DA459389CED}" destId="{CD23A56B-7FDF-4B6E-A85D-A7744E395235}" srcOrd="0" destOrd="0" presId="urn:microsoft.com/office/officeart/2005/8/layout/hierarchy1"/>
    <dgm:cxn modelId="{2D051957-3AA2-44DC-9AA6-79957FB159CC}" type="presParOf" srcId="{B0216E9C-CD02-487A-A9E7-4DA459389CED}" destId="{486E1069-C4CB-4AD3-A086-16E2B1AE6454}" srcOrd="1" destOrd="0" presId="urn:microsoft.com/office/officeart/2005/8/layout/hierarchy1"/>
    <dgm:cxn modelId="{BB211837-E341-4178-A0E1-0405295AFC7F}" type="presParOf" srcId="{0885599B-B372-4D40-A245-3029329A703D}" destId="{A0218A18-E3D9-4C12-B20D-7C5E66F7C254}" srcOrd="1" destOrd="0" presId="urn:microsoft.com/office/officeart/2005/8/layout/hierarchy1"/>
    <dgm:cxn modelId="{5BA3F1CB-956D-4DBF-802A-D86001FAA279}" type="presParOf" srcId="{6AB6F9B1-9DA6-41D0-99A4-B92D312D88B9}" destId="{ECC98D4E-3181-4718-8CC8-E42C1A889409}" srcOrd="2" destOrd="0" presId="urn:microsoft.com/office/officeart/2005/8/layout/hierarchy1"/>
    <dgm:cxn modelId="{F7E2833B-03BB-4575-9A01-733E7942011B}" type="presParOf" srcId="{6AB6F9B1-9DA6-41D0-99A4-B92D312D88B9}" destId="{310EC419-0B03-4819-8D12-456862B17C8D}" srcOrd="3" destOrd="0" presId="urn:microsoft.com/office/officeart/2005/8/layout/hierarchy1"/>
    <dgm:cxn modelId="{0FDDE2D7-95E7-4E0A-BA6A-C29FE585B7B4}" type="presParOf" srcId="{310EC419-0B03-4819-8D12-456862B17C8D}" destId="{4C88DF6F-2A5D-42D0-813B-0E9622B74811}" srcOrd="0" destOrd="0" presId="urn:microsoft.com/office/officeart/2005/8/layout/hierarchy1"/>
    <dgm:cxn modelId="{5F5F7CCA-7505-4B2D-BE41-A5839E41389D}" type="presParOf" srcId="{4C88DF6F-2A5D-42D0-813B-0E9622B74811}" destId="{8EB4C485-861C-429C-9BF1-D657861DA6E6}" srcOrd="0" destOrd="0" presId="urn:microsoft.com/office/officeart/2005/8/layout/hierarchy1"/>
    <dgm:cxn modelId="{A664D4B2-C502-4E13-A2EE-D9B90254AE71}" type="presParOf" srcId="{4C88DF6F-2A5D-42D0-813B-0E9622B74811}" destId="{B9027D2B-91FD-4A42-9C43-B9518A4332E8}" srcOrd="1" destOrd="0" presId="urn:microsoft.com/office/officeart/2005/8/layout/hierarchy1"/>
    <dgm:cxn modelId="{8C75AE8D-943F-4BE4-B8B8-80C26845A62A}" type="presParOf" srcId="{310EC419-0B03-4819-8D12-456862B17C8D}" destId="{7E1F426C-74C1-45A9-B2FD-4BCEB96B6689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A1D2C703-E08E-4B48-B648-5DEC7E57C0AA}" type="doc">
      <dgm:prSet loTypeId="urn:microsoft.com/office/officeart/2005/8/layout/matrix2" loCatId="matrix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3F73416-EC70-478E-8ACF-DA3DAA8E029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Relational Messages Build Trust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1DA027-1BEE-4802-BFFA-CC4C347AAB30}" type="parTrans" cxnId="{9220674F-83DC-4294-87E0-306FB1CF456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29257A1-4074-4BD8-91A0-4974599959B1}" type="sibTrans" cxnId="{9220674F-83DC-4294-87E0-306FB1CF456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501744A-EC3D-449F-BFBF-85E88314B7D6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Transformational Messages Stimulate Change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879580-DC64-47E8-8E87-4260A2D4F45C}" type="parTrans" cxnId="{F8CEB44A-9990-4B80-ABA8-715BCC3144E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A2CBB1E-4892-47D0-88B9-06A8AC88461C}" type="sibTrans" cxnId="{F8CEB44A-9990-4B80-ABA8-715BCC3144E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99DD012-7619-49A1-9F9E-B3A7FEBCF75D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Informational Messages Provide Fa</a:t>
          </a:r>
          <a:r>
            <a:rPr lang="en-US" dirty="0" smtClean="0">
              <a:latin typeface="Palatino Linotype" pitchFamily="18" charset="0"/>
            </a:rPr>
            <a:t>cts</a:t>
          </a:r>
          <a:endParaRPr lang="en-US" dirty="0">
            <a:latin typeface="Palatino Linotype" pitchFamily="18" charset="0"/>
          </a:endParaRPr>
        </a:p>
      </dgm:t>
    </dgm:pt>
    <dgm:pt modelId="{AD4E0E9C-37C7-44C1-8BFA-246E20E58DF6}" type="parTrans" cxnId="{5981F14A-07C9-4EF3-ACF0-3A65419F5A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613A5D3-CC4E-478A-9D53-C53D97127E54}" type="sibTrans" cxnId="{5981F14A-07C9-4EF3-ACF0-3A65419F5A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0E25AD8-533B-4290-86BF-A217C0E9C6C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Promotional Messages Direct Action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8CA7BF-08A9-4B10-A44A-7ED5D147AAF9}" type="parTrans" cxnId="{FDCE6BF2-52DD-4178-B283-9D8825023E0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127EF08-5066-494D-8706-6A2407065C2D}" type="sibTrans" cxnId="{FDCE6BF2-52DD-4178-B283-9D8825023E0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A5B3EE8-0D81-4A4C-96EC-4924E233B6E2}" type="pres">
      <dgm:prSet presAssocID="{A1D2C703-E08E-4B48-B648-5DEC7E57C0AA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25D78B-FC6F-4A41-9D3E-2E2515DA19C9}" type="pres">
      <dgm:prSet presAssocID="{A1D2C703-E08E-4B48-B648-5DEC7E57C0AA}" presName="axisShape" presStyleLbl="bgShp" presStyleIdx="0" presStyleCnt="1"/>
      <dgm:sp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8100000" scaled="1"/>
          <a:tileRect/>
        </a:gradFill>
      </dgm:spPr>
    </dgm:pt>
    <dgm:pt modelId="{9B4C18DA-7EBC-498C-B2FC-AF5FC9D79008}" type="pres">
      <dgm:prSet presAssocID="{A1D2C703-E08E-4B48-B648-5DEC7E57C0AA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6C7E64-E049-4AB8-BC01-50796DC9CA3E}" type="pres">
      <dgm:prSet presAssocID="{A1D2C703-E08E-4B48-B648-5DEC7E57C0AA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C0278-8FDA-4C4D-AAAE-AFE8CAA5D666}" type="pres">
      <dgm:prSet presAssocID="{A1D2C703-E08E-4B48-B648-5DEC7E57C0AA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EC69DD-1A46-4A86-AA2F-E0B33941B520}" type="pres">
      <dgm:prSet presAssocID="{A1D2C703-E08E-4B48-B648-5DEC7E57C0AA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CEB44A-9990-4B80-ABA8-715BCC3144E0}" srcId="{A1D2C703-E08E-4B48-B648-5DEC7E57C0AA}" destId="{2501744A-EC3D-449F-BFBF-85E88314B7D6}" srcOrd="1" destOrd="0" parTransId="{48879580-DC64-47E8-8E87-4260A2D4F45C}" sibTransId="{4A2CBB1E-4892-47D0-88B9-06A8AC88461C}"/>
    <dgm:cxn modelId="{9220674F-83DC-4294-87E0-306FB1CF4560}" srcId="{A1D2C703-E08E-4B48-B648-5DEC7E57C0AA}" destId="{83F73416-EC70-478E-8ACF-DA3DAA8E0295}" srcOrd="0" destOrd="0" parTransId="{981DA027-1BEE-4802-BFFA-CC4C347AAB30}" sibTransId="{E29257A1-4074-4BD8-91A0-4974599959B1}"/>
    <dgm:cxn modelId="{3455716A-61D3-4881-BB35-1687CAC10ADA}" type="presOf" srcId="{C99DD012-7619-49A1-9F9E-B3A7FEBCF75D}" destId="{2F8C0278-8FDA-4C4D-AAAE-AFE8CAA5D666}" srcOrd="0" destOrd="0" presId="urn:microsoft.com/office/officeart/2005/8/layout/matrix2"/>
    <dgm:cxn modelId="{4A4CAFAC-66DA-455A-89AD-EC15C79F434D}" type="presOf" srcId="{20E25AD8-533B-4290-86BF-A217C0E9C6C8}" destId="{07EC69DD-1A46-4A86-AA2F-E0B33941B520}" srcOrd="0" destOrd="0" presId="urn:microsoft.com/office/officeart/2005/8/layout/matrix2"/>
    <dgm:cxn modelId="{F32CBD83-7F86-4E92-90AD-1288413844E5}" type="presOf" srcId="{83F73416-EC70-478E-8ACF-DA3DAA8E0295}" destId="{9B4C18DA-7EBC-498C-B2FC-AF5FC9D79008}" srcOrd="0" destOrd="0" presId="urn:microsoft.com/office/officeart/2005/8/layout/matrix2"/>
    <dgm:cxn modelId="{D68FDF93-48C8-4765-89CE-4AED2E5D895B}" type="presOf" srcId="{2501744A-EC3D-449F-BFBF-85E88314B7D6}" destId="{BA6C7E64-E049-4AB8-BC01-50796DC9CA3E}" srcOrd="0" destOrd="0" presId="urn:microsoft.com/office/officeart/2005/8/layout/matrix2"/>
    <dgm:cxn modelId="{5981F14A-07C9-4EF3-ACF0-3A65419F5A01}" srcId="{A1D2C703-E08E-4B48-B648-5DEC7E57C0AA}" destId="{C99DD012-7619-49A1-9F9E-B3A7FEBCF75D}" srcOrd="2" destOrd="0" parTransId="{AD4E0E9C-37C7-44C1-8BFA-246E20E58DF6}" sibTransId="{E613A5D3-CC4E-478A-9D53-C53D97127E54}"/>
    <dgm:cxn modelId="{146216D2-1B9D-4BF4-A80B-E5370049715F}" type="presOf" srcId="{A1D2C703-E08E-4B48-B648-5DEC7E57C0AA}" destId="{5A5B3EE8-0D81-4A4C-96EC-4924E233B6E2}" srcOrd="0" destOrd="0" presId="urn:microsoft.com/office/officeart/2005/8/layout/matrix2"/>
    <dgm:cxn modelId="{FDCE6BF2-52DD-4178-B283-9D8825023E02}" srcId="{A1D2C703-E08E-4B48-B648-5DEC7E57C0AA}" destId="{20E25AD8-533B-4290-86BF-A217C0E9C6C8}" srcOrd="3" destOrd="0" parTransId="{218CA7BF-08A9-4B10-A44A-7ED5D147AAF9}" sibTransId="{2127EF08-5066-494D-8706-6A2407065C2D}"/>
    <dgm:cxn modelId="{F4474238-FB57-4F52-B819-C23CBFBD993C}" type="presParOf" srcId="{5A5B3EE8-0D81-4A4C-96EC-4924E233B6E2}" destId="{E925D78B-FC6F-4A41-9D3E-2E2515DA19C9}" srcOrd="0" destOrd="0" presId="urn:microsoft.com/office/officeart/2005/8/layout/matrix2"/>
    <dgm:cxn modelId="{1F1BC882-05B8-4E79-9A25-B1D90F1714E3}" type="presParOf" srcId="{5A5B3EE8-0D81-4A4C-96EC-4924E233B6E2}" destId="{9B4C18DA-7EBC-498C-B2FC-AF5FC9D79008}" srcOrd="1" destOrd="0" presId="urn:microsoft.com/office/officeart/2005/8/layout/matrix2"/>
    <dgm:cxn modelId="{EC988D21-4867-460E-8BFF-DE65563C7B31}" type="presParOf" srcId="{5A5B3EE8-0D81-4A4C-96EC-4924E233B6E2}" destId="{BA6C7E64-E049-4AB8-BC01-50796DC9CA3E}" srcOrd="2" destOrd="0" presId="urn:microsoft.com/office/officeart/2005/8/layout/matrix2"/>
    <dgm:cxn modelId="{D8677F5D-B8A3-440B-857B-558A57507044}" type="presParOf" srcId="{5A5B3EE8-0D81-4A4C-96EC-4924E233B6E2}" destId="{2F8C0278-8FDA-4C4D-AAAE-AFE8CAA5D666}" srcOrd="3" destOrd="0" presId="urn:microsoft.com/office/officeart/2005/8/layout/matrix2"/>
    <dgm:cxn modelId="{B5ED7DF4-B45B-48AE-83C8-6DE3ABDBD68F}" type="presParOf" srcId="{5A5B3EE8-0D81-4A4C-96EC-4924E233B6E2}" destId="{07EC69DD-1A46-4A86-AA2F-E0B33941B52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5507561-E212-4C4A-A9D8-F1092EAC9091}" type="doc">
      <dgm:prSet loTypeId="urn:microsoft.com/office/officeart/2005/8/layout/cycle5" loCatId="cycl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E9B6C82-1EA7-4ADA-9E7F-2A8322C16089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3CDEE0-69D8-4480-AC3F-4F92DF7C853D}" type="parTrans" cxnId="{5878F14E-9061-470A-830D-27A6608E73F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C4D3A15-81D8-4D39-94CD-C7CB3A33C63C}" type="sibTrans" cxnId="{5878F14E-9061-470A-830D-27A6608E73F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5109DC5-148C-49F1-AA4D-9625312F61B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Support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D20383-FAC0-4A89-8C3A-F368B80EF46C}" type="parTrans" cxnId="{E3B06895-E4BC-4557-854E-1943015CA71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3357A79-2DED-422F-9BFD-0049F7D636BA}" type="sibTrans" cxnId="{E3B06895-E4BC-4557-854E-1943015CA71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E9FF405-2171-49AF-A8D9-55E722AAACD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Sequence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6F2490-7835-4BD5-84F4-4B26DB7F5632}" type="parTrans" cxnId="{32F2A1BC-B701-44E0-A40F-C888F9769A6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EF54916-8B31-46DE-A238-E6D7E7ADB711}" type="sibTrans" cxnId="{32F2A1BC-B701-44E0-A40F-C888F9769A6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5AA7172-CD41-402B-96C4-A6A241DD866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Access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A8CF9C-5A0B-4101-A516-D05D1B4C40AB}" type="parTrans" cxnId="{AD9B129D-0D98-4E66-BDD1-C90BC1029A9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6A66C4F-AA09-4840-9AFB-CC08CFDF5108}" type="sibTrans" cxnId="{AD9B129D-0D98-4E66-BDD1-C90BC1029A9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0DC8BDD-CC6A-4277-B8D4-EDB823A5C43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Polish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B6B9AC-3CE3-46BD-88FE-212C00C27FFC}" type="parTrans" cxnId="{4AA62C4D-4747-41CE-9863-DFE14F4EA11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0A4E37C-2011-4BE2-A844-E2624376EE2A}" type="sibTrans" cxnId="{4AA62C4D-4747-41CE-9863-DFE14F4EA11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4965476-D6FD-4FB8-AA38-A5AA92853678}" type="pres">
      <dgm:prSet presAssocID="{A5507561-E212-4C4A-A9D8-F1092EAC909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7C4DF5-2002-417F-9321-0E31ABF037D5}" type="pres">
      <dgm:prSet presAssocID="{7E9B6C82-1EA7-4ADA-9E7F-2A8322C1608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16E432-9A95-4778-ADA4-37608B509C00}" type="pres">
      <dgm:prSet presAssocID="{7E9B6C82-1EA7-4ADA-9E7F-2A8322C16089}" presName="spNode" presStyleCnt="0"/>
      <dgm:spPr/>
    </dgm:pt>
    <dgm:pt modelId="{95C22836-7734-4E82-B1C2-575BE5D56A04}" type="pres">
      <dgm:prSet presAssocID="{2C4D3A15-81D8-4D39-94CD-C7CB3A33C63C}" presName="sibTrans" presStyleLbl="sibTrans1D1" presStyleIdx="0" presStyleCnt="5"/>
      <dgm:spPr/>
      <dgm:t>
        <a:bodyPr/>
        <a:lstStyle/>
        <a:p>
          <a:endParaRPr lang="en-US"/>
        </a:p>
      </dgm:t>
    </dgm:pt>
    <dgm:pt modelId="{EA591F2A-1F2D-4558-9F2A-5D1C9E1C5FFA}" type="pres">
      <dgm:prSet presAssocID="{75109DC5-148C-49F1-AA4D-9625312F61B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2C1992-AE5F-4C7E-97EC-5BA985E4B5E7}" type="pres">
      <dgm:prSet presAssocID="{75109DC5-148C-49F1-AA4D-9625312F61B8}" presName="spNode" presStyleCnt="0"/>
      <dgm:spPr/>
    </dgm:pt>
    <dgm:pt modelId="{BBA62635-74A6-4267-8E36-62BC49E1E515}" type="pres">
      <dgm:prSet presAssocID="{13357A79-2DED-422F-9BFD-0049F7D636BA}" presName="sibTrans" presStyleLbl="sibTrans1D1" presStyleIdx="1" presStyleCnt="5"/>
      <dgm:spPr/>
      <dgm:t>
        <a:bodyPr/>
        <a:lstStyle/>
        <a:p>
          <a:endParaRPr lang="en-US"/>
        </a:p>
      </dgm:t>
    </dgm:pt>
    <dgm:pt modelId="{BE92A257-9A68-4C38-BB21-CCFA805581FB}" type="pres">
      <dgm:prSet presAssocID="{FE9FF405-2171-49AF-A8D9-55E722AAACD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782831-7ADF-4C73-8001-C493C64EE44D}" type="pres">
      <dgm:prSet presAssocID="{FE9FF405-2171-49AF-A8D9-55E722AAACDB}" presName="spNode" presStyleCnt="0"/>
      <dgm:spPr/>
    </dgm:pt>
    <dgm:pt modelId="{9820211B-0E94-49E6-A07A-318B0473B306}" type="pres">
      <dgm:prSet presAssocID="{FEF54916-8B31-46DE-A238-E6D7E7ADB711}" presName="sibTrans" presStyleLbl="sibTrans1D1" presStyleIdx="2" presStyleCnt="5"/>
      <dgm:spPr/>
      <dgm:t>
        <a:bodyPr/>
        <a:lstStyle/>
        <a:p>
          <a:endParaRPr lang="en-US"/>
        </a:p>
      </dgm:t>
    </dgm:pt>
    <dgm:pt modelId="{4607CC6E-7D81-4867-9181-DD80F6AB8256}" type="pres">
      <dgm:prSet presAssocID="{35AA7172-CD41-402B-96C4-A6A241DD866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523085-BC7E-4B3E-83DD-FAD43E92C332}" type="pres">
      <dgm:prSet presAssocID="{35AA7172-CD41-402B-96C4-A6A241DD8661}" presName="spNode" presStyleCnt="0"/>
      <dgm:spPr/>
    </dgm:pt>
    <dgm:pt modelId="{1909ED92-26AC-446B-840D-5FFA883E6097}" type="pres">
      <dgm:prSet presAssocID="{C6A66C4F-AA09-4840-9AFB-CC08CFDF5108}" presName="sibTrans" presStyleLbl="sibTrans1D1" presStyleIdx="3" presStyleCnt="5"/>
      <dgm:spPr/>
      <dgm:t>
        <a:bodyPr/>
        <a:lstStyle/>
        <a:p>
          <a:endParaRPr lang="en-US"/>
        </a:p>
      </dgm:t>
    </dgm:pt>
    <dgm:pt modelId="{8BAAFD48-E0BF-4FCB-9D94-EBB09C3088D4}" type="pres">
      <dgm:prSet presAssocID="{B0DC8BDD-CC6A-4277-B8D4-EDB823A5C43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A2CF5E-E384-42B0-BE26-850A2681C518}" type="pres">
      <dgm:prSet presAssocID="{B0DC8BDD-CC6A-4277-B8D4-EDB823A5C435}" presName="spNode" presStyleCnt="0"/>
      <dgm:spPr/>
    </dgm:pt>
    <dgm:pt modelId="{64B0BEB4-E730-442E-9F88-17D1C15FFE91}" type="pres">
      <dgm:prSet presAssocID="{70A4E37C-2011-4BE2-A844-E2624376EE2A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14BFADC0-8475-422D-B060-46B417900D9F}" type="presOf" srcId="{7E9B6C82-1EA7-4ADA-9E7F-2A8322C16089}" destId="{687C4DF5-2002-417F-9321-0E31ABF037D5}" srcOrd="0" destOrd="0" presId="urn:microsoft.com/office/officeart/2005/8/layout/cycle5"/>
    <dgm:cxn modelId="{9E2A452C-3AC4-4AD9-97D0-D84C92E8A131}" type="presOf" srcId="{75109DC5-148C-49F1-AA4D-9625312F61B8}" destId="{EA591F2A-1F2D-4558-9F2A-5D1C9E1C5FFA}" srcOrd="0" destOrd="0" presId="urn:microsoft.com/office/officeart/2005/8/layout/cycle5"/>
    <dgm:cxn modelId="{0EBCF03D-9250-4308-9B82-03B0F6D5DCCB}" type="presOf" srcId="{35AA7172-CD41-402B-96C4-A6A241DD8661}" destId="{4607CC6E-7D81-4867-9181-DD80F6AB8256}" srcOrd="0" destOrd="0" presId="urn:microsoft.com/office/officeart/2005/8/layout/cycle5"/>
    <dgm:cxn modelId="{F05B3BE1-3A76-425D-8F93-E5F313514BF6}" type="presOf" srcId="{2C4D3A15-81D8-4D39-94CD-C7CB3A33C63C}" destId="{95C22836-7734-4E82-B1C2-575BE5D56A04}" srcOrd="0" destOrd="0" presId="urn:microsoft.com/office/officeart/2005/8/layout/cycle5"/>
    <dgm:cxn modelId="{AD9B129D-0D98-4E66-BDD1-C90BC1029A98}" srcId="{A5507561-E212-4C4A-A9D8-F1092EAC9091}" destId="{35AA7172-CD41-402B-96C4-A6A241DD8661}" srcOrd="3" destOrd="0" parTransId="{4CA8CF9C-5A0B-4101-A516-D05D1B4C40AB}" sibTransId="{C6A66C4F-AA09-4840-9AFB-CC08CFDF5108}"/>
    <dgm:cxn modelId="{32F2A1BC-B701-44E0-A40F-C888F9769A67}" srcId="{A5507561-E212-4C4A-A9D8-F1092EAC9091}" destId="{FE9FF405-2171-49AF-A8D9-55E722AAACDB}" srcOrd="2" destOrd="0" parTransId="{C96F2490-7835-4BD5-84F4-4B26DB7F5632}" sibTransId="{FEF54916-8B31-46DE-A238-E6D7E7ADB711}"/>
    <dgm:cxn modelId="{AB15C7A5-714D-4287-8A39-EAD86868EA05}" type="presOf" srcId="{FE9FF405-2171-49AF-A8D9-55E722AAACDB}" destId="{BE92A257-9A68-4C38-BB21-CCFA805581FB}" srcOrd="0" destOrd="0" presId="urn:microsoft.com/office/officeart/2005/8/layout/cycle5"/>
    <dgm:cxn modelId="{DE380AA8-B5F9-4C74-BC50-BDF1B8D9206B}" type="presOf" srcId="{70A4E37C-2011-4BE2-A844-E2624376EE2A}" destId="{64B0BEB4-E730-442E-9F88-17D1C15FFE91}" srcOrd="0" destOrd="0" presId="urn:microsoft.com/office/officeart/2005/8/layout/cycle5"/>
    <dgm:cxn modelId="{5878F14E-9061-470A-830D-27A6608E73F0}" srcId="{A5507561-E212-4C4A-A9D8-F1092EAC9091}" destId="{7E9B6C82-1EA7-4ADA-9E7F-2A8322C16089}" srcOrd="0" destOrd="0" parTransId="{2A3CDEE0-69D8-4480-AC3F-4F92DF7C853D}" sibTransId="{2C4D3A15-81D8-4D39-94CD-C7CB3A33C63C}"/>
    <dgm:cxn modelId="{13D71002-01FF-42EC-80D9-3AE976081977}" type="presOf" srcId="{FEF54916-8B31-46DE-A238-E6D7E7ADB711}" destId="{9820211B-0E94-49E6-A07A-318B0473B306}" srcOrd="0" destOrd="0" presId="urn:microsoft.com/office/officeart/2005/8/layout/cycle5"/>
    <dgm:cxn modelId="{467FA61B-D516-4292-9A19-BAB7FA4DCBF3}" type="presOf" srcId="{13357A79-2DED-422F-9BFD-0049F7D636BA}" destId="{BBA62635-74A6-4267-8E36-62BC49E1E515}" srcOrd="0" destOrd="0" presId="urn:microsoft.com/office/officeart/2005/8/layout/cycle5"/>
    <dgm:cxn modelId="{DADF22D8-4A09-424C-85E0-98DDA393CC16}" type="presOf" srcId="{C6A66C4F-AA09-4840-9AFB-CC08CFDF5108}" destId="{1909ED92-26AC-446B-840D-5FFA883E6097}" srcOrd="0" destOrd="0" presId="urn:microsoft.com/office/officeart/2005/8/layout/cycle5"/>
    <dgm:cxn modelId="{A49A5F3D-0896-4B40-97C8-95C542215D4C}" type="presOf" srcId="{A5507561-E212-4C4A-A9D8-F1092EAC9091}" destId="{44965476-D6FD-4FB8-AA38-A5AA92853678}" srcOrd="0" destOrd="0" presId="urn:microsoft.com/office/officeart/2005/8/layout/cycle5"/>
    <dgm:cxn modelId="{E3B06895-E4BC-4557-854E-1943015CA711}" srcId="{A5507561-E212-4C4A-A9D8-F1092EAC9091}" destId="{75109DC5-148C-49F1-AA4D-9625312F61B8}" srcOrd="1" destOrd="0" parTransId="{D1D20383-FAC0-4A89-8C3A-F368B80EF46C}" sibTransId="{13357A79-2DED-422F-9BFD-0049F7D636BA}"/>
    <dgm:cxn modelId="{4AA62C4D-4747-41CE-9863-DFE14F4EA112}" srcId="{A5507561-E212-4C4A-A9D8-F1092EAC9091}" destId="{B0DC8BDD-CC6A-4277-B8D4-EDB823A5C435}" srcOrd="4" destOrd="0" parTransId="{01B6B9AC-3CE3-46BD-88FE-212C00C27FFC}" sibTransId="{70A4E37C-2011-4BE2-A844-E2624376EE2A}"/>
    <dgm:cxn modelId="{3B98B005-F49A-4883-A9E9-A12C7BE2FE87}" type="presOf" srcId="{B0DC8BDD-CC6A-4277-B8D4-EDB823A5C435}" destId="{8BAAFD48-E0BF-4FCB-9D94-EBB09C3088D4}" srcOrd="0" destOrd="0" presId="urn:microsoft.com/office/officeart/2005/8/layout/cycle5"/>
    <dgm:cxn modelId="{2255DE38-A147-42D6-A04B-23E85DC88A10}" type="presParOf" srcId="{44965476-D6FD-4FB8-AA38-A5AA92853678}" destId="{687C4DF5-2002-417F-9321-0E31ABF037D5}" srcOrd="0" destOrd="0" presId="urn:microsoft.com/office/officeart/2005/8/layout/cycle5"/>
    <dgm:cxn modelId="{C3E2DF88-B66A-4132-AAE8-C58CD7E5E6DE}" type="presParOf" srcId="{44965476-D6FD-4FB8-AA38-A5AA92853678}" destId="{4816E432-9A95-4778-ADA4-37608B509C00}" srcOrd="1" destOrd="0" presId="urn:microsoft.com/office/officeart/2005/8/layout/cycle5"/>
    <dgm:cxn modelId="{389B3E0C-B370-41E7-990D-3B03C3FA3508}" type="presParOf" srcId="{44965476-D6FD-4FB8-AA38-A5AA92853678}" destId="{95C22836-7734-4E82-B1C2-575BE5D56A04}" srcOrd="2" destOrd="0" presId="urn:microsoft.com/office/officeart/2005/8/layout/cycle5"/>
    <dgm:cxn modelId="{4B55EF3A-404C-4CEB-962A-8C139EE41E3A}" type="presParOf" srcId="{44965476-D6FD-4FB8-AA38-A5AA92853678}" destId="{EA591F2A-1F2D-4558-9F2A-5D1C9E1C5FFA}" srcOrd="3" destOrd="0" presId="urn:microsoft.com/office/officeart/2005/8/layout/cycle5"/>
    <dgm:cxn modelId="{D693FDCD-282D-4D96-B5E5-C76495698D73}" type="presParOf" srcId="{44965476-D6FD-4FB8-AA38-A5AA92853678}" destId="{812C1992-AE5F-4C7E-97EC-5BA985E4B5E7}" srcOrd="4" destOrd="0" presId="urn:microsoft.com/office/officeart/2005/8/layout/cycle5"/>
    <dgm:cxn modelId="{ADDDDFAD-D7E9-4A11-BA4E-6B13ACF2753D}" type="presParOf" srcId="{44965476-D6FD-4FB8-AA38-A5AA92853678}" destId="{BBA62635-74A6-4267-8E36-62BC49E1E515}" srcOrd="5" destOrd="0" presId="urn:microsoft.com/office/officeart/2005/8/layout/cycle5"/>
    <dgm:cxn modelId="{51A49C53-AD5D-45AE-BBD5-678C52AC1877}" type="presParOf" srcId="{44965476-D6FD-4FB8-AA38-A5AA92853678}" destId="{BE92A257-9A68-4C38-BB21-CCFA805581FB}" srcOrd="6" destOrd="0" presId="urn:microsoft.com/office/officeart/2005/8/layout/cycle5"/>
    <dgm:cxn modelId="{071FF7FA-486E-44E9-9308-52AAA3750F82}" type="presParOf" srcId="{44965476-D6FD-4FB8-AA38-A5AA92853678}" destId="{42782831-7ADF-4C73-8001-C493C64EE44D}" srcOrd="7" destOrd="0" presId="urn:microsoft.com/office/officeart/2005/8/layout/cycle5"/>
    <dgm:cxn modelId="{85A9B8EF-FC98-4016-BCD1-0CDE13B2E63B}" type="presParOf" srcId="{44965476-D6FD-4FB8-AA38-A5AA92853678}" destId="{9820211B-0E94-49E6-A07A-318B0473B306}" srcOrd="8" destOrd="0" presId="urn:microsoft.com/office/officeart/2005/8/layout/cycle5"/>
    <dgm:cxn modelId="{4B0524D0-9A6A-490A-8BA6-66E4DCD48B66}" type="presParOf" srcId="{44965476-D6FD-4FB8-AA38-A5AA92853678}" destId="{4607CC6E-7D81-4867-9181-DD80F6AB8256}" srcOrd="9" destOrd="0" presId="urn:microsoft.com/office/officeart/2005/8/layout/cycle5"/>
    <dgm:cxn modelId="{2C5FB1F5-9FF7-4BEE-8D11-32E4A8AB632E}" type="presParOf" srcId="{44965476-D6FD-4FB8-AA38-A5AA92853678}" destId="{D1523085-BC7E-4B3E-83DD-FAD43E92C332}" srcOrd="10" destOrd="0" presId="urn:microsoft.com/office/officeart/2005/8/layout/cycle5"/>
    <dgm:cxn modelId="{9C9CAF76-9748-4F0B-BCEF-0AF95168C340}" type="presParOf" srcId="{44965476-D6FD-4FB8-AA38-A5AA92853678}" destId="{1909ED92-26AC-446B-840D-5FFA883E6097}" srcOrd="11" destOrd="0" presId="urn:microsoft.com/office/officeart/2005/8/layout/cycle5"/>
    <dgm:cxn modelId="{23EC66FA-DBCA-4F60-9D04-290E3EC135DB}" type="presParOf" srcId="{44965476-D6FD-4FB8-AA38-A5AA92853678}" destId="{8BAAFD48-E0BF-4FCB-9D94-EBB09C3088D4}" srcOrd="12" destOrd="0" presId="urn:microsoft.com/office/officeart/2005/8/layout/cycle5"/>
    <dgm:cxn modelId="{A6AAD691-51B6-45E7-84BA-4028CE45DDB2}" type="presParOf" srcId="{44965476-D6FD-4FB8-AA38-A5AA92853678}" destId="{EBA2CF5E-E384-42B0-BE26-850A2681C518}" srcOrd="13" destOrd="0" presId="urn:microsoft.com/office/officeart/2005/8/layout/cycle5"/>
    <dgm:cxn modelId="{D4F84297-C6E0-428A-9411-4CC953318C56}" type="presParOf" srcId="{44965476-D6FD-4FB8-AA38-A5AA92853678}" destId="{64B0BEB4-E730-442E-9F88-17D1C15FFE91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70A74FC-A002-4DB1-AEC1-E9A4ECC37196}" type="doc">
      <dgm:prSet loTypeId="urn:microsoft.com/office/officeart/2005/8/layout/vList4#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408BD8B-A041-4281-9998-AF40260A8C89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“… there’s a process that generates creativity,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 you can learn it. And you can make it habitual.” 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081984-432C-4BBE-B240-D9CB4DC1A9A3}" type="parTrans" cxnId="{F671A686-1CAA-4D1F-BFFD-F2E60E462F1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4CDC603-A5F5-4603-93CB-CCD51071CA90}" type="sibTrans" cxnId="{F671A686-1CAA-4D1F-BFFD-F2E60E462F1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F6F38D3-DAA4-467C-ACD2-BF84B4744F0C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(Twyla Tharp, 2003)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CF62FE-6A09-47DC-9B0B-12927B621357}" type="parTrans" cxnId="{8E868E29-DDD5-4C1A-A16D-3DD47F1D7F8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2B6AD19-2E67-4EFF-BDE5-88FF96C9F105}" type="sibTrans" cxnId="{8E868E29-DDD5-4C1A-A16D-3DD47F1D7F8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3FD9314-D808-4872-A2AE-6F18F596E432}" type="pres">
      <dgm:prSet presAssocID="{870A74FC-A002-4DB1-AEC1-E9A4ECC3719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40D26D1-E8B9-4ED2-A85A-2802E637EC35}" type="pres">
      <dgm:prSet presAssocID="{2408BD8B-A041-4281-9998-AF40260A8C89}" presName="comp" presStyleCnt="0"/>
      <dgm:spPr/>
    </dgm:pt>
    <dgm:pt modelId="{D7532ABF-02A5-419C-A5AC-C258B6A334C8}" type="pres">
      <dgm:prSet presAssocID="{2408BD8B-A041-4281-9998-AF40260A8C89}" presName="box" presStyleLbl="node1" presStyleIdx="0" presStyleCnt="1"/>
      <dgm:spPr/>
      <dgm:t>
        <a:bodyPr/>
        <a:lstStyle/>
        <a:p>
          <a:endParaRPr lang="en-US"/>
        </a:p>
      </dgm:t>
    </dgm:pt>
    <dgm:pt modelId="{FBBAD076-9D4F-46E8-9CC7-EB328C96B507}" type="pres">
      <dgm:prSet presAssocID="{2408BD8B-A041-4281-9998-AF40260A8C89}" presName="img" presStyleLbl="fgImgPlace1" presStyleIdx="0" presStyleCnt="1" custScaleX="129630" custScaleY="104839" custLinFactNeighborX="-925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DBC9255-C0E3-4429-AC37-EF125282B543}" type="pres">
      <dgm:prSet presAssocID="{2408BD8B-A041-4281-9998-AF40260A8C89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77C59A-3ED7-457D-B528-47F4B818247F}" type="presOf" srcId="{2408BD8B-A041-4281-9998-AF40260A8C89}" destId="{0DBC9255-C0E3-4429-AC37-EF125282B543}" srcOrd="1" destOrd="0" presId="urn:microsoft.com/office/officeart/2005/8/layout/vList4#6"/>
    <dgm:cxn modelId="{810FE845-41F3-4C69-9B03-BB2E0ED3E1CE}" type="presOf" srcId="{3F6F38D3-DAA4-467C-ACD2-BF84B4744F0C}" destId="{D7532ABF-02A5-419C-A5AC-C258B6A334C8}" srcOrd="0" destOrd="1" presId="urn:microsoft.com/office/officeart/2005/8/layout/vList4#6"/>
    <dgm:cxn modelId="{D87177BE-2135-42FE-B75B-A059F49A4D5B}" type="presOf" srcId="{870A74FC-A002-4DB1-AEC1-E9A4ECC37196}" destId="{13FD9314-D808-4872-A2AE-6F18F596E432}" srcOrd="0" destOrd="0" presId="urn:microsoft.com/office/officeart/2005/8/layout/vList4#6"/>
    <dgm:cxn modelId="{F671A686-1CAA-4D1F-BFFD-F2E60E462F17}" srcId="{870A74FC-A002-4DB1-AEC1-E9A4ECC37196}" destId="{2408BD8B-A041-4281-9998-AF40260A8C89}" srcOrd="0" destOrd="0" parTransId="{4C081984-432C-4BBE-B240-D9CB4DC1A9A3}" sibTransId="{F4CDC603-A5F5-4603-93CB-CCD51071CA90}"/>
    <dgm:cxn modelId="{8E868E29-DDD5-4C1A-A16D-3DD47F1D7F88}" srcId="{2408BD8B-A041-4281-9998-AF40260A8C89}" destId="{3F6F38D3-DAA4-467C-ACD2-BF84B4744F0C}" srcOrd="0" destOrd="0" parTransId="{77CF62FE-6A09-47DC-9B0B-12927B621357}" sibTransId="{92B6AD19-2E67-4EFF-BDE5-88FF96C9F105}"/>
    <dgm:cxn modelId="{B59CE9CB-5332-490B-9452-2DC37ABB8A08}" type="presOf" srcId="{3F6F38D3-DAA4-467C-ACD2-BF84B4744F0C}" destId="{0DBC9255-C0E3-4429-AC37-EF125282B543}" srcOrd="1" destOrd="1" presId="urn:microsoft.com/office/officeart/2005/8/layout/vList4#6"/>
    <dgm:cxn modelId="{3A22FB81-086A-4778-85F1-29A39C9BB1D2}" type="presOf" srcId="{2408BD8B-A041-4281-9998-AF40260A8C89}" destId="{D7532ABF-02A5-419C-A5AC-C258B6A334C8}" srcOrd="0" destOrd="0" presId="urn:microsoft.com/office/officeart/2005/8/layout/vList4#6"/>
    <dgm:cxn modelId="{072DB764-67DF-4A32-BEED-CCB1497AAD2A}" type="presParOf" srcId="{13FD9314-D808-4872-A2AE-6F18F596E432}" destId="{640D26D1-E8B9-4ED2-A85A-2802E637EC35}" srcOrd="0" destOrd="0" presId="urn:microsoft.com/office/officeart/2005/8/layout/vList4#6"/>
    <dgm:cxn modelId="{9EE870DE-A9C6-428B-B936-ABF689636897}" type="presParOf" srcId="{640D26D1-E8B9-4ED2-A85A-2802E637EC35}" destId="{D7532ABF-02A5-419C-A5AC-C258B6A334C8}" srcOrd="0" destOrd="0" presId="urn:microsoft.com/office/officeart/2005/8/layout/vList4#6"/>
    <dgm:cxn modelId="{A4E40DAD-47BA-4160-8E8D-DE138F4F8FEC}" type="presParOf" srcId="{640D26D1-E8B9-4ED2-A85A-2802E637EC35}" destId="{FBBAD076-9D4F-46E8-9CC7-EB328C96B507}" srcOrd="1" destOrd="0" presId="urn:microsoft.com/office/officeart/2005/8/layout/vList4#6"/>
    <dgm:cxn modelId="{F0A951E6-67BE-4E64-963E-9004E83A4480}" type="presParOf" srcId="{640D26D1-E8B9-4ED2-A85A-2802E637EC35}" destId="{0DBC9255-C0E3-4429-AC37-EF125282B543}" srcOrd="2" destOrd="0" presId="urn:microsoft.com/office/officeart/2005/8/layout/vList4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49DD0F2-C207-49D4-AA97-91DD3AB79E4D}" type="doc">
      <dgm:prSet loTypeId="urn:microsoft.com/office/officeart/2005/8/layout/radial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034683D-C56A-4309-A746-F24C9A0CFF9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Dialog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92B49A-2214-4D1C-B938-FB7895681AC9}" type="parTrans" cxnId="{662EC5A2-7080-4CAE-BA25-765DF93E3C0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DD4B452-5520-43E5-9D9E-84697A0EBA08}" type="sibTrans" cxnId="{662EC5A2-7080-4CAE-BA25-765DF93E3C0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DE66A6D-4520-4084-B2FB-7D9BC8EBBFC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Mutual Purpose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8DE5D09-C6D7-41CB-A376-2AC453C29CD4}" type="parTrans" cxnId="{8F0431B9-4555-4CEF-92FE-96392C2BED1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B0FED16-FA38-4582-AA0E-F5D3A52F8B4B}" type="sibTrans" cxnId="{8F0431B9-4555-4CEF-92FE-96392C2BED1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6FC6608-95D0-4AC2-982D-814AF4707638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Mutual Meaning</a:t>
          </a:r>
        </a:p>
      </dgm:t>
    </dgm:pt>
    <dgm:pt modelId="{FAC66AD8-B959-47F1-A851-9A878D0C6D19}" type="parTrans" cxnId="{182C8BAE-4562-4031-9138-A354D7A97BD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4FF2F6D-5D80-47F2-85CE-031A5871DAA3}" type="sibTrans" cxnId="{182C8BAE-4562-4031-9138-A354D7A97BD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BD3A0E8-38E6-419A-B7AD-DC14DDDF5B36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Mutual Respect</a:t>
          </a:r>
        </a:p>
      </dgm:t>
    </dgm:pt>
    <dgm:pt modelId="{128A5F58-BFCC-430A-8089-BF1DC9F420F7}" type="parTrans" cxnId="{51347AFC-DB95-4622-8304-BCC66A1095E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2F366EC-A94F-43CF-8AD6-46BF58C2278B}" type="sibTrans" cxnId="{51347AFC-DB95-4622-8304-BCC66A1095E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001159D-6E9B-4D4A-A361-A02E9D17DD7B}" type="pres">
      <dgm:prSet presAssocID="{549DD0F2-C207-49D4-AA97-91DD3AB79E4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A646CFA-1B6B-43B3-A801-00A0D30A9A5F}" type="pres">
      <dgm:prSet presAssocID="{3034683D-C56A-4309-A746-F24C9A0CFF98}" presName="centerShape" presStyleLbl="node0" presStyleIdx="0" presStyleCnt="1"/>
      <dgm:spPr/>
      <dgm:t>
        <a:bodyPr/>
        <a:lstStyle/>
        <a:p>
          <a:endParaRPr lang="en-US"/>
        </a:p>
      </dgm:t>
    </dgm:pt>
    <dgm:pt modelId="{BD0B6F77-90BE-457B-8B32-50860868CBCF}" type="pres">
      <dgm:prSet presAssocID="{48DE5D09-C6D7-41CB-A376-2AC453C29CD4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8A9A65B7-3C47-4E4E-91AF-A0C46B9626AA}" type="pres">
      <dgm:prSet presAssocID="{4DE66A6D-4520-4084-B2FB-7D9BC8EBBFC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7B253-A61B-4129-87BB-C1CD01933941}" type="pres">
      <dgm:prSet presAssocID="{FAC66AD8-B959-47F1-A851-9A878D0C6D19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1BDC3327-4130-4CF7-AC1D-328C665E2ABE}" type="pres">
      <dgm:prSet presAssocID="{76FC6608-95D0-4AC2-982D-814AF470763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6DD33-A8C2-47EB-A9F0-DFCE55AF49F1}" type="pres">
      <dgm:prSet presAssocID="{128A5F58-BFCC-430A-8089-BF1DC9F420F7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4B3D8698-DA90-4389-A64F-CF144885D004}" type="pres">
      <dgm:prSet presAssocID="{ABD3A0E8-38E6-419A-B7AD-DC14DDDF5B3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EE03F5-FF8E-4ADB-9DB3-99902E101748}" type="presOf" srcId="{4DE66A6D-4520-4084-B2FB-7D9BC8EBBFCB}" destId="{8A9A65B7-3C47-4E4E-91AF-A0C46B9626AA}" srcOrd="0" destOrd="0" presId="urn:microsoft.com/office/officeart/2005/8/layout/radial4"/>
    <dgm:cxn modelId="{4C6EFE50-B3D7-4CA6-AC68-D67CBC77094A}" type="presOf" srcId="{FAC66AD8-B959-47F1-A851-9A878D0C6D19}" destId="{04E7B253-A61B-4129-87BB-C1CD01933941}" srcOrd="0" destOrd="0" presId="urn:microsoft.com/office/officeart/2005/8/layout/radial4"/>
    <dgm:cxn modelId="{CCE71486-DA2F-4028-9A7D-E21FBB3DA59C}" type="presOf" srcId="{ABD3A0E8-38E6-419A-B7AD-DC14DDDF5B36}" destId="{4B3D8698-DA90-4389-A64F-CF144885D004}" srcOrd="0" destOrd="0" presId="urn:microsoft.com/office/officeart/2005/8/layout/radial4"/>
    <dgm:cxn modelId="{5E82909D-7586-45E0-A0E6-28D48E6307E0}" type="presOf" srcId="{3034683D-C56A-4309-A746-F24C9A0CFF98}" destId="{7A646CFA-1B6B-43B3-A801-00A0D30A9A5F}" srcOrd="0" destOrd="0" presId="urn:microsoft.com/office/officeart/2005/8/layout/radial4"/>
    <dgm:cxn modelId="{8F0431B9-4555-4CEF-92FE-96392C2BED1E}" srcId="{3034683D-C56A-4309-A746-F24C9A0CFF98}" destId="{4DE66A6D-4520-4084-B2FB-7D9BC8EBBFCB}" srcOrd="0" destOrd="0" parTransId="{48DE5D09-C6D7-41CB-A376-2AC453C29CD4}" sibTransId="{FB0FED16-FA38-4582-AA0E-F5D3A52F8B4B}"/>
    <dgm:cxn modelId="{51347AFC-DB95-4622-8304-BCC66A1095E7}" srcId="{3034683D-C56A-4309-A746-F24C9A0CFF98}" destId="{ABD3A0E8-38E6-419A-B7AD-DC14DDDF5B36}" srcOrd="2" destOrd="0" parTransId="{128A5F58-BFCC-430A-8089-BF1DC9F420F7}" sibTransId="{E2F366EC-A94F-43CF-8AD6-46BF58C2278B}"/>
    <dgm:cxn modelId="{7990BD2C-FB40-4886-ACCA-169E704E34D0}" type="presOf" srcId="{76FC6608-95D0-4AC2-982D-814AF4707638}" destId="{1BDC3327-4130-4CF7-AC1D-328C665E2ABE}" srcOrd="0" destOrd="0" presId="urn:microsoft.com/office/officeart/2005/8/layout/radial4"/>
    <dgm:cxn modelId="{341F7A71-AF7C-4D61-9028-F531EBFCDBEF}" type="presOf" srcId="{549DD0F2-C207-49D4-AA97-91DD3AB79E4D}" destId="{6001159D-6E9B-4D4A-A361-A02E9D17DD7B}" srcOrd="0" destOrd="0" presId="urn:microsoft.com/office/officeart/2005/8/layout/radial4"/>
    <dgm:cxn modelId="{3BF720AB-DF3B-4370-A817-4759161E4FD8}" type="presOf" srcId="{48DE5D09-C6D7-41CB-A376-2AC453C29CD4}" destId="{BD0B6F77-90BE-457B-8B32-50860868CBCF}" srcOrd="0" destOrd="0" presId="urn:microsoft.com/office/officeart/2005/8/layout/radial4"/>
    <dgm:cxn modelId="{182C8BAE-4562-4031-9138-A354D7A97BDF}" srcId="{3034683D-C56A-4309-A746-F24C9A0CFF98}" destId="{76FC6608-95D0-4AC2-982D-814AF4707638}" srcOrd="1" destOrd="0" parTransId="{FAC66AD8-B959-47F1-A851-9A878D0C6D19}" sibTransId="{14FF2F6D-5D80-47F2-85CE-031A5871DAA3}"/>
    <dgm:cxn modelId="{E3F8E8F4-FFC7-4B4C-BAF0-7E6535CCB5AF}" type="presOf" srcId="{128A5F58-BFCC-430A-8089-BF1DC9F420F7}" destId="{A546DD33-A8C2-47EB-A9F0-DFCE55AF49F1}" srcOrd="0" destOrd="0" presId="urn:microsoft.com/office/officeart/2005/8/layout/radial4"/>
    <dgm:cxn modelId="{662EC5A2-7080-4CAE-BA25-765DF93E3C00}" srcId="{549DD0F2-C207-49D4-AA97-91DD3AB79E4D}" destId="{3034683D-C56A-4309-A746-F24C9A0CFF98}" srcOrd="0" destOrd="0" parTransId="{1192B49A-2214-4D1C-B938-FB7895681AC9}" sibTransId="{DDD4B452-5520-43E5-9D9E-84697A0EBA08}"/>
    <dgm:cxn modelId="{CA245D26-3E6E-4487-951D-BE7590688A16}" type="presParOf" srcId="{6001159D-6E9B-4D4A-A361-A02E9D17DD7B}" destId="{7A646CFA-1B6B-43B3-A801-00A0D30A9A5F}" srcOrd="0" destOrd="0" presId="urn:microsoft.com/office/officeart/2005/8/layout/radial4"/>
    <dgm:cxn modelId="{B864122C-0CC6-451A-AA2C-6D27A9BDDF9B}" type="presParOf" srcId="{6001159D-6E9B-4D4A-A361-A02E9D17DD7B}" destId="{BD0B6F77-90BE-457B-8B32-50860868CBCF}" srcOrd="1" destOrd="0" presId="urn:microsoft.com/office/officeart/2005/8/layout/radial4"/>
    <dgm:cxn modelId="{B8419C74-BF05-4676-B8EC-FF80C4796118}" type="presParOf" srcId="{6001159D-6E9B-4D4A-A361-A02E9D17DD7B}" destId="{8A9A65B7-3C47-4E4E-91AF-A0C46B9626AA}" srcOrd="2" destOrd="0" presId="urn:microsoft.com/office/officeart/2005/8/layout/radial4"/>
    <dgm:cxn modelId="{D5FD4980-67F3-43B5-82DD-E118596042BE}" type="presParOf" srcId="{6001159D-6E9B-4D4A-A361-A02E9D17DD7B}" destId="{04E7B253-A61B-4129-87BB-C1CD01933941}" srcOrd="3" destOrd="0" presId="urn:microsoft.com/office/officeart/2005/8/layout/radial4"/>
    <dgm:cxn modelId="{154F1131-9508-4F0E-AA36-F0A15813E4E9}" type="presParOf" srcId="{6001159D-6E9B-4D4A-A361-A02E9D17DD7B}" destId="{1BDC3327-4130-4CF7-AC1D-328C665E2ABE}" srcOrd="4" destOrd="0" presId="urn:microsoft.com/office/officeart/2005/8/layout/radial4"/>
    <dgm:cxn modelId="{E1388CF5-12C2-43B6-A89F-8A8EA92A0A62}" type="presParOf" srcId="{6001159D-6E9B-4D4A-A361-A02E9D17DD7B}" destId="{A546DD33-A8C2-47EB-A9F0-DFCE55AF49F1}" srcOrd="5" destOrd="0" presId="urn:microsoft.com/office/officeart/2005/8/layout/radial4"/>
    <dgm:cxn modelId="{8B7C9B22-D7D3-4184-9AE4-712B819B3DC1}" type="presParOf" srcId="{6001159D-6E9B-4D4A-A361-A02E9D17DD7B}" destId="{4B3D8698-DA90-4389-A64F-CF144885D004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AFC72B4-6BF3-40E8-B484-8BD551B40953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ED8D6EDD-CD6C-4616-AF88-65F054AF02A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Separate the people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from the problem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5BA8C1-12AB-402A-B646-B66B035A8BCD}" type="parTrans" cxnId="{4B5F1316-2845-4EDA-A6D9-23132EB07DB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A0B2550-DC36-4529-8C9A-3926E9C61757}" type="sibTrans" cxnId="{4B5F1316-2845-4EDA-A6D9-23132EB07DB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418E4CB-6DEC-4481-962F-3CACA1754DEA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Focus on interests,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not positions</a:t>
          </a:r>
        </a:p>
      </dgm:t>
    </dgm:pt>
    <dgm:pt modelId="{67854282-5D58-431A-B10F-E7FE47C24CAD}" type="parTrans" cxnId="{E6EBCF08-1AFB-49C5-AC74-C4542E2A226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C83A3BE-D34F-4B25-B82C-79C6B92370C3}" type="sibTrans" cxnId="{E6EBCF08-1AFB-49C5-AC74-C4542E2A226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F5FA032-CC1A-4A9E-9EAD-6F3C772ADC05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Generate a variety of possibilities before deciding what to do</a:t>
          </a:r>
        </a:p>
      </dgm:t>
    </dgm:pt>
    <dgm:pt modelId="{2574809C-ED28-43F7-9086-C5CC21DF0E6E}" type="parTrans" cxnId="{CB4E90BF-B701-434D-A7A3-EC35D4942B3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71DB57C-3E36-4721-A195-E47323CAC5AA}" type="sibTrans" cxnId="{CB4E90BF-B701-434D-A7A3-EC35D4942B3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525C2C1-AF2E-4CC3-9CF8-651A56741EC9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Insist that results be based on some objective standard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BD7C74-C99D-402D-AEE9-87EA73C5A593}" type="parTrans" cxnId="{EADED8F4-AE52-41CF-B8AD-05F2154679C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5D65E56-C238-4D44-B1F8-E71A8B9D5F9A}" type="sibTrans" cxnId="{EADED8F4-AE52-41CF-B8AD-05F2154679C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69E06ED-7031-475C-A888-9E11A547FF63}" type="pres">
      <dgm:prSet presAssocID="{5AFC72B4-6BF3-40E8-B484-8BD551B40953}" presName="CompostProcess" presStyleCnt="0">
        <dgm:presLayoutVars>
          <dgm:dir/>
          <dgm:resizeHandles val="exact"/>
        </dgm:presLayoutVars>
      </dgm:prSet>
      <dgm:spPr/>
    </dgm:pt>
    <dgm:pt modelId="{C9E1AF33-41E1-4AB0-A575-BF7ACEC478FB}" type="pres">
      <dgm:prSet presAssocID="{5AFC72B4-6BF3-40E8-B484-8BD551B40953}" presName="arrow" presStyleLbl="bgShp" presStyleIdx="0" presStyleCnt="1"/>
      <dgm:spPr/>
    </dgm:pt>
    <dgm:pt modelId="{70276E4D-019F-40DD-996E-0AEBECBA8196}" type="pres">
      <dgm:prSet presAssocID="{5AFC72B4-6BF3-40E8-B484-8BD551B40953}" presName="linearProcess" presStyleCnt="0"/>
      <dgm:spPr/>
    </dgm:pt>
    <dgm:pt modelId="{37C1C9DD-A0C8-42C5-85DC-B4AF28BC5B8F}" type="pres">
      <dgm:prSet presAssocID="{ED8D6EDD-CD6C-4616-AF88-65F054AF02A2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122815-74B5-4987-87D9-92173D97E339}" type="pres">
      <dgm:prSet presAssocID="{7A0B2550-DC36-4529-8C9A-3926E9C61757}" presName="sibTrans" presStyleCnt="0"/>
      <dgm:spPr/>
    </dgm:pt>
    <dgm:pt modelId="{45D92740-EFB5-4FF9-8D10-E674A41314AF}" type="pres">
      <dgm:prSet presAssocID="{6418E4CB-6DEC-4481-962F-3CACA1754DEA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290EF-945C-4DD9-AD23-05F356F21AF6}" type="pres">
      <dgm:prSet presAssocID="{3C83A3BE-D34F-4B25-B82C-79C6B92370C3}" presName="sibTrans" presStyleCnt="0"/>
      <dgm:spPr/>
    </dgm:pt>
    <dgm:pt modelId="{0398E8E0-9F4C-4A63-92B9-91E278A16F1D}" type="pres">
      <dgm:prSet presAssocID="{BF5FA032-CC1A-4A9E-9EAD-6F3C772ADC0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67F1B1-0862-46AA-B8AD-204474475B3E}" type="pres">
      <dgm:prSet presAssocID="{871DB57C-3E36-4721-A195-E47323CAC5AA}" presName="sibTrans" presStyleCnt="0"/>
      <dgm:spPr/>
    </dgm:pt>
    <dgm:pt modelId="{770B19A4-6543-4521-8352-82FD16C99AAE}" type="pres">
      <dgm:prSet presAssocID="{0525C2C1-AF2E-4CC3-9CF8-651A56741EC9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B4E90BF-B701-434D-A7A3-EC35D4942B3E}" srcId="{5AFC72B4-6BF3-40E8-B484-8BD551B40953}" destId="{BF5FA032-CC1A-4A9E-9EAD-6F3C772ADC05}" srcOrd="2" destOrd="0" parTransId="{2574809C-ED28-43F7-9086-C5CC21DF0E6E}" sibTransId="{871DB57C-3E36-4721-A195-E47323CAC5AA}"/>
    <dgm:cxn modelId="{426BBEBF-20EF-43CF-9562-8A79103FA4EC}" type="presOf" srcId="{0525C2C1-AF2E-4CC3-9CF8-651A56741EC9}" destId="{770B19A4-6543-4521-8352-82FD16C99AAE}" srcOrd="0" destOrd="0" presId="urn:microsoft.com/office/officeart/2005/8/layout/hProcess9"/>
    <dgm:cxn modelId="{7B73B47C-A24A-49F0-ABB6-77ECFECD0037}" type="presOf" srcId="{6418E4CB-6DEC-4481-962F-3CACA1754DEA}" destId="{45D92740-EFB5-4FF9-8D10-E674A41314AF}" srcOrd="0" destOrd="0" presId="urn:microsoft.com/office/officeart/2005/8/layout/hProcess9"/>
    <dgm:cxn modelId="{2063B89D-24A2-40F3-9E23-E3763B1537FD}" type="presOf" srcId="{5AFC72B4-6BF3-40E8-B484-8BD551B40953}" destId="{369E06ED-7031-475C-A888-9E11A547FF63}" srcOrd="0" destOrd="0" presId="urn:microsoft.com/office/officeart/2005/8/layout/hProcess9"/>
    <dgm:cxn modelId="{A7C7A3C2-14D7-4DA5-8BAB-DE668B04D50D}" type="presOf" srcId="{ED8D6EDD-CD6C-4616-AF88-65F054AF02A2}" destId="{37C1C9DD-A0C8-42C5-85DC-B4AF28BC5B8F}" srcOrd="0" destOrd="0" presId="urn:microsoft.com/office/officeart/2005/8/layout/hProcess9"/>
    <dgm:cxn modelId="{884E5339-797B-4CFB-9C19-163B01282BE7}" type="presOf" srcId="{BF5FA032-CC1A-4A9E-9EAD-6F3C772ADC05}" destId="{0398E8E0-9F4C-4A63-92B9-91E278A16F1D}" srcOrd="0" destOrd="0" presId="urn:microsoft.com/office/officeart/2005/8/layout/hProcess9"/>
    <dgm:cxn modelId="{4B5F1316-2845-4EDA-A6D9-23132EB07DB3}" srcId="{5AFC72B4-6BF3-40E8-B484-8BD551B40953}" destId="{ED8D6EDD-CD6C-4616-AF88-65F054AF02A2}" srcOrd="0" destOrd="0" parTransId="{7C5BA8C1-12AB-402A-B646-B66B035A8BCD}" sibTransId="{7A0B2550-DC36-4529-8C9A-3926E9C61757}"/>
    <dgm:cxn modelId="{E6EBCF08-1AFB-49C5-AC74-C4542E2A226A}" srcId="{5AFC72B4-6BF3-40E8-B484-8BD551B40953}" destId="{6418E4CB-6DEC-4481-962F-3CACA1754DEA}" srcOrd="1" destOrd="0" parTransId="{67854282-5D58-431A-B10F-E7FE47C24CAD}" sibTransId="{3C83A3BE-D34F-4B25-B82C-79C6B92370C3}"/>
    <dgm:cxn modelId="{EADED8F4-AE52-41CF-B8AD-05F2154679CA}" srcId="{5AFC72B4-6BF3-40E8-B484-8BD551B40953}" destId="{0525C2C1-AF2E-4CC3-9CF8-651A56741EC9}" srcOrd="3" destOrd="0" parTransId="{BDBD7C74-C99D-402D-AEE9-87EA73C5A593}" sibTransId="{65D65E56-C238-4D44-B1F8-E71A8B9D5F9A}"/>
    <dgm:cxn modelId="{5AA0AB91-8BAA-4CF3-AA78-235BFA9AE69F}" type="presParOf" srcId="{369E06ED-7031-475C-A888-9E11A547FF63}" destId="{C9E1AF33-41E1-4AB0-A575-BF7ACEC478FB}" srcOrd="0" destOrd="0" presId="urn:microsoft.com/office/officeart/2005/8/layout/hProcess9"/>
    <dgm:cxn modelId="{C339AFF3-E585-4C3E-AB1E-D7B652EBA6CE}" type="presParOf" srcId="{369E06ED-7031-475C-A888-9E11A547FF63}" destId="{70276E4D-019F-40DD-996E-0AEBECBA8196}" srcOrd="1" destOrd="0" presId="urn:microsoft.com/office/officeart/2005/8/layout/hProcess9"/>
    <dgm:cxn modelId="{E6DF264B-A87B-4C4B-93BB-D4CC864CCFD0}" type="presParOf" srcId="{70276E4D-019F-40DD-996E-0AEBECBA8196}" destId="{37C1C9DD-A0C8-42C5-85DC-B4AF28BC5B8F}" srcOrd="0" destOrd="0" presId="urn:microsoft.com/office/officeart/2005/8/layout/hProcess9"/>
    <dgm:cxn modelId="{C53D1280-6CD6-4A79-B3FF-FCE52AA218CC}" type="presParOf" srcId="{70276E4D-019F-40DD-996E-0AEBECBA8196}" destId="{41122815-74B5-4987-87D9-92173D97E339}" srcOrd="1" destOrd="0" presId="urn:microsoft.com/office/officeart/2005/8/layout/hProcess9"/>
    <dgm:cxn modelId="{D2629C3A-6211-4A8F-9112-4928B40A8D16}" type="presParOf" srcId="{70276E4D-019F-40DD-996E-0AEBECBA8196}" destId="{45D92740-EFB5-4FF9-8D10-E674A41314AF}" srcOrd="2" destOrd="0" presId="urn:microsoft.com/office/officeart/2005/8/layout/hProcess9"/>
    <dgm:cxn modelId="{88A66491-D54E-475C-B881-1F905BB93E08}" type="presParOf" srcId="{70276E4D-019F-40DD-996E-0AEBECBA8196}" destId="{C51290EF-945C-4DD9-AD23-05F356F21AF6}" srcOrd="3" destOrd="0" presId="urn:microsoft.com/office/officeart/2005/8/layout/hProcess9"/>
    <dgm:cxn modelId="{C50160A9-9168-41B6-BA16-15246FED7DB1}" type="presParOf" srcId="{70276E4D-019F-40DD-996E-0AEBECBA8196}" destId="{0398E8E0-9F4C-4A63-92B9-91E278A16F1D}" srcOrd="4" destOrd="0" presId="urn:microsoft.com/office/officeart/2005/8/layout/hProcess9"/>
    <dgm:cxn modelId="{C8C54816-65FC-4701-AEE9-C47AB5B2669C}" type="presParOf" srcId="{70276E4D-019F-40DD-996E-0AEBECBA8196}" destId="{E767F1B1-0862-46AA-B8AD-204474475B3E}" srcOrd="5" destOrd="0" presId="urn:microsoft.com/office/officeart/2005/8/layout/hProcess9"/>
    <dgm:cxn modelId="{3B6BB1C5-BBEA-408D-BBE8-2D6EC41A03AF}" type="presParOf" srcId="{70276E4D-019F-40DD-996E-0AEBECBA8196}" destId="{770B19A4-6543-4521-8352-82FD16C99AA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E39DF1C9-316E-40C0-B929-AB9C0E7DE900}" type="doc">
      <dgm:prSet loTypeId="urn:microsoft.com/office/officeart/2005/8/layout/arrow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B61238-DA44-4313-8AC5-B973D0FEDAC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Forces For Change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324A91-C399-453F-B5AD-099065D043B3}" type="parTrans" cxnId="{9EA9C596-CCF6-4FA3-BA6E-095CBD2F335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28CA9CC-1028-4255-8315-F2981926C898}" type="sibTrans" cxnId="{9EA9C596-CCF6-4FA3-BA6E-095CBD2F335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64251B0-975A-4477-BC45-2073DEFC716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Forces Resisting Change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D7DCBB-9F42-47A4-8957-A7A0B24F9E68}" type="parTrans" cxnId="{B808738F-F981-4DD7-8D8E-0395583F9F6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26186E5-C89A-4504-B6D0-CF5C970810DA}" type="sibTrans" cxnId="{B808738F-F981-4DD7-8D8E-0395583F9F6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F31C77B-D354-4191-B889-A28FF8B46183}" type="pres">
      <dgm:prSet presAssocID="{E39DF1C9-316E-40C0-B929-AB9C0E7DE90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26A76AC-2C0D-42A8-AB8F-B9AF9A6C6FB5}" type="pres">
      <dgm:prSet presAssocID="{E39DF1C9-316E-40C0-B929-AB9C0E7DE900}" presName="divider" presStyleLbl="fgShp" presStyleIdx="0" presStyleCnt="1"/>
      <dgm:spPr/>
    </dgm:pt>
    <dgm:pt modelId="{F169163D-8B4A-4190-B3A7-672A7DC81A8D}" type="pres">
      <dgm:prSet presAssocID="{26B61238-DA44-4313-8AC5-B973D0FEDAC2}" presName="downArrow" presStyleLbl="node1" presStyleIdx="0" presStyleCnt="2"/>
      <dgm:spPr/>
    </dgm:pt>
    <dgm:pt modelId="{C7825F51-11FD-4877-8C25-5C56541C3D61}" type="pres">
      <dgm:prSet presAssocID="{26B61238-DA44-4313-8AC5-B973D0FEDAC2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6605B-6FA0-48F1-A18C-4B4D9315FCED}" type="pres">
      <dgm:prSet presAssocID="{764251B0-975A-4477-BC45-2073DEFC7168}" presName="upArrow" presStyleLbl="node1" presStyleIdx="1" presStyleCnt="2"/>
      <dgm:spPr/>
    </dgm:pt>
    <dgm:pt modelId="{6FB532C4-A566-426A-9A8D-4C37C06E9377}" type="pres">
      <dgm:prSet presAssocID="{764251B0-975A-4477-BC45-2073DEFC7168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CA9937-1D11-422B-82F2-38B9E0FCEAAD}" type="presOf" srcId="{26B61238-DA44-4313-8AC5-B973D0FEDAC2}" destId="{C7825F51-11FD-4877-8C25-5C56541C3D61}" srcOrd="0" destOrd="0" presId="urn:microsoft.com/office/officeart/2005/8/layout/arrow3"/>
    <dgm:cxn modelId="{D40FE707-C99D-4F34-8744-E91AD5D64091}" type="presOf" srcId="{E39DF1C9-316E-40C0-B929-AB9C0E7DE900}" destId="{0F31C77B-D354-4191-B889-A28FF8B46183}" srcOrd="0" destOrd="0" presId="urn:microsoft.com/office/officeart/2005/8/layout/arrow3"/>
    <dgm:cxn modelId="{1679E379-8F12-4576-A7A3-293B0D43C2F2}" type="presOf" srcId="{764251B0-975A-4477-BC45-2073DEFC7168}" destId="{6FB532C4-A566-426A-9A8D-4C37C06E9377}" srcOrd="0" destOrd="0" presId="urn:microsoft.com/office/officeart/2005/8/layout/arrow3"/>
    <dgm:cxn modelId="{B808738F-F981-4DD7-8D8E-0395583F9F67}" srcId="{E39DF1C9-316E-40C0-B929-AB9C0E7DE900}" destId="{764251B0-975A-4477-BC45-2073DEFC7168}" srcOrd="1" destOrd="0" parTransId="{D8D7DCBB-9F42-47A4-8957-A7A0B24F9E68}" sibTransId="{E26186E5-C89A-4504-B6D0-CF5C970810DA}"/>
    <dgm:cxn modelId="{9EA9C596-CCF6-4FA3-BA6E-095CBD2F3353}" srcId="{E39DF1C9-316E-40C0-B929-AB9C0E7DE900}" destId="{26B61238-DA44-4313-8AC5-B973D0FEDAC2}" srcOrd="0" destOrd="0" parTransId="{64324A91-C399-453F-B5AD-099065D043B3}" sibTransId="{F28CA9CC-1028-4255-8315-F2981926C898}"/>
    <dgm:cxn modelId="{100E4031-1C8C-4D16-8210-2C973660A525}" type="presParOf" srcId="{0F31C77B-D354-4191-B889-A28FF8B46183}" destId="{E26A76AC-2C0D-42A8-AB8F-B9AF9A6C6FB5}" srcOrd="0" destOrd="0" presId="urn:microsoft.com/office/officeart/2005/8/layout/arrow3"/>
    <dgm:cxn modelId="{934FC8A0-4B10-4748-8B16-2E149740EE0C}" type="presParOf" srcId="{0F31C77B-D354-4191-B889-A28FF8B46183}" destId="{F169163D-8B4A-4190-B3A7-672A7DC81A8D}" srcOrd="1" destOrd="0" presId="urn:microsoft.com/office/officeart/2005/8/layout/arrow3"/>
    <dgm:cxn modelId="{AD4A1896-AA5D-44BD-8475-B2187E5D64E8}" type="presParOf" srcId="{0F31C77B-D354-4191-B889-A28FF8B46183}" destId="{C7825F51-11FD-4877-8C25-5C56541C3D61}" srcOrd="2" destOrd="0" presId="urn:microsoft.com/office/officeart/2005/8/layout/arrow3"/>
    <dgm:cxn modelId="{B10F8484-26C1-4767-BD1A-3A9D729DCC5E}" type="presParOf" srcId="{0F31C77B-D354-4191-B889-A28FF8B46183}" destId="{6E66605B-6FA0-48F1-A18C-4B4D9315FCED}" srcOrd="3" destOrd="0" presId="urn:microsoft.com/office/officeart/2005/8/layout/arrow3"/>
    <dgm:cxn modelId="{042EFF0D-5E33-421E-806A-42BA81250A70}" type="presParOf" srcId="{0F31C77B-D354-4191-B889-A28FF8B46183}" destId="{6FB532C4-A566-426A-9A8D-4C37C06E937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5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endParaRPr lang="en-US" sz="1050" b="1" dirty="0">
            <a:solidFill>
              <a:schemeClr val="tx1"/>
            </a:solidFill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endParaRPr lang="en-US" sz="1300" b="1" dirty="0">
            <a:solidFill>
              <a:schemeClr val="tx1"/>
            </a:solidFill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endParaRPr lang="en-US" sz="1300" dirty="0">
            <a:solidFill>
              <a:schemeClr val="bg1"/>
            </a:solidFill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endParaRPr lang="en-US" sz="1300" b="1" dirty="0">
            <a:solidFill>
              <a:schemeClr val="bg1"/>
            </a:solidFill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48096971-B029-40CF-878E-F12240E8B537}" type="presOf" srcId="{785CEACF-8EDC-4A85-8BFE-61801D8B05C8}" destId="{FF760E78-20FD-426B-867D-6BB645576465}" srcOrd="0" destOrd="0" presId="urn:microsoft.com/office/officeart/2005/8/layout/cycle4#5"/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52ADBA37-DD25-4E57-80D1-8BD2E18CACC6}" type="presOf" srcId="{02C62187-3D24-4076-989D-74B067EC1AA3}" destId="{BA9ED94A-E6CF-4BC3-AB8E-E148409D19A3}" srcOrd="0" destOrd="0" presId="urn:microsoft.com/office/officeart/2005/8/layout/cycle4#5"/>
    <dgm:cxn modelId="{61CD26DA-A1C2-47FE-9DC0-D558C5D13F81}" type="presOf" srcId="{36D5B728-C24D-45AC-BEA1-47D9F210812C}" destId="{7882F65E-30BB-44AC-8827-99ED841FAA06}" srcOrd="0" destOrd="0" presId="urn:microsoft.com/office/officeart/2005/8/layout/cycle4#5"/>
    <dgm:cxn modelId="{CC42F7C7-CA77-4EBB-A624-C21FE8E629EE}" type="presOf" srcId="{4A4BE353-60B1-49E6-8EE5-5D67271AE5BD}" destId="{C29B62B4-63A4-45B9-B86B-68274CB54940}" srcOrd="0" destOrd="0" presId="urn:microsoft.com/office/officeart/2005/8/layout/cycle4#5"/>
    <dgm:cxn modelId="{3327B975-1796-45BA-871F-F1A944D699EA}" type="presOf" srcId="{8560AF3C-7407-4C8A-9A62-123CE678F4E4}" destId="{3003539B-62B8-451C-94AD-A430E068CCA8}" srcOrd="0" destOrd="0" presId="urn:microsoft.com/office/officeart/2005/8/layout/cycle4#5"/>
    <dgm:cxn modelId="{5A1E2047-66A9-4731-9B9A-66F781AB2058}" type="presParOf" srcId="{7882F65E-30BB-44AC-8827-99ED841FAA06}" destId="{BFB32EF0-DDAE-491D-9286-1C449664366F}" srcOrd="0" destOrd="0" presId="urn:microsoft.com/office/officeart/2005/8/layout/cycle4#5"/>
    <dgm:cxn modelId="{2AB1F45D-95E0-4686-B91A-9C243513932C}" type="presParOf" srcId="{BFB32EF0-DDAE-491D-9286-1C449664366F}" destId="{62FD9F89-F4EC-4DA5-A1DB-3C3A32D331F2}" srcOrd="0" destOrd="0" presId="urn:microsoft.com/office/officeart/2005/8/layout/cycle4#5"/>
    <dgm:cxn modelId="{5AF450BF-96E4-4238-A074-00233955B280}" type="presParOf" srcId="{7882F65E-30BB-44AC-8827-99ED841FAA06}" destId="{7D427303-D543-47CA-B6C6-5B24BCA5A693}" srcOrd="1" destOrd="0" presId="urn:microsoft.com/office/officeart/2005/8/layout/cycle4#5"/>
    <dgm:cxn modelId="{BFF66E7B-C360-4B55-A6F6-E01B25943603}" type="presParOf" srcId="{7D427303-D543-47CA-B6C6-5B24BCA5A693}" destId="{C29B62B4-63A4-45B9-B86B-68274CB54940}" srcOrd="0" destOrd="0" presId="urn:microsoft.com/office/officeart/2005/8/layout/cycle4#5"/>
    <dgm:cxn modelId="{FF8D1220-C124-4583-8EE0-D6D2529B6B27}" type="presParOf" srcId="{7D427303-D543-47CA-B6C6-5B24BCA5A693}" destId="{3003539B-62B8-451C-94AD-A430E068CCA8}" srcOrd="1" destOrd="0" presId="urn:microsoft.com/office/officeart/2005/8/layout/cycle4#5"/>
    <dgm:cxn modelId="{A6221907-0406-4275-B045-FD835CFA1540}" type="presParOf" srcId="{7D427303-D543-47CA-B6C6-5B24BCA5A693}" destId="{FF760E78-20FD-426B-867D-6BB645576465}" srcOrd="2" destOrd="0" presId="urn:microsoft.com/office/officeart/2005/8/layout/cycle4#5"/>
    <dgm:cxn modelId="{AA80F937-E706-4F69-BF33-47123F05A9D7}" type="presParOf" srcId="{7D427303-D543-47CA-B6C6-5B24BCA5A693}" destId="{BA9ED94A-E6CF-4BC3-AB8E-E148409D19A3}" srcOrd="3" destOrd="0" presId="urn:microsoft.com/office/officeart/2005/8/layout/cycle4#5"/>
    <dgm:cxn modelId="{D7F63739-CE7E-4500-A7FE-9E800814A3A3}" type="presParOf" srcId="{7D427303-D543-47CA-B6C6-5B24BCA5A693}" destId="{CFBA2EC3-4C29-45FE-AAD2-61C867FAC342}" srcOrd="4" destOrd="0" presId="urn:microsoft.com/office/officeart/2005/8/layout/cycle4#5"/>
    <dgm:cxn modelId="{A1CE0173-5FB0-46FC-ADC0-4AEC95120C70}" type="presParOf" srcId="{7882F65E-30BB-44AC-8827-99ED841FAA06}" destId="{65C6CEE7-2B7F-4E58-98BF-D81AF230C446}" srcOrd="2" destOrd="0" presId="urn:microsoft.com/office/officeart/2005/8/layout/cycle4#5"/>
    <dgm:cxn modelId="{9B390F97-E55A-4DC0-9CEE-E054EF43DA03}" type="presParOf" srcId="{7882F65E-30BB-44AC-8827-99ED841FAA06}" destId="{14A6F32F-20DC-4270-BF5E-379027473E39}" srcOrd="3" destOrd="0" presId="urn:microsoft.com/office/officeart/2005/8/layout/cycle4#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Adaptability, </a:t>
          </a:r>
          <a:b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change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X="1179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DCEFAB06-6750-43E4-B4FC-7947D7A29F72}" type="presOf" srcId="{22358E15-5712-4B0F-990C-9AD0A8CF7774}" destId="{9706D405-9A57-475E-8A4B-12E9F7390567}" srcOrd="0" destOrd="0" presId="urn:microsoft.com/office/officeart/2005/8/layout/chevron1"/>
    <dgm:cxn modelId="{1FDECADB-225C-4CBD-9BD2-A5ECDCF09D48}" type="presOf" srcId="{E067174E-3AC8-4CC1-8F46-BFFC3614DBA6}" destId="{17364DBD-EC25-430E-9AFD-482B088A45D1}" srcOrd="0" destOrd="0" presId="urn:microsoft.com/office/officeart/2005/8/layout/chevron1"/>
    <dgm:cxn modelId="{022A7233-4156-4ABE-8E31-195ECA3E4C1D}" type="presOf" srcId="{2C4D2AF8-458F-402D-8D4C-92DC1E5034C6}" destId="{AEEFC2D9-B037-42BE-8B84-E23641E94959}" srcOrd="0" destOrd="0" presId="urn:microsoft.com/office/officeart/2005/8/layout/chevron1"/>
    <dgm:cxn modelId="{77144961-13B2-4EF5-A904-B1BA4B14A766}" type="presParOf" srcId="{AEEFC2D9-B037-42BE-8B84-E23641E94959}" destId="{9706D405-9A57-475E-8A4B-12E9F7390567}" srcOrd="0" destOrd="0" presId="urn:microsoft.com/office/officeart/2005/8/layout/chevron1"/>
    <dgm:cxn modelId="{78E0DD4A-D202-403A-AE67-2BBACB3295F9}" type="presParOf" srcId="{AEEFC2D9-B037-42BE-8B84-E23641E94959}" destId="{5F101DED-C723-4268-AD8F-2A40CF539E80}" srcOrd="1" destOrd="0" presId="urn:microsoft.com/office/officeart/2005/8/layout/chevron1"/>
    <dgm:cxn modelId="{4E304D4C-781C-4292-A903-33167F5168C7}" type="presParOf" srcId="{AEEFC2D9-B037-42BE-8B84-E23641E94959}" destId="{17364DBD-EC25-430E-9AFD-482B088A45D1}" srcOrd="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Adaptation and innovation lead to acquiring external resources  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AC3CAA66-4071-4793-8611-2569C7E7B2EB}" type="presOf" srcId="{22358E15-5712-4B0F-990C-9AD0A8CF7774}" destId="{9706D405-9A57-475E-8A4B-12E9F7390567}" srcOrd="0" destOrd="0" presId="urn:microsoft.com/office/officeart/2005/8/layout/chevron1"/>
    <dgm:cxn modelId="{EAD24E5F-1B54-48B7-B161-BB82B8D8BF99}" type="presOf" srcId="{2C4D2AF8-458F-402D-8D4C-92DC1E5034C6}" destId="{AEEFC2D9-B037-42BE-8B84-E23641E94959}" srcOrd="0" destOrd="0" presId="urn:microsoft.com/office/officeart/2005/8/layout/chevron1"/>
    <dgm:cxn modelId="{2AEC80B1-1351-42C6-B4FE-33B7ED83AB47}" type="presOf" srcId="{E067174E-3AC8-4CC1-8F46-BFFC3614DBA6}" destId="{17364DBD-EC25-430E-9AFD-482B088A45D1}" srcOrd="0" destOrd="0" presId="urn:microsoft.com/office/officeart/2005/8/layout/chevron1"/>
    <dgm:cxn modelId="{0B202349-0D55-49C4-8E51-8873852D4C65}" type="presParOf" srcId="{AEEFC2D9-B037-42BE-8B84-E23641E94959}" destId="{9706D405-9A57-475E-8A4B-12E9F7390567}" srcOrd="0" destOrd="0" presId="urn:microsoft.com/office/officeart/2005/8/layout/chevron1"/>
    <dgm:cxn modelId="{5F73D5BC-84BF-4152-8C53-92C41B75B3B4}" type="presParOf" srcId="{AEEFC2D9-B037-42BE-8B84-E23641E94959}" destId="{5F101DED-C723-4268-AD8F-2A40CF539E80}" srcOrd="1" destOrd="0" presId="urn:microsoft.com/office/officeart/2005/8/layout/chevron1"/>
    <dgm:cxn modelId="{DD4E67D7-D1FB-4A42-98F6-19B9F5488595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D504FA2F-A938-4E18-8E8D-7D2366F1ECB8}" type="presOf" srcId="{2C4D2AF8-458F-402D-8D4C-92DC1E5034C6}" destId="{AEEFC2D9-B037-42BE-8B84-E23641E94959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5601D11A-8129-45FC-8457-EE4B8BD9DE83}" type="presOf" srcId="{E067174E-3AC8-4CC1-8F46-BFFC3614DBA6}" destId="{17364DBD-EC25-430E-9AFD-482B088A45D1}" srcOrd="0" destOrd="0" presId="urn:microsoft.com/office/officeart/2005/8/layout/chevron1"/>
    <dgm:cxn modelId="{DF55284C-FF54-4D74-9909-8242DA6B44E5}" type="presOf" srcId="{22358E15-5712-4B0F-990C-9AD0A8CF7774}" destId="{9706D405-9A57-475E-8A4B-12E9F7390567}" srcOrd="0" destOrd="0" presId="urn:microsoft.com/office/officeart/2005/8/layout/chevron1"/>
    <dgm:cxn modelId="{0818ABFB-3213-4B49-807A-9DCC963328C0}" type="presParOf" srcId="{AEEFC2D9-B037-42BE-8B84-E23641E94959}" destId="{9706D405-9A57-475E-8A4B-12E9F7390567}" srcOrd="0" destOrd="0" presId="urn:microsoft.com/office/officeart/2005/8/layout/chevron1"/>
    <dgm:cxn modelId="{B5151842-B34A-4853-BACA-A2BA3D1B057E}" type="presParOf" srcId="{AEEFC2D9-B037-42BE-8B84-E23641E94959}" destId="{5F101DED-C723-4268-AD8F-2A40CF539E80}" srcOrd="1" destOrd="0" presId="urn:microsoft.com/office/officeart/2005/8/layout/chevron1"/>
    <dgm:cxn modelId="{62196BBB-E7EB-4DE7-8125-4722F9A3C871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Political adaptation, creative problem solving,  change management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B7438A32-DCAC-48A5-B0A0-768C210C0EF9}" type="presOf" srcId="{22358E15-5712-4B0F-990C-9AD0A8CF7774}" destId="{9706D405-9A57-475E-8A4B-12E9F7390567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48ECB548-DAD2-4B89-ABBE-806A5B816868}" type="presOf" srcId="{2C4D2AF8-458F-402D-8D4C-92DC1E5034C6}" destId="{AEEFC2D9-B037-42BE-8B84-E23641E94959}" srcOrd="0" destOrd="0" presId="urn:microsoft.com/office/officeart/2005/8/layout/chevron1"/>
    <dgm:cxn modelId="{D628754D-0F7E-4028-8B3F-3082E71777EB}" type="presOf" srcId="{E067174E-3AC8-4CC1-8F46-BFFC3614DBA6}" destId="{17364DBD-EC25-430E-9AFD-482B088A45D1}" srcOrd="0" destOrd="0" presId="urn:microsoft.com/office/officeart/2005/8/layout/chevron1"/>
    <dgm:cxn modelId="{5C1A877C-3207-4575-BF5F-2B807C19BD87}" type="presParOf" srcId="{AEEFC2D9-B037-42BE-8B84-E23641E94959}" destId="{9706D405-9A57-475E-8A4B-12E9F7390567}" srcOrd="0" destOrd="0" presId="urn:microsoft.com/office/officeart/2005/8/layout/chevron1"/>
    <dgm:cxn modelId="{8DF9D7DB-CF4C-49CC-AA3D-74858DE6D2BE}" type="presParOf" srcId="{AEEFC2D9-B037-42BE-8B84-E23641E94959}" destId="{5F101DED-C723-4268-AD8F-2A40CF539E80}" srcOrd="1" destOrd="0" presId="urn:microsoft.com/office/officeart/2005/8/layout/chevron1"/>
    <dgm:cxn modelId="{8E04583A-63F4-4AA7-8E11-C9A89FD6E4F3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1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Adhocracy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Y="-83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82B538E6-FE29-4AAD-896F-73C08603A801}" type="presOf" srcId="{E067174E-3AC8-4CC1-8F46-BFFC3614DBA6}" destId="{17364DBD-EC25-430E-9AFD-482B088A45D1}" srcOrd="0" destOrd="0" presId="urn:microsoft.com/office/officeart/2005/8/layout/chevron1"/>
    <dgm:cxn modelId="{72E46023-C263-4609-A86A-6224B6105DE8}" type="presOf" srcId="{22358E15-5712-4B0F-990C-9AD0A8CF7774}" destId="{9706D405-9A57-475E-8A4B-12E9F7390567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E2CC7C99-7974-48BD-A0B4-5E4E86D7FFA5}" type="presOf" srcId="{2C4D2AF8-458F-402D-8D4C-92DC1E5034C6}" destId="{AEEFC2D9-B037-42BE-8B84-E23641E94959}" srcOrd="0" destOrd="0" presId="urn:microsoft.com/office/officeart/2005/8/layout/chevron1"/>
    <dgm:cxn modelId="{48D32695-AFAE-4668-A081-3F1D8C743C3B}" type="presParOf" srcId="{AEEFC2D9-B037-42BE-8B84-E23641E94959}" destId="{9706D405-9A57-475E-8A4B-12E9F7390567}" srcOrd="0" destOrd="0" presId="urn:microsoft.com/office/officeart/2005/8/layout/chevron1"/>
    <dgm:cxn modelId="{EBC04B4D-7A27-4AE8-B544-81924E4C0F7C}" type="presParOf" srcId="{AEEFC2D9-B037-42BE-8B84-E23641E94959}" destId="{5F101DED-C723-4268-AD8F-2A40CF539E80}" srcOrd="1" destOrd="0" presId="urn:microsoft.com/office/officeart/2005/8/layout/chevron1"/>
    <dgm:cxn modelId="{2CD5D578-9BA0-4497-A229-465A08233698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FBA2E2-8119-4364-8E43-21B9A8E1FA9A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9C340C1-B595-4F51-B615-CDD2C1DA866D}">
      <dgm:prSet phldrT="[Text]"/>
      <dgm:spPr/>
      <dgm:t>
        <a:bodyPr/>
        <a:lstStyle/>
        <a:p>
          <a:r>
            <a:rPr lang="en-US" b="1" cap="none" spc="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Weak </a:t>
          </a:r>
          <a:r>
            <a:rPr lang="en-US" b="1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Leaders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E9310E-B4B9-4E6E-9759-9606B324F18C}" type="parTrans" cxnId="{23755B62-7A71-4AAC-BFEC-930631724A8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173744B-E0E1-46EC-A221-C9626EF98EAB}" type="sibTrans" cxnId="{23755B62-7A71-4AAC-BFEC-930631724A8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3270295-0350-48EB-AE3B-53D0F57D4A47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Ignore noncompliance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4EBB2F-28EC-4AC2-9CB3-AB1934DDCD41}" type="parTrans" cxnId="{5F7AC73A-C2CF-4309-9813-3EBB4229643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6CF4C1E-98B9-41A6-9AF0-29F20FC010B4}" type="sibTrans" cxnId="{5F7AC73A-C2CF-4309-9813-3EBB4229643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09C15AE-9194-4092-83C8-72B9A99F955F}">
      <dgm:prSet phldrT="[Text]"/>
      <dgm:spPr/>
      <dgm:t>
        <a:bodyPr/>
        <a:lstStyle/>
        <a:p>
          <a:r>
            <a:rPr lang="en-US" b="1" cap="none" spc="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Great Leaders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5A600E-A8CD-4695-8805-E4EDE1A1B1A4}" type="parTrans" cxnId="{3660AE17-DBC5-48B9-814D-FEE8BE490A8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F6C2A82-85EC-4F67-AC97-6C7F6A7F0C72}" type="sibTrans" cxnId="{3660AE17-DBC5-48B9-814D-FEE8BE490A8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CAFC45A-736C-4905-81CB-7D91BB517D6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Inspire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commitment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AB0B40-79AD-4B79-A937-23C02AC1E275}" type="parTrans" cxnId="{BCB0C998-4B25-4368-8766-923FF05AB54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1CBC8E4-DB29-4E21-ABAE-CA8C675F0853}" type="sibTrans" cxnId="{BCB0C998-4B25-4368-8766-923FF05AB54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FC4B56B-AF4F-4AF8-A63C-4D0B6FC78D5E}">
      <dgm:prSet phldrT="[Text]"/>
      <dgm:spPr/>
      <dgm:t>
        <a:bodyPr/>
        <a:lstStyle/>
        <a:p>
          <a:r>
            <a:rPr lang="en-US" b="1" cap="none" spc="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Over- Bearing Leaders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D50867-7B8A-4BFC-866D-F81046C0B654}" type="parTrans" cxnId="{0B065888-AC24-43BE-B15C-36AE90A4ED3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67C1F87-F5D7-46E7-88A3-6D86725CA63C}" type="sibTrans" cxnId="{0B065888-AC24-43BE-B15C-36AE90A4ED3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D547BB0-1581-495A-BCB1-C8C402003590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Coerce 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compliance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E1BACA-16F9-4277-8E9F-F7C184EEDD3C}" type="parTrans" cxnId="{7CA8799B-AE49-46E5-BD11-556407AED2A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11CB074-1ECE-4E20-8FEA-E58275BD5B51}" type="sibTrans" cxnId="{7CA8799B-AE49-46E5-BD11-556407AED2A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F97DCB1-C09E-4546-93DF-0F876EAC2832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Give in to demands of subordinates</a:t>
          </a:r>
        </a:p>
      </dgm:t>
    </dgm:pt>
    <dgm:pt modelId="{B0F82FC4-229E-4ACC-B5B4-BA75B107BEA9}" type="parTrans" cxnId="{C5F62F0A-FE0A-4F57-BBCD-82243E05169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728DF72-B358-4079-8686-7631E5E3F424}" type="sibTrans" cxnId="{C5F62F0A-FE0A-4F57-BBCD-82243E05169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73FB83C-DA34-4206-827C-14797C29E5A2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Make excuses</a:t>
          </a:r>
        </a:p>
      </dgm:t>
    </dgm:pt>
    <dgm:pt modelId="{18BA11E2-04B8-4C24-B37F-F7E174F83A9E}" type="parTrans" cxnId="{0D2B9310-917A-4745-8B02-1DFD3BD471C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37893DC-1F38-45EA-B5F4-C8369F63B335}" type="sibTrans" cxnId="{0D2B9310-917A-4745-8B02-1DFD3BD471C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0CAC329-6193-4614-9FC2-A0627D2F5FBD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Respect the concerns of subordinates</a:t>
          </a:r>
        </a:p>
      </dgm:t>
    </dgm:pt>
    <dgm:pt modelId="{FAF6A7D3-2994-4778-B404-06FF034751DB}" type="parTrans" cxnId="{8AD8E80E-C7D8-444A-9D0C-285119EF6BD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BD563D5-39A2-4EFB-87CF-1E5820CBCCCC}" type="sibTrans" cxnId="{8AD8E80E-C7D8-444A-9D0C-285119EF6BD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1F0BA19-F9CE-4EF5-8FED-C9D523B6E667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Take responsibility 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82AA9F-C0BA-437B-88E0-378ADC804E9C}" type="parTrans" cxnId="{BDA47A19-B7D5-4755-9BA9-C190367AAB2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DF8604D-0B9C-4EDC-8AA9-92958CC7F7C2}" type="sibTrans" cxnId="{BDA47A19-B7D5-4755-9BA9-C190367AAB2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9646B8F-EDDE-4274-8CD2-291593ABE375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Expect blind obedience from subordinates</a:t>
          </a:r>
        </a:p>
      </dgm:t>
    </dgm:pt>
    <dgm:pt modelId="{F30B9373-F2CE-4691-874C-55CC72E05E92}" type="parTrans" cxnId="{EFDF8360-9634-4E54-B1C9-430481DF3C7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425E418-AE82-415B-B9BC-03C898A5BE64}" type="sibTrans" cxnId="{EFDF8360-9634-4E54-B1C9-430481DF3C7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BA3F0F6-C0B2-4319-AC8C-1F5D36D9B47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Blame others</a:t>
          </a:r>
        </a:p>
      </dgm:t>
    </dgm:pt>
    <dgm:pt modelId="{95DAC160-95AD-458D-9246-24463B01BDE3}" type="parTrans" cxnId="{3BB1219E-37E6-4286-81C9-E1EA66B2373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878DAB8-1445-4714-94D3-E7AC6941889B}" type="sibTrans" cxnId="{3BB1219E-37E6-4286-81C9-E1EA66B2373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040F9F3-27D6-4A02-A47B-C1E231C7B8CA}" type="pres">
      <dgm:prSet presAssocID="{6CFBA2E2-8119-4364-8E43-21B9A8E1FA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E1FF6F-414F-442B-AB78-75B2D597144E}" type="pres">
      <dgm:prSet presAssocID="{89C340C1-B595-4F51-B615-CDD2C1DA866D}" presName="composite" presStyleCnt="0"/>
      <dgm:spPr/>
    </dgm:pt>
    <dgm:pt modelId="{9F0C2CEC-B6F5-4218-9317-2E63BBC20329}" type="pres">
      <dgm:prSet presAssocID="{89C340C1-B595-4F51-B615-CDD2C1DA866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215866-317A-42EA-ADDD-74C335F11D27}" type="pres">
      <dgm:prSet presAssocID="{89C340C1-B595-4F51-B615-CDD2C1DA866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C4AF33-640F-4658-A6F0-F0AB0FAC0F66}" type="pres">
      <dgm:prSet presAssocID="{F173744B-E0E1-46EC-A221-C9626EF98EAB}" presName="space" presStyleCnt="0"/>
      <dgm:spPr/>
    </dgm:pt>
    <dgm:pt modelId="{81B90C63-7E17-4936-9381-67895695527E}" type="pres">
      <dgm:prSet presAssocID="{E09C15AE-9194-4092-83C8-72B9A99F955F}" presName="composite" presStyleCnt="0"/>
      <dgm:spPr/>
    </dgm:pt>
    <dgm:pt modelId="{D16354B4-A568-4524-8F03-DA0F82226F2E}" type="pres">
      <dgm:prSet presAssocID="{E09C15AE-9194-4092-83C8-72B9A99F955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78251-2F1E-40F4-984A-D3EAA2F38DEE}" type="pres">
      <dgm:prSet presAssocID="{E09C15AE-9194-4092-83C8-72B9A99F955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732854-4480-4DB2-8496-7901FAAEF2B9}" type="pres">
      <dgm:prSet presAssocID="{EF6C2A82-85EC-4F67-AC97-6C7F6A7F0C72}" presName="space" presStyleCnt="0"/>
      <dgm:spPr/>
    </dgm:pt>
    <dgm:pt modelId="{098A546C-DC78-4A1F-BE16-2917DE23D8FB}" type="pres">
      <dgm:prSet presAssocID="{AFC4B56B-AF4F-4AF8-A63C-4D0B6FC78D5E}" presName="composite" presStyleCnt="0"/>
      <dgm:spPr/>
    </dgm:pt>
    <dgm:pt modelId="{107686D0-5A0B-4121-8BEB-9AF8A8BCDDB5}" type="pres">
      <dgm:prSet presAssocID="{AFC4B56B-AF4F-4AF8-A63C-4D0B6FC78D5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819E6-8017-4A0C-BCEA-68826952C7D5}" type="pres">
      <dgm:prSet presAssocID="{AFC4B56B-AF4F-4AF8-A63C-4D0B6FC78D5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A47A19-B7D5-4755-9BA9-C190367AAB27}" srcId="{E09C15AE-9194-4092-83C8-72B9A99F955F}" destId="{21F0BA19-F9CE-4EF5-8FED-C9D523B6E667}" srcOrd="2" destOrd="0" parTransId="{3E82AA9F-C0BA-437B-88E0-378ADC804E9C}" sibTransId="{DDF8604D-0B9C-4EDC-8AA9-92958CC7F7C2}"/>
    <dgm:cxn modelId="{0D2B9310-917A-4745-8B02-1DFD3BD471C7}" srcId="{89C340C1-B595-4F51-B615-CDD2C1DA866D}" destId="{973FB83C-DA34-4206-827C-14797C29E5A2}" srcOrd="2" destOrd="0" parTransId="{18BA11E2-04B8-4C24-B37F-F7E174F83A9E}" sibTransId="{937893DC-1F38-45EA-B5F4-C8369F63B335}"/>
    <dgm:cxn modelId="{F542411A-8625-4936-9B73-523DC4844D42}" type="presOf" srcId="{AFC4B56B-AF4F-4AF8-A63C-4D0B6FC78D5E}" destId="{107686D0-5A0B-4121-8BEB-9AF8A8BCDDB5}" srcOrd="0" destOrd="0" presId="urn:microsoft.com/office/officeart/2005/8/layout/hList1"/>
    <dgm:cxn modelId="{9F82D61C-6643-4D14-B3EC-37111895A28F}" type="presOf" srcId="{ABA3F0F6-C0B2-4319-AC8C-1F5D36D9B470}" destId="{4A1819E6-8017-4A0C-BCEA-68826952C7D5}" srcOrd="0" destOrd="2" presId="urn:microsoft.com/office/officeart/2005/8/layout/hList1"/>
    <dgm:cxn modelId="{C5F62F0A-FE0A-4F57-BBCD-82243E051696}" srcId="{89C340C1-B595-4F51-B615-CDD2C1DA866D}" destId="{7F97DCB1-C09E-4546-93DF-0F876EAC2832}" srcOrd="1" destOrd="0" parTransId="{B0F82FC4-229E-4ACC-B5B4-BA75B107BEA9}" sibTransId="{6728DF72-B358-4079-8686-7631E5E3F424}"/>
    <dgm:cxn modelId="{2D8A475B-3A38-40D6-B17E-E46065EBD775}" type="presOf" srcId="{9D547BB0-1581-495A-BCB1-C8C402003590}" destId="{4A1819E6-8017-4A0C-BCEA-68826952C7D5}" srcOrd="0" destOrd="0" presId="urn:microsoft.com/office/officeart/2005/8/layout/hList1"/>
    <dgm:cxn modelId="{2067C880-77F7-4C0E-A263-6AD85CB4A7BF}" type="presOf" srcId="{F0CAC329-6193-4614-9FC2-A0627D2F5FBD}" destId="{D2778251-2F1E-40F4-984A-D3EAA2F38DEE}" srcOrd="0" destOrd="1" presId="urn:microsoft.com/office/officeart/2005/8/layout/hList1"/>
    <dgm:cxn modelId="{398ABA4B-B66C-427A-B654-429AB93EF93E}" type="presOf" srcId="{6CFBA2E2-8119-4364-8E43-21B9A8E1FA9A}" destId="{1040F9F3-27D6-4A02-A47B-C1E231C7B8CA}" srcOrd="0" destOrd="0" presId="urn:microsoft.com/office/officeart/2005/8/layout/hList1"/>
    <dgm:cxn modelId="{3660AE17-DBC5-48B9-814D-FEE8BE490A83}" srcId="{6CFBA2E2-8119-4364-8E43-21B9A8E1FA9A}" destId="{E09C15AE-9194-4092-83C8-72B9A99F955F}" srcOrd="1" destOrd="0" parTransId="{EC5A600E-A8CD-4695-8805-E4EDE1A1B1A4}" sibTransId="{EF6C2A82-85EC-4F67-AC97-6C7F6A7F0C72}"/>
    <dgm:cxn modelId="{F47D073F-5D74-46D8-BE21-75247A94BA84}" type="presOf" srcId="{89C340C1-B595-4F51-B615-CDD2C1DA866D}" destId="{9F0C2CEC-B6F5-4218-9317-2E63BBC20329}" srcOrd="0" destOrd="0" presId="urn:microsoft.com/office/officeart/2005/8/layout/hList1"/>
    <dgm:cxn modelId="{B95676BA-987D-4EAD-AE84-C78A81719040}" type="presOf" srcId="{6CAFC45A-736C-4905-81CB-7D91BB517D62}" destId="{D2778251-2F1E-40F4-984A-D3EAA2F38DEE}" srcOrd="0" destOrd="0" presId="urn:microsoft.com/office/officeart/2005/8/layout/hList1"/>
    <dgm:cxn modelId="{23755B62-7A71-4AAC-BFEC-930631724A8A}" srcId="{6CFBA2E2-8119-4364-8E43-21B9A8E1FA9A}" destId="{89C340C1-B595-4F51-B615-CDD2C1DA866D}" srcOrd="0" destOrd="0" parTransId="{22E9310E-B4B9-4E6E-9759-9606B324F18C}" sibTransId="{F173744B-E0E1-46EC-A221-C9626EF98EAB}"/>
    <dgm:cxn modelId="{EFDF8360-9634-4E54-B1C9-430481DF3C71}" srcId="{AFC4B56B-AF4F-4AF8-A63C-4D0B6FC78D5E}" destId="{A9646B8F-EDDE-4274-8CD2-291593ABE375}" srcOrd="1" destOrd="0" parTransId="{F30B9373-F2CE-4691-874C-55CC72E05E92}" sibTransId="{3425E418-AE82-415B-B9BC-03C898A5BE64}"/>
    <dgm:cxn modelId="{D59F6429-EE03-41BF-81E4-69F448EEDB0C}" type="presOf" srcId="{7F97DCB1-C09E-4546-93DF-0F876EAC2832}" destId="{F1215866-317A-42EA-ADDD-74C335F11D27}" srcOrd="0" destOrd="1" presId="urn:microsoft.com/office/officeart/2005/8/layout/hList1"/>
    <dgm:cxn modelId="{4269B511-5CF2-4EDA-B96A-96414D7122DB}" type="presOf" srcId="{21F0BA19-F9CE-4EF5-8FED-C9D523B6E667}" destId="{D2778251-2F1E-40F4-984A-D3EAA2F38DEE}" srcOrd="0" destOrd="2" presId="urn:microsoft.com/office/officeart/2005/8/layout/hList1"/>
    <dgm:cxn modelId="{7CA8799B-AE49-46E5-BD11-556407AED2A4}" srcId="{AFC4B56B-AF4F-4AF8-A63C-4D0B6FC78D5E}" destId="{9D547BB0-1581-495A-BCB1-C8C402003590}" srcOrd="0" destOrd="0" parTransId="{2DE1BACA-16F9-4277-8E9F-F7C184EEDD3C}" sibTransId="{C11CB074-1ECE-4E20-8FEA-E58275BD5B51}"/>
    <dgm:cxn modelId="{7E5BC243-7362-4A2E-892F-800BCE8C46F3}" type="presOf" srcId="{A9646B8F-EDDE-4274-8CD2-291593ABE375}" destId="{4A1819E6-8017-4A0C-BCEA-68826952C7D5}" srcOrd="0" destOrd="1" presId="urn:microsoft.com/office/officeart/2005/8/layout/hList1"/>
    <dgm:cxn modelId="{0B065888-AC24-43BE-B15C-36AE90A4ED3A}" srcId="{6CFBA2E2-8119-4364-8E43-21B9A8E1FA9A}" destId="{AFC4B56B-AF4F-4AF8-A63C-4D0B6FC78D5E}" srcOrd="2" destOrd="0" parTransId="{B2D50867-7B8A-4BFC-866D-F81046C0B654}" sibTransId="{667C1F87-F5D7-46E7-88A3-6D86725CA63C}"/>
    <dgm:cxn modelId="{BCB0C998-4B25-4368-8766-923FF05AB54D}" srcId="{E09C15AE-9194-4092-83C8-72B9A99F955F}" destId="{6CAFC45A-736C-4905-81CB-7D91BB517D62}" srcOrd="0" destOrd="0" parTransId="{E6AB0B40-79AD-4B79-A937-23C02AC1E275}" sibTransId="{71CBC8E4-DB29-4E21-ABAE-CA8C675F0853}"/>
    <dgm:cxn modelId="{C7FE1601-FC67-464A-B349-82DFE93B771A}" type="presOf" srcId="{63270295-0350-48EB-AE3B-53D0F57D4A47}" destId="{F1215866-317A-42EA-ADDD-74C335F11D27}" srcOrd="0" destOrd="0" presId="urn:microsoft.com/office/officeart/2005/8/layout/hList1"/>
    <dgm:cxn modelId="{3BB1219E-37E6-4286-81C9-E1EA66B2373E}" srcId="{AFC4B56B-AF4F-4AF8-A63C-4D0B6FC78D5E}" destId="{ABA3F0F6-C0B2-4319-AC8C-1F5D36D9B470}" srcOrd="2" destOrd="0" parTransId="{95DAC160-95AD-458D-9246-24463B01BDE3}" sibTransId="{5878DAB8-1445-4714-94D3-E7AC6941889B}"/>
    <dgm:cxn modelId="{26F76640-CD8A-4490-81BB-BB8C4FF2544A}" type="presOf" srcId="{E09C15AE-9194-4092-83C8-72B9A99F955F}" destId="{D16354B4-A568-4524-8F03-DA0F82226F2E}" srcOrd="0" destOrd="0" presId="urn:microsoft.com/office/officeart/2005/8/layout/hList1"/>
    <dgm:cxn modelId="{5F7AC73A-C2CF-4309-9813-3EBB42296430}" srcId="{89C340C1-B595-4F51-B615-CDD2C1DA866D}" destId="{63270295-0350-48EB-AE3B-53D0F57D4A47}" srcOrd="0" destOrd="0" parTransId="{254EBB2F-28EC-4AC2-9CB3-AB1934DDCD41}" sibTransId="{06CF4C1E-98B9-41A6-9AF0-29F20FC010B4}"/>
    <dgm:cxn modelId="{8AD8E80E-C7D8-444A-9D0C-285119EF6BDC}" srcId="{E09C15AE-9194-4092-83C8-72B9A99F955F}" destId="{F0CAC329-6193-4614-9FC2-A0627D2F5FBD}" srcOrd="1" destOrd="0" parTransId="{FAF6A7D3-2994-4778-B404-06FF034751DB}" sibTransId="{1BD563D5-39A2-4EFB-87CF-1E5820CBCCCC}"/>
    <dgm:cxn modelId="{C844F056-15E3-464A-9941-C0F740142A6E}" type="presOf" srcId="{973FB83C-DA34-4206-827C-14797C29E5A2}" destId="{F1215866-317A-42EA-ADDD-74C335F11D27}" srcOrd="0" destOrd="2" presId="urn:microsoft.com/office/officeart/2005/8/layout/hList1"/>
    <dgm:cxn modelId="{48B4CE8D-59DC-4C02-B9E7-CABE5309EF3E}" type="presParOf" srcId="{1040F9F3-27D6-4A02-A47B-C1E231C7B8CA}" destId="{EAE1FF6F-414F-442B-AB78-75B2D597144E}" srcOrd="0" destOrd="0" presId="urn:microsoft.com/office/officeart/2005/8/layout/hList1"/>
    <dgm:cxn modelId="{3791E327-F480-49AC-A5C4-AFAB7B549933}" type="presParOf" srcId="{EAE1FF6F-414F-442B-AB78-75B2D597144E}" destId="{9F0C2CEC-B6F5-4218-9317-2E63BBC20329}" srcOrd="0" destOrd="0" presId="urn:microsoft.com/office/officeart/2005/8/layout/hList1"/>
    <dgm:cxn modelId="{C640E0A4-C160-4F2B-89A0-34DCEAD4A59E}" type="presParOf" srcId="{EAE1FF6F-414F-442B-AB78-75B2D597144E}" destId="{F1215866-317A-42EA-ADDD-74C335F11D27}" srcOrd="1" destOrd="0" presId="urn:microsoft.com/office/officeart/2005/8/layout/hList1"/>
    <dgm:cxn modelId="{59F1E799-A148-4756-B812-95DF139DE598}" type="presParOf" srcId="{1040F9F3-27D6-4A02-A47B-C1E231C7B8CA}" destId="{FDC4AF33-640F-4658-A6F0-F0AB0FAC0F66}" srcOrd="1" destOrd="0" presId="urn:microsoft.com/office/officeart/2005/8/layout/hList1"/>
    <dgm:cxn modelId="{6EC05588-9E1D-48FD-842E-4D64389CF09D}" type="presParOf" srcId="{1040F9F3-27D6-4A02-A47B-C1E231C7B8CA}" destId="{81B90C63-7E17-4936-9381-67895695527E}" srcOrd="2" destOrd="0" presId="urn:microsoft.com/office/officeart/2005/8/layout/hList1"/>
    <dgm:cxn modelId="{E1378933-AB68-4099-AC9C-BBBF1A7CA308}" type="presParOf" srcId="{81B90C63-7E17-4936-9381-67895695527E}" destId="{D16354B4-A568-4524-8F03-DA0F82226F2E}" srcOrd="0" destOrd="0" presId="urn:microsoft.com/office/officeart/2005/8/layout/hList1"/>
    <dgm:cxn modelId="{383A6C6D-98C2-43AA-8FF0-EEC8F7CE17BC}" type="presParOf" srcId="{81B90C63-7E17-4936-9381-67895695527E}" destId="{D2778251-2F1E-40F4-984A-D3EAA2F38DEE}" srcOrd="1" destOrd="0" presId="urn:microsoft.com/office/officeart/2005/8/layout/hList1"/>
    <dgm:cxn modelId="{1D82C233-5123-46EF-9F98-977C41FA0BC3}" type="presParOf" srcId="{1040F9F3-27D6-4A02-A47B-C1E231C7B8CA}" destId="{DA732854-4480-4DB2-8496-7901FAAEF2B9}" srcOrd="3" destOrd="0" presId="urn:microsoft.com/office/officeart/2005/8/layout/hList1"/>
    <dgm:cxn modelId="{690CD368-7433-44C1-9546-B9B50D509B0F}" type="presParOf" srcId="{1040F9F3-27D6-4A02-A47B-C1E231C7B8CA}" destId="{098A546C-DC78-4A1F-BE16-2917DE23D8FB}" srcOrd="4" destOrd="0" presId="urn:microsoft.com/office/officeart/2005/8/layout/hList1"/>
    <dgm:cxn modelId="{4C360937-DE40-4782-BFCC-993EF6B0EF2A}" type="presParOf" srcId="{098A546C-DC78-4A1F-BE16-2917DE23D8FB}" destId="{107686D0-5A0B-4121-8BEB-9AF8A8BCDDB5}" srcOrd="0" destOrd="0" presId="urn:microsoft.com/office/officeart/2005/8/layout/hList1"/>
    <dgm:cxn modelId="{F38F0F68-6EF6-42A3-A550-97E564AE7644}" type="presParOf" srcId="{098A546C-DC78-4A1F-BE16-2917DE23D8FB}" destId="{4A1819E6-8017-4A0C-BCEA-68826952C7D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4989867-A26F-4EFC-92F2-BE325E321D02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AC90655-BC3F-4D29-8730-B8B40BA0ADB6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9CA4FA4-8F13-4EB8-ACE9-443B2ECC60BE}" type="parTrans" cxnId="{ACC001A7-2F91-4478-83BF-426A9AF1FE9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6C18AB6-AD38-478F-961B-F77FCC5706C3}" type="sibTrans" cxnId="{ACC001A7-2F91-4478-83BF-426A9AF1FE9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2436E33-476D-4C56-9604-120B1534052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Position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6CC773-D376-4F85-AE11-043F5A3429B4}" type="parTrans" cxnId="{5C9D0789-2EA1-4F39-8F76-90FC58B2EBC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7F7749E-1FDA-445C-B7FC-E78FBF42C372}" type="sibTrans" cxnId="{5C9D0789-2EA1-4F39-8F76-90FC58B2EBC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CD0FAB3-EA28-4971-88BD-BE06035B4D46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76F655-9980-44D8-8C2E-5B64B660C226}" type="parTrans" cxnId="{CB114AFB-9868-44F9-8661-CF2CD275DF7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BFD4726-B82F-45B4-BE0C-6701ADFBFCBF}" type="sibTrans" cxnId="{CB114AFB-9868-44F9-8661-CF2CD275DF7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99028CB-D865-4569-BBFD-E55D61265569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Opportunity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1B2C31-C499-4E95-BDA4-8037E74C1C46}" type="parTrans" cxnId="{E24B777D-CD7F-4B3D-ACA8-615AE4370BB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9561F2A-C574-4760-972C-3459799C603D}" type="sibTrans" cxnId="{E24B777D-CD7F-4B3D-ACA8-615AE4370BB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CEF10DF-1E11-4E76-AAD2-55830A7F804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071421-D58E-4A76-A3D9-87EC12F03083}" type="parTrans" cxnId="{591167A0-4ABA-4016-998D-EAC4CC199DE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D80D0D0-5DEE-472B-8ADF-9F281F996782}" type="sibTrans" cxnId="{591167A0-4ABA-4016-998D-EAC4CC199DE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212DB08-8CB2-498D-A2A4-F06D4D895410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Wealth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975CCF-37C6-49BC-A057-F5560A6EE7AE}" type="parTrans" cxnId="{D9FC8F8B-8975-4ED0-A033-3635E9AF8E1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72EA62B-7A0A-4D6A-B0EE-7EC2FC5ED052}" type="sibTrans" cxnId="{D9FC8F8B-8975-4ED0-A033-3635E9AF8E1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FD26DB9-F978-409E-A330-827B07F074E6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DB3C97-9966-4321-90EC-E6A98089E521}" type="parTrans" cxnId="{0ECBE06A-A77E-48DA-9E37-F64D3ED90AD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29B14CA-3A8E-4357-BA34-FBC988E80812}" type="sibTrans" cxnId="{0ECBE06A-A77E-48DA-9E37-F64D3ED90AD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FA3AC3B-9EAB-4705-B1EF-FA02FCA7D619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374C51-91B7-42DB-A456-70AA0F816905}" type="parTrans" cxnId="{16B266E6-6DD6-4150-9393-7A9063DCA2B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76DF9B2-4BFA-44B6-94C1-4C6D3635013F}" type="sibTrans" cxnId="{16B266E6-6DD6-4150-9393-7A9063DCA2B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75CC7D5-AA4D-4B9F-A7DF-FB29B98304AC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Expertise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B229AE-3D20-4999-A46B-0D940643927D}" type="parTrans" cxnId="{736D0CD7-81A8-4682-AE0F-DD54CFC628C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F080B69-6A72-46A7-810A-F9AD69DA501C}" type="sibTrans" cxnId="{736D0CD7-81A8-4682-AE0F-DD54CFC628C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97111B2-DA1E-4858-BAD8-1B99E51773D4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Relationships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95DEC8-DFB8-4547-B903-751427914617}" type="parTrans" cxnId="{C09F242C-06E6-4F16-BE7B-B7D71124EB5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FF92D6E-EEC1-4B10-A82A-E674A33FFBB8}" type="sibTrans" cxnId="{C09F242C-06E6-4F16-BE7B-B7D71124EB5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3E83939-9F69-42B3-BFAA-F875BDAFB8F2}" type="pres">
      <dgm:prSet presAssocID="{F4989867-A26F-4EFC-92F2-BE325E321D0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170D37-E261-4CF0-973F-4F0CA9CF17A3}" type="pres">
      <dgm:prSet presAssocID="{3AC90655-BC3F-4D29-8730-B8B40BA0ADB6}" presName="composite" presStyleCnt="0"/>
      <dgm:spPr/>
    </dgm:pt>
    <dgm:pt modelId="{65F464E3-A96A-43F7-944F-BD2106B3FB8F}" type="pres">
      <dgm:prSet presAssocID="{3AC90655-BC3F-4D29-8730-B8B40BA0ADB6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C240B6-704C-4C33-8D85-CC33529B55FB}" type="pres">
      <dgm:prSet presAssocID="{3AC90655-BC3F-4D29-8730-B8B40BA0ADB6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2D4A8-ADD4-4F28-B0DF-CBD2E9A1182C}" type="pres">
      <dgm:prSet presAssocID="{76C18AB6-AD38-478F-961B-F77FCC5706C3}" presName="sp" presStyleCnt="0"/>
      <dgm:spPr/>
    </dgm:pt>
    <dgm:pt modelId="{51700ED1-5EE7-41F7-A655-B24EBB65BB49}" type="pres">
      <dgm:prSet presAssocID="{CCD0FAB3-EA28-4971-88BD-BE06035B4D46}" presName="composite" presStyleCnt="0"/>
      <dgm:spPr/>
    </dgm:pt>
    <dgm:pt modelId="{0529F643-BD5C-48F4-A140-00BA3345D340}" type="pres">
      <dgm:prSet presAssocID="{CCD0FAB3-EA28-4971-88BD-BE06035B4D46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BF9BEC-39A2-475A-8EE9-A59C69B4A644}" type="pres">
      <dgm:prSet presAssocID="{CCD0FAB3-EA28-4971-88BD-BE06035B4D46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08F54E-92C7-4F0C-83AC-7BACA1D09299}" type="pres">
      <dgm:prSet presAssocID="{9BFD4726-B82F-45B4-BE0C-6701ADFBFCBF}" presName="sp" presStyleCnt="0"/>
      <dgm:spPr/>
    </dgm:pt>
    <dgm:pt modelId="{F82CE62B-C270-47AC-8FE7-A685285C2CA5}" type="pres">
      <dgm:prSet presAssocID="{DCEF10DF-1E11-4E76-AAD2-55830A7F8048}" presName="composite" presStyleCnt="0"/>
      <dgm:spPr/>
    </dgm:pt>
    <dgm:pt modelId="{6763D7A9-24E0-4787-95E8-CE8AFAAF9703}" type="pres">
      <dgm:prSet presAssocID="{DCEF10DF-1E11-4E76-AAD2-55830A7F804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4979C1-0EAE-406C-B663-721DAAFEA3A9}" type="pres">
      <dgm:prSet presAssocID="{DCEF10DF-1E11-4E76-AAD2-55830A7F804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74BB15-FBB8-4698-B7FF-BF57AF94A1E3}" type="pres">
      <dgm:prSet presAssocID="{4D80D0D0-5DEE-472B-8ADF-9F281F996782}" presName="sp" presStyleCnt="0"/>
      <dgm:spPr/>
    </dgm:pt>
    <dgm:pt modelId="{D5C16C68-FFF7-4176-A7E9-22409416841A}" type="pres">
      <dgm:prSet presAssocID="{6FD26DB9-F978-409E-A330-827B07F074E6}" presName="composite" presStyleCnt="0"/>
      <dgm:spPr/>
    </dgm:pt>
    <dgm:pt modelId="{0429D9D8-6ADE-43B2-914A-E4AA9DAFC963}" type="pres">
      <dgm:prSet presAssocID="{6FD26DB9-F978-409E-A330-827B07F074E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B0388E-FAA1-48D3-B573-7E37034A2E2B}" type="pres">
      <dgm:prSet presAssocID="{6FD26DB9-F978-409E-A330-827B07F074E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D0056A-1D35-4EA5-990B-F3B6ABEF0F3C}" type="pres">
      <dgm:prSet presAssocID="{A29B14CA-3A8E-4357-BA34-FBC988E80812}" presName="sp" presStyleCnt="0"/>
      <dgm:spPr/>
    </dgm:pt>
    <dgm:pt modelId="{F1F9C271-1EAA-497F-9861-56303AEFA1A0}" type="pres">
      <dgm:prSet presAssocID="{4FA3AC3B-9EAB-4705-B1EF-FA02FCA7D619}" presName="composite" presStyleCnt="0"/>
      <dgm:spPr/>
    </dgm:pt>
    <dgm:pt modelId="{CFA9516D-1521-4A82-8D6F-76EF6179717B}" type="pres">
      <dgm:prSet presAssocID="{4FA3AC3B-9EAB-4705-B1EF-FA02FCA7D619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50C0C3-EFDE-47F5-9648-67F585278EEF}" type="pres">
      <dgm:prSet presAssocID="{4FA3AC3B-9EAB-4705-B1EF-FA02FCA7D619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62BCCE-8E0C-4A18-AF6C-6C446F83F0CE}" type="presOf" srcId="{DCEF10DF-1E11-4E76-AAD2-55830A7F8048}" destId="{6763D7A9-24E0-4787-95E8-CE8AFAAF9703}" srcOrd="0" destOrd="0" presId="urn:microsoft.com/office/officeart/2005/8/layout/chevron2"/>
    <dgm:cxn modelId="{16B266E6-6DD6-4150-9393-7A9063DCA2B5}" srcId="{F4989867-A26F-4EFC-92F2-BE325E321D02}" destId="{4FA3AC3B-9EAB-4705-B1EF-FA02FCA7D619}" srcOrd="4" destOrd="0" parTransId="{87374C51-91B7-42DB-A456-70AA0F816905}" sibTransId="{C76DF9B2-4BFA-44B6-94C1-4C6D3635013F}"/>
    <dgm:cxn modelId="{736D0CD7-81A8-4682-AE0F-DD54CFC628CB}" srcId="{6FD26DB9-F978-409E-A330-827B07F074E6}" destId="{475CC7D5-AA4D-4B9F-A7DF-FB29B98304AC}" srcOrd="0" destOrd="0" parTransId="{4AB229AE-3D20-4999-A46B-0D940643927D}" sibTransId="{8F080B69-6A72-46A7-810A-F9AD69DA501C}"/>
    <dgm:cxn modelId="{A8BC5176-2261-4D95-B001-4EB5FC42AD4E}" type="presOf" srcId="{475CC7D5-AA4D-4B9F-A7DF-FB29B98304AC}" destId="{4DB0388E-FAA1-48D3-B573-7E37034A2E2B}" srcOrd="0" destOrd="0" presId="urn:microsoft.com/office/officeart/2005/8/layout/chevron2"/>
    <dgm:cxn modelId="{CB114AFB-9868-44F9-8661-CF2CD275DF76}" srcId="{F4989867-A26F-4EFC-92F2-BE325E321D02}" destId="{CCD0FAB3-EA28-4971-88BD-BE06035B4D46}" srcOrd="1" destOrd="0" parTransId="{7C76F655-9980-44D8-8C2E-5B64B660C226}" sibTransId="{9BFD4726-B82F-45B4-BE0C-6701ADFBFCBF}"/>
    <dgm:cxn modelId="{E24B777D-CD7F-4B3D-ACA8-615AE4370BBA}" srcId="{CCD0FAB3-EA28-4971-88BD-BE06035B4D46}" destId="{099028CB-D865-4569-BBFD-E55D61265569}" srcOrd="0" destOrd="0" parTransId="{411B2C31-C499-4E95-BDA4-8037E74C1C46}" sibTransId="{69561F2A-C574-4760-972C-3459799C603D}"/>
    <dgm:cxn modelId="{0ECBE06A-A77E-48DA-9E37-F64D3ED90AD8}" srcId="{F4989867-A26F-4EFC-92F2-BE325E321D02}" destId="{6FD26DB9-F978-409E-A330-827B07F074E6}" srcOrd="3" destOrd="0" parTransId="{57DB3C97-9966-4321-90EC-E6A98089E521}" sibTransId="{A29B14CA-3A8E-4357-BA34-FBC988E80812}"/>
    <dgm:cxn modelId="{5C9D0789-2EA1-4F39-8F76-90FC58B2EBC4}" srcId="{3AC90655-BC3F-4D29-8730-B8B40BA0ADB6}" destId="{92436E33-476D-4C56-9604-120B1534052B}" srcOrd="0" destOrd="0" parTransId="{756CC773-D376-4F85-AE11-043F5A3429B4}" sibTransId="{37F7749E-1FDA-445C-B7FC-E78FBF42C372}"/>
    <dgm:cxn modelId="{C09F242C-06E6-4F16-BE7B-B7D71124EB5A}" srcId="{4FA3AC3B-9EAB-4705-B1EF-FA02FCA7D619}" destId="{997111B2-DA1E-4858-BAD8-1B99E51773D4}" srcOrd="0" destOrd="0" parTransId="{7B95DEC8-DFB8-4547-B903-751427914617}" sibTransId="{CFF92D6E-EEC1-4B10-A82A-E674A33FFBB8}"/>
    <dgm:cxn modelId="{9C4DBADA-4A1B-409D-A856-5CEE9C47CF45}" type="presOf" srcId="{3AC90655-BC3F-4D29-8730-B8B40BA0ADB6}" destId="{65F464E3-A96A-43F7-944F-BD2106B3FB8F}" srcOrd="0" destOrd="0" presId="urn:microsoft.com/office/officeart/2005/8/layout/chevron2"/>
    <dgm:cxn modelId="{D9FC8F8B-8975-4ED0-A033-3635E9AF8E10}" srcId="{DCEF10DF-1E11-4E76-AAD2-55830A7F8048}" destId="{A212DB08-8CB2-498D-A2A4-F06D4D895410}" srcOrd="0" destOrd="0" parTransId="{EC975CCF-37C6-49BC-A057-F5560A6EE7AE}" sibTransId="{C72EA62B-7A0A-4D6A-B0EE-7EC2FC5ED052}"/>
    <dgm:cxn modelId="{ED5BD80E-4412-4708-BCD4-B731C278FFE7}" type="presOf" srcId="{F4989867-A26F-4EFC-92F2-BE325E321D02}" destId="{63E83939-9F69-42B3-BFAA-F875BDAFB8F2}" srcOrd="0" destOrd="0" presId="urn:microsoft.com/office/officeart/2005/8/layout/chevron2"/>
    <dgm:cxn modelId="{D461868F-B000-40E4-A67A-9B4E407EDEB5}" type="presOf" srcId="{4FA3AC3B-9EAB-4705-B1EF-FA02FCA7D619}" destId="{CFA9516D-1521-4A82-8D6F-76EF6179717B}" srcOrd="0" destOrd="0" presId="urn:microsoft.com/office/officeart/2005/8/layout/chevron2"/>
    <dgm:cxn modelId="{ACC001A7-2F91-4478-83BF-426A9AF1FE99}" srcId="{F4989867-A26F-4EFC-92F2-BE325E321D02}" destId="{3AC90655-BC3F-4D29-8730-B8B40BA0ADB6}" srcOrd="0" destOrd="0" parTransId="{99CA4FA4-8F13-4EB8-ACE9-443B2ECC60BE}" sibTransId="{76C18AB6-AD38-478F-961B-F77FCC5706C3}"/>
    <dgm:cxn modelId="{67344461-7AAB-4457-9C27-8FC361311181}" type="presOf" srcId="{92436E33-476D-4C56-9604-120B1534052B}" destId="{EDC240B6-704C-4C33-8D85-CC33529B55FB}" srcOrd="0" destOrd="0" presId="urn:microsoft.com/office/officeart/2005/8/layout/chevron2"/>
    <dgm:cxn modelId="{C567B60F-8BA8-45ED-A911-A5A4349EB161}" type="presOf" srcId="{6FD26DB9-F978-409E-A330-827B07F074E6}" destId="{0429D9D8-6ADE-43B2-914A-E4AA9DAFC963}" srcOrd="0" destOrd="0" presId="urn:microsoft.com/office/officeart/2005/8/layout/chevron2"/>
    <dgm:cxn modelId="{E4B00A3B-9FA1-4834-AE45-E23219382C5A}" type="presOf" srcId="{A212DB08-8CB2-498D-A2A4-F06D4D895410}" destId="{DC4979C1-0EAE-406C-B663-721DAAFEA3A9}" srcOrd="0" destOrd="0" presId="urn:microsoft.com/office/officeart/2005/8/layout/chevron2"/>
    <dgm:cxn modelId="{3FB46E81-FFBD-4D4A-BF8F-CFF81DEE0FE4}" type="presOf" srcId="{CCD0FAB3-EA28-4971-88BD-BE06035B4D46}" destId="{0529F643-BD5C-48F4-A140-00BA3345D340}" srcOrd="0" destOrd="0" presId="urn:microsoft.com/office/officeart/2005/8/layout/chevron2"/>
    <dgm:cxn modelId="{BC31EAB5-CA63-4107-9183-A5ACB8371EAB}" type="presOf" srcId="{997111B2-DA1E-4858-BAD8-1B99E51773D4}" destId="{5850C0C3-EFDE-47F5-9648-67F585278EEF}" srcOrd="0" destOrd="0" presId="urn:microsoft.com/office/officeart/2005/8/layout/chevron2"/>
    <dgm:cxn modelId="{1F5CEC05-774B-4226-8C08-DE8464008195}" type="presOf" srcId="{099028CB-D865-4569-BBFD-E55D61265569}" destId="{0ABF9BEC-39A2-475A-8EE9-A59C69B4A644}" srcOrd="0" destOrd="0" presId="urn:microsoft.com/office/officeart/2005/8/layout/chevron2"/>
    <dgm:cxn modelId="{591167A0-4ABA-4016-998D-EAC4CC199DE9}" srcId="{F4989867-A26F-4EFC-92F2-BE325E321D02}" destId="{DCEF10DF-1E11-4E76-AAD2-55830A7F8048}" srcOrd="2" destOrd="0" parTransId="{C3071421-D58E-4A76-A3D9-87EC12F03083}" sibTransId="{4D80D0D0-5DEE-472B-8ADF-9F281F996782}"/>
    <dgm:cxn modelId="{FCE6BD65-BEF3-45ED-B926-2D8E850407CE}" type="presParOf" srcId="{63E83939-9F69-42B3-BFAA-F875BDAFB8F2}" destId="{1F170D37-E261-4CF0-973F-4F0CA9CF17A3}" srcOrd="0" destOrd="0" presId="urn:microsoft.com/office/officeart/2005/8/layout/chevron2"/>
    <dgm:cxn modelId="{436EBDD5-9187-480B-9F5E-2DE240591C18}" type="presParOf" srcId="{1F170D37-E261-4CF0-973F-4F0CA9CF17A3}" destId="{65F464E3-A96A-43F7-944F-BD2106B3FB8F}" srcOrd="0" destOrd="0" presId="urn:microsoft.com/office/officeart/2005/8/layout/chevron2"/>
    <dgm:cxn modelId="{1B98A57D-8F55-41EF-806F-727CEBF0FBF0}" type="presParOf" srcId="{1F170D37-E261-4CF0-973F-4F0CA9CF17A3}" destId="{EDC240B6-704C-4C33-8D85-CC33529B55FB}" srcOrd="1" destOrd="0" presId="urn:microsoft.com/office/officeart/2005/8/layout/chevron2"/>
    <dgm:cxn modelId="{999AED9B-BAE1-40DE-B7EB-5D5CDC540093}" type="presParOf" srcId="{63E83939-9F69-42B3-BFAA-F875BDAFB8F2}" destId="{4F72D4A8-ADD4-4F28-B0DF-CBD2E9A1182C}" srcOrd="1" destOrd="0" presId="urn:microsoft.com/office/officeart/2005/8/layout/chevron2"/>
    <dgm:cxn modelId="{1DC062CD-A45A-42B8-B0C8-176FBA754D46}" type="presParOf" srcId="{63E83939-9F69-42B3-BFAA-F875BDAFB8F2}" destId="{51700ED1-5EE7-41F7-A655-B24EBB65BB49}" srcOrd="2" destOrd="0" presId="urn:microsoft.com/office/officeart/2005/8/layout/chevron2"/>
    <dgm:cxn modelId="{AAD39154-98FC-42EA-B7B2-DEB417FA2885}" type="presParOf" srcId="{51700ED1-5EE7-41F7-A655-B24EBB65BB49}" destId="{0529F643-BD5C-48F4-A140-00BA3345D340}" srcOrd="0" destOrd="0" presId="urn:microsoft.com/office/officeart/2005/8/layout/chevron2"/>
    <dgm:cxn modelId="{F78C62ED-652E-4505-8D83-2868E58FEDEF}" type="presParOf" srcId="{51700ED1-5EE7-41F7-A655-B24EBB65BB49}" destId="{0ABF9BEC-39A2-475A-8EE9-A59C69B4A644}" srcOrd="1" destOrd="0" presId="urn:microsoft.com/office/officeart/2005/8/layout/chevron2"/>
    <dgm:cxn modelId="{7C8F56F3-75D3-4F91-8D0A-C30A32983766}" type="presParOf" srcId="{63E83939-9F69-42B3-BFAA-F875BDAFB8F2}" destId="{3F08F54E-92C7-4F0C-83AC-7BACA1D09299}" srcOrd="3" destOrd="0" presId="urn:microsoft.com/office/officeart/2005/8/layout/chevron2"/>
    <dgm:cxn modelId="{E9B6EDC2-EB50-4B58-8E98-5CA2FD291290}" type="presParOf" srcId="{63E83939-9F69-42B3-BFAA-F875BDAFB8F2}" destId="{F82CE62B-C270-47AC-8FE7-A685285C2CA5}" srcOrd="4" destOrd="0" presId="urn:microsoft.com/office/officeart/2005/8/layout/chevron2"/>
    <dgm:cxn modelId="{1E2FB65C-39B2-469E-8D49-28E1F3DEE7F3}" type="presParOf" srcId="{F82CE62B-C270-47AC-8FE7-A685285C2CA5}" destId="{6763D7A9-24E0-4787-95E8-CE8AFAAF9703}" srcOrd="0" destOrd="0" presId="urn:microsoft.com/office/officeart/2005/8/layout/chevron2"/>
    <dgm:cxn modelId="{45D648B9-DB5A-45A5-AD6E-7B1EAE1DB427}" type="presParOf" srcId="{F82CE62B-C270-47AC-8FE7-A685285C2CA5}" destId="{DC4979C1-0EAE-406C-B663-721DAAFEA3A9}" srcOrd="1" destOrd="0" presId="urn:microsoft.com/office/officeart/2005/8/layout/chevron2"/>
    <dgm:cxn modelId="{2C3F2AFC-3C96-422A-9185-5671A41F76A1}" type="presParOf" srcId="{63E83939-9F69-42B3-BFAA-F875BDAFB8F2}" destId="{DC74BB15-FBB8-4698-B7FF-BF57AF94A1E3}" srcOrd="5" destOrd="0" presId="urn:microsoft.com/office/officeart/2005/8/layout/chevron2"/>
    <dgm:cxn modelId="{1E901D95-108B-4921-B5C6-E4210F2CFDE0}" type="presParOf" srcId="{63E83939-9F69-42B3-BFAA-F875BDAFB8F2}" destId="{D5C16C68-FFF7-4176-A7E9-22409416841A}" srcOrd="6" destOrd="0" presId="urn:microsoft.com/office/officeart/2005/8/layout/chevron2"/>
    <dgm:cxn modelId="{1D50810C-A818-49A3-A31D-2BF365D58F46}" type="presParOf" srcId="{D5C16C68-FFF7-4176-A7E9-22409416841A}" destId="{0429D9D8-6ADE-43B2-914A-E4AA9DAFC963}" srcOrd="0" destOrd="0" presId="urn:microsoft.com/office/officeart/2005/8/layout/chevron2"/>
    <dgm:cxn modelId="{85880AC3-5156-4377-B0E6-2C47B2644F5B}" type="presParOf" srcId="{D5C16C68-FFF7-4176-A7E9-22409416841A}" destId="{4DB0388E-FAA1-48D3-B573-7E37034A2E2B}" srcOrd="1" destOrd="0" presId="urn:microsoft.com/office/officeart/2005/8/layout/chevron2"/>
    <dgm:cxn modelId="{4AD609EB-A26F-4F4E-960A-D345883E1571}" type="presParOf" srcId="{63E83939-9F69-42B3-BFAA-F875BDAFB8F2}" destId="{FAD0056A-1D35-4EA5-990B-F3B6ABEF0F3C}" srcOrd="7" destOrd="0" presId="urn:microsoft.com/office/officeart/2005/8/layout/chevron2"/>
    <dgm:cxn modelId="{ECB27050-04D7-48C7-9DA1-7A5D4DE0F4C6}" type="presParOf" srcId="{63E83939-9F69-42B3-BFAA-F875BDAFB8F2}" destId="{F1F9C271-1EAA-497F-9861-56303AEFA1A0}" srcOrd="8" destOrd="0" presId="urn:microsoft.com/office/officeart/2005/8/layout/chevron2"/>
    <dgm:cxn modelId="{DF1BE55B-CF43-4ED0-8DD0-F1BA2ECD995E}" type="presParOf" srcId="{F1F9C271-1EAA-497F-9861-56303AEFA1A0}" destId="{CFA9516D-1521-4A82-8D6F-76EF6179717B}" srcOrd="0" destOrd="0" presId="urn:microsoft.com/office/officeart/2005/8/layout/chevron2"/>
    <dgm:cxn modelId="{4B50BC6B-4351-4FAB-BA81-412B8E94B6CD}" type="presParOf" srcId="{F1F9C271-1EAA-497F-9861-56303AEFA1A0}" destId="{5850C0C3-EFDE-47F5-9648-67F585278EE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26CB619-D6D7-4B46-ADE7-36FD2E8B1B6D}" type="doc">
      <dgm:prSet loTypeId="urn:microsoft.com/office/officeart/2005/8/layout/arrow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5CC230B-1169-44A4-A3C7-2D5C41049E48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Internally directed</a:t>
          </a:r>
        </a:p>
      </dgm:t>
    </dgm:pt>
    <dgm:pt modelId="{ED4AA920-06F0-44CF-BC6A-96692A3B3E84}" type="parTrans" cxnId="{E290A87F-A3DD-4A01-9B14-569E33F8ACA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4CCA0BA-E946-4899-B08A-7A17CA431EF5}" type="sibTrans" cxnId="{E290A87F-A3DD-4A01-9B14-569E33F8ACA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ECF508E-E34C-49EF-A227-8090FC35B621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Other-focused</a:t>
          </a:r>
        </a:p>
      </dgm:t>
    </dgm:pt>
    <dgm:pt modelId="{B1F186D5-8EBA-4C3A-BB02-08B1D5054BB4}" type="parTrans" cxnId="{BA89C966-5E71-488A-97B4-B7C614A0AFF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2E98488-AB29-4841-87A0-D90345278CBB}" type="sibTrans" cxnId="{BA89C966-5E71-488A-97B4-B7C614A0AFF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220A9A8-B8A0-4B6F-AC28-02E6EB7E78BC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Externally open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626ADD-F9E3-47B7-8F2E-8180C1E86509}" type="parTrans" cxnId="{F19C6172-707D-47B3-8D3F-7A56B9DFFA6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5190BD1-5E37-40EC-B3E8-8F1AF65E3FCA}" type="sibTrans" cxnId="{F19C6172-707D-47B3-8D3F-7A56B9DFFA6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52355A5-BD87-4283-A570-57370109BAE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Purpose-centered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7F6C5D-EE40-448D-9A1C-BF3C93C94386}" type="parTrans" cxnId="{EBFB31C4-C00A-4BD7-B8AC-3181CCF0D11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D3DCE79-D29B-49BF-B17F-8DF47A3889C7}" type="sibTrans" cxnId="{EBFB31C4-C00A-4BD7-B8AC-3181CCF0D11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05210D4-9B0F-4631-851D-441C84543A1D}" type="pres">
      <dgm:prSet presAssocID="{826CB619-D6D7-4B46-ADE7-36FD2E8B1B6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91FC92-6287-43AE-ACE7-1D2A3FCC53CD}" type="pres">
      <dgm:prSet presAssocID="{826CB619-D6D7-4B46-ADE7-36FD2E8B1B6D}" presName="arrow" presStyleLbl="bgShp" presStyleIdx="0" presStyleCnt="1" custScaleX="116766"/>
      <dgm:spPr/>
    </dgm:pt>
    <dgm:pt modelId="{6FC2B267-C879-40F6-A041-2DA118EFEDD1}" type="pres">
      <dgm:prSet presAssocID="{826CB619-D6D7-4B46-ADE7-36FD2E8B1B6D}" presName="arrowDiagram4" presStyleCnt="0"/>
      <dgm:spPr/>
    </dgm:pt>
    <dgm:pt modelId="{34920E71-E3B7-44C0-BBDA-5AB016EE3145}" type="pres">
      <dgm:prSet presAssocID="{C52355A5-BD87-4283-A570-57370109BAEA}" presName="bullet4a" presStyleLbl="node1" presStyleIdx="0" presStyleCnt="4"/>
      <dgm:spPr/>
    </dgm:pt>
    <dgm:pt modelId="{05A37245-8F73-4AF6-B9B0-13D39AB6C219}" type="pres">
      <dgm:prSet presAssocID="{C52355A5-BD87-4283-A570-57370109BAEA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F8814E-11E6-49FB-AA72-5DF5B6713BC7}" type="pres">
      <dgm:prSet presAssocID="{15CC230B-1169-44A4-A3C7-2D5C41049E48}" presName="bullet4b" presStyleLbl="node1" presStyleIdx="1" presStyleCnt="4"/>
      <dgm:spPr/>
    </dgm:pt>
    <dgm:pt modelId="{61F9B3C7-2759-4B62-923B-278106BD4CEC}" type="pres">
      <dgm:prSet presAssocID="{15CC230B-1169-44A4-A3C7-2D5C41049E48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9F2DDC-0A2E-4664-B84B-DD12F25B448B}" type="pres">
      <dgm:prSet presAssocID="{4ECF508E-E34C-49EF-A227-8090FC35B621}" presName="bullet4c" presStyleLbl="node1" presStyleIdx="2" presStyleCnt="4"/>
      <dgm:spPr/>
    </dgm:pt>
    <dgm:pt modelId="{DEDA3C24-76C9-46B0-9E56-D3653DFBDFD9}" type="pres">
      <dgm:prSet presAssocID="{4ECF508E-E34C-49EF-A227-8090FC35B621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A0248E-2CF4-4C8F-91A2-4AAFB3E4141F}" type="pres">
      <dgm:prSet presAssocID="{A220A9A8-B8A0-4B6F-AC28-02E6EB7E78BC}" presName="bullet4d" presStyleLbl="node1" presStyleIdx="3" presStyleCnt="4"/>
      <dgm:spPr/>
    </dgm:pt>
    <dgm:pt modelId="{C96EECB8-4D67-4B1E-86AF-38D3982FD1D6}" type="pres">
      <dgm:prSet presAssocID="{A220A9A8-B8A0-4B6F-AC28-02E6EB7E78BC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9C59D2-F707-4AB0-98A8-691F0A37738F}" type="presOf" srcId="{15CC230B-1169-44A4-A3C7-2D5C41049E48}" destId="{61F9B3C7-2759-4B62-923B-278106BD4CEC}" srcOrd="0" destOrd="0" presId="urn:microsoft.com/office/officeart/2005/8/layout/arrow2"/>
    <dgm:cxn modelId="{56256CBF-9AA8-473F-81B7-C17B6B8BCEFE}" type="presOf" srcId="{826CB619-D6D7-4B46-ADE7-36FD2E8B1B6D}" destId="{805210D4-9B0F-4631-851D-441C84543A1D}" srcOrd="0" destOrd="0" presId="urn:microsoft.com/office/officeart/2005/8/layout/arrow2"/>
    <dgm:cxn modelId="{BA89C966-5E71-488A-97B4-B7C614A0AFF3}" srcId="{826CB619-D6D7-4B46-ADE7-36FD2E8B1B6D}" destId="{4ECF508E-E34C-49EF-A227-8090FC35B621}" srcOrd="2" destOrd="0" parTransId="{B1F186D5-8EBA-4C3A-BB02-08B1D5054BB4}" sibTransId="{E2E98488-AB29-4841-87A0-D90345278CBB}"/>
    <dgm:cxn modelId="{E290A87F-A3DD-4A01-9B14-569E33F8ACA0}" srcId="{826CB619-D6D7-4B46-ADE7-36FD2E8B1B6D}" destId="{15CC230B-1169-44A4-A3C7-2D5C41049E48}" srcOrd="1" destOrd="0" parTransId="{ED4AA920-06F0-44CF-BC6A-96692A3B3E84}" sibTransId="{F4CCA0BA-E946-4899-B08A-7A17CA431EF5}"/>
    <dgm:cxn modelId="{6E82DF1E-27FA-404D-ABE6-5B73A6B8969A}" type="presOf" srcId="{4ECF508E-E34C-49EF-A227-8090FC35B621}" destId="{DEDA3C24-76C9-46B0-9E56-D3653DFBDFD9}" srcOrd="0" destOrd="0" presId="urn:microsoft.com/office/officeart/2005/8/layout/arrow2"/>
    <dgm:cxn modelId="{EBFB31C4-C00A-4BD7-B8AC-3181CCF0D116}" srcId="{826CB619-D6D7-4B46-ADE7-36FD2E8B1B6D}" destId="{C52355A5-BD87-4283-A570-57370109BAEA}" srcOrd="0" destOrd="0" parTransId="{A07F6C5D-EE40-448D-9A1C-BF3C93C94386}" sibTransId="{FD3DCE79-D29B-49BF-B17F-8DF47A3889C7}"/>
    <dgm:cxn modelId="{F19C6172-707D-47B3-8D3F-7A56B9DFFA66}" srcId="{826CB619-D6D7-4B46-ADE7-36FD2E8B1B6D}" destId="{A220A9A8-B8A0-4B6F-AC28-02E6EB7E78BC}" srcOrd="3" destOrd="0" parTransId="{B7626ADD-F9E3-47B7-8F2E-8180C1E86509}" sibTransId="{55190BD1-5E37-40EC-B3E8-8F1AF65E3FCA}"/>
    <dgm:cxn modelId="{84A25CB1-4209-42E1-ACDB-8E9395FE2FDB}" type="presOf" srcId="{A220A9A8-B8A0-4B6F-AC28-02E6EB7E78BC}" destId="{C96EECB8-4D67-4B1E-86AF-38D3982FD1D6}" srcOrd="0" destOrd="0" presId="urn:microsoft.com/office/officeart/2005/8/layout/arrow2"/>
    <dgm:cxn modelId="{D0C828AE-9BF7-4B66-A638-D86CC0A22931}" type="presOf" srcId="{C52355A5-BD87-4283-A570-57370109BAEA}" destId="{05A37245-8F73-4AF6-B9B0-13D39AB6C219}" srcOrd="0" destOrd="0" presId="urn:microsoft.com/office/officeart/2005/8/layout/arrow2"/>
    <dgm:cxn modelId="{7E61591D-B0E3-41D3-915B-8689ECF9D90E}" type="presParOf" srcId="{805210D4-9B0F-4631-851D-441C84543A1D}" destId="{0391FC92-6287-43AE-ACE7-1D2A3FCC53CD}" srcOrd="0" destOrd="0" presId="urn:microsoft.com/office/officeart/2005/8/layout/arrow2"/>
    <dgm:cxn modelId="{68032E96-3549-417A-BAC1-B9ABB05E2EBD}" type="presParOf" srcId="{805210D4-9B0F-4631-851D-441C84543A1D}" destId="{6FC2B267-C879-40F6-A041-2DA118EFEDD1}" srcOrd="1" destOrd="0" presId="urn:microsoft.com/office/officeart/2005/8/layout/arrow2"/>
    <dgm:cxn modelId="{2F599225-D756-4644-9F74-D015007AC60C}" type="presParOf" srcId="{6FC2B267-C879-40F6-A041-2DA118EFEDD1}" destId="{34920E71-E3B7-44C0-BBDA-5AB016EE3145}" srcOrd="0" destOrd="0" presId="urn:microsoft.com/office/officeart/2005/8/layout/arrow2"/>
    <dgm:cxn modelId="{16456ED4-7397-4796-99D4-6DEC6AD39B9F}" type="presParOf" srcId="{6FC2B267-C879-40F6-A041-2DA118EFEDD1}" destId="{05A37245-8F73-4AF6-B9B0-13D39AB6C219}" srcOrd="1" destOrd="0" presId="urn:microsoft.com/office/officeart/2005/8/layout/arrow2"/>
    <dgm:cxn modelId="{DCC3A631-DCF5-4AE5-8CE0-FB43279E3B2C}" type="presParOf" srcId="{6FC2B267-C879-40F6-A041-2DA118EFEDD1}" destId="{3EF8814E-11E6-49FB-AA72-5DF5B6713BC7}" srcOrd="2" destOrd="0" presId="urn:microsoft.com/office/officeart/2005/8/layout/arrow2"/>
    <dgm:cxn modelId="{A9FD1E04-D9B6-45A8-B80D-11F5C5033ABD}" type="presParOf" srcId="{6FC2B267-C879-40F6-A041-2DA118EFEDD1}" destId="{61F9B3C7-2759-4B62-923B-278106BD4CEC}" srcOrd="3" destOrd="0" presId="urn:microsoft.com/office/officeart/2005/8/layout/arrow2"/>
    <dgm:cxn modelId="{1184D9AB-429F-415F-BC69-3B1ABC6481B6}" type="presParOf" srcId="{6FC2B267-C879-40F6-A041-2DA118EFEDD1}" destId="{2A9F2DDC-0A2E-4664-B84B-DD12F25B448B}" srcOrd="4" destOrd="0" presId="urn:microsoft.com/office/officeart/2005/8/layout/arrow2"/>
    <dgm:cxn modelId="{D0BC9955-5A25-410B-A15C-37B29C3FBDF4}" type="presParOf" srcId="{6FC2B267-C879-40F6-A041-2DA118EFEDD1}" destId="{DEDA3C24-76C9-46B0-9E56-D3653DFBDFD9}" srcOrd="5" destOrd="0" presId="urn:microsoft.com/office/officeart/2005/8/layout/arrow2"/>
    <dgm:cxn modelId="{A14444BD-CA0D-400E-8C2B-7B7E9F8F51B3}" type="presParOf" srcId="{6FC2B267-C879-40F6-A041-2DA118EFEDD1}" destId="{1BA0248E-2CF4-4C8F-91A2-4AAFB3E4141F}" srcOrd="6" destOrd="0" presId="urn:microsoft.com/office/officeart/2005/8/layout/arrow2"/>
    <dgm:cxn modelId="{A04311FE-F205-4F59-89E0-9A7351D44900}" type="presParOf" srcId="{6FC2B267-C879-40F6-A041-2DA118EFEDD1}" destId="{C96EECB8-4D67-4B1E-86AF-38D3982FD1D6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558135" y="253335"/>
          <a:ext cx="1167501" cy="1167501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0088" y="595288"/>
        <a:ext cx="825548" cy="825548"/>
      </dsp:txXfrm>
    </dsp:sp>
    <dsp:sp modelId="{3003539B-62B8-451C-94AD-A430E068CCA8}">
      <dsp:nvSpPr>
        <dsp:cNvPr id="0" name=""/>
        <dsp:cNvSpPr/>
      </dsp:nvSpPr>
      <dsp:spPr>
        <a:xfrm rot="5400000">
          <a:off x="1904999" y="152405"/>
          <a:ext cx="1167501" cy="1167501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904999" y="494358"/>
        <a:ext cx="825548" cy="825548"/>
      </dsp:txXfrm>
    </dsp:sp>
    <dsp:sp modelId="{FF760E78-20FD-426B-867D-6BB645576465}">
      <dsp:nvSpPr>
        <dsp:cNvPr id="0" name=""/>
        <dsp:cNvSpPr/>
      </dsp:nvSpPr>
      <dsp:spPr>
        <a:xfrm rot="10800000">
          <a:off x="1779563" y="1474763"/>
          <a:ext cx="1167501" cy="1167501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79563" y="1474763"/>
        <a:ext cx="825548" cy="825548"/>
      </dsp:txXfrm>
    </dsp:sp>
    <dsp:sp modelId="{BA9ED94A-E6CF-4BC3-AB8E-E148409D19A3}">
      <dsp:nvSpPr>
        <dsp:cNvPr id="0" name=""/>
        <dsp:cNvSpPr/>
      </dsp:nvSpPr>
      <dsp:spPr>
        <a:xfrm rot="16200000">
          <a:off x="558135" y="1474763"/>
          <a:ext cx="1167501" cy="1167501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00088" y="1474763"/>
        <a:ext cx="825548" cy="825548"/>
      </dsp:txXfrm>
    </dsp:sp>
    <dsp:sp modelId="{65C6CEE7-2B7F-4E58-98BF-D81AF230C446}">
      <dsp:nvSpPr>
        <dsp:cNvPr id="0" name=""/>
        <dsp:cNvSpPr/>
      </dsp:nvSpPr>
      <dsp:spPr>
        <a:xfrm>
          <a:off x="1551051" y="1205132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1551051" y="1339947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85B9C3-A9F4-4A1B-BC1E-E19AEF5A2F7E}">
      <dsp:nvSpPr>
        <dsp:cNvPr id="0" name=""/>
        <dsp:cNvSpPr/>
      </dsp:nvSpPr>
      <dsp:spPr>
        <a:xfrm>
          <a:off x="2571" y="756176"/>
          <a:ext cx="2507456" cy="100298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Position, Opportunity, &amp; Wealth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1" y="756176"/>
        <a:ext cx="2507456" cy="1002982"/>
      </dsp:txXfrm>
    </dsp:sp>
    <dsp:sp modelId="{6E4E135B-1CF8-4EC3-869C-E93ED0FF10F4}">
      <dsp:nvSpPr>
        <dsp:cNvPr id="0" name=""/>
        <dsp:cNvSpPr/>
      </dsp:nvSpPr>
      <dsp:spPr>
        <a:xfrm>
          <a:off x="2571" y="1759158"/>
          <a:ext cx="2507456" cy="213286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Legitimate authority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Upward appeal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Co-optation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Bargaining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Pressure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1" y="1759158"/>
        <a:ext cx="2507456" cy="2132865"/>
      </dsp:txXfrm>
    </dsp:sp>
    <dsp:sp modelId="{CAECDD5C-2383-48BE-9352-7038C0E96DEE}">
      <dsp:nvSpPr>
        <dsp:cNvPr id="0" name=""/>
        <dsp:cNvSpPr/>
      </dsp:nvSpPr>
      <dsp:spPr>
        <a:xfrm>
          <a:off x="2819397" y="762003"/>
          <a:ext cx="2507456" cy="1002982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Relationships </a:t>
          </a:r>
          <a:endParaRPr lang="en-US" sz="21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19397" y="762003"/>
        <a:ext cx="2507456" cy="1002982"/>
      </dsp:txXfrm>
    </dsp:sp>
    <dsp:sp modelId="{9D344492-AD21-4AE2-A411-068CAF242ECB}">
      <dsp:nvSpPr>
        <dsp:cNvPr id="0" name=""/>
        <dsp:cNvSpPr/>
      </dsp:nvSpPr>
      <dsp:spPr>
        <a:xfrm>
          <a:off x="2861071" y="1759158"/>
          <a:ext cx="2507456" cy="2132865"/>
        </a:xfrm>
        <a:prstGeom prst="rect">
          <a:avLst/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Inspirational appeal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Personal appeal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Ingratiation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Coalition formation</a:t>
          </a:r>
        </a:p>
      </dsp:txBody>
      <dsp:txXfrm>
        <a:off x="2861071" y="1759158"/>
        <a:ext cx="2507456" cy="2132865"/>
      </dsp:txXfrm>
    </dsp:sp>
    <dsp:sp modelId="{00474EA5-B5EA-4303-9347-714A314F8637}">
      <dsp:nvSpPr>
        <dsp:cNvPr id="0" name=""/>
        <dsp:cNvSpPr/>
      </dsp:nvSpPr>
      <dsp:spPr>
        <a:xfrm>
          <a:off x="5719571" y="756176"/>
          <a:ext cx="2507456" cy="1002982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Expertise</a:t>
          </a:r>
        </a:p>
      </dsp:txBody>
      <dsp:txXfrm>
        <a:off x="5719571" y="756176"/>
        <a:ext cx="2507456" cy="1002982"/>
      </dsp:txXfrm>
    </dsp:sp>
    <dsp:sp modelId="{0EDBA6D6-348A-46AC-A30B-419C1FE6FA68}">
      <dsp:nvSpPr>
        <dsp:cNvPr id="0" name=""/>
        <dsp:cNvSpPr/>
      </dsp:nvSpPr>
      <dsp:spPr>
        <a:xfrm>
          <a:off x="5715008" y="1752610"/>
          <a:ext cx="2507456" cy="2132865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Rational persuasion</a:t>
          </a:r>
        </a:p>
      </dsp:txBody>
      <dsp:txXfrm>
        <a:off x="5715008" y="1752610"/>
        <a:ext cx="2507456" cy="213286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C98D4E-3181-4718-8CC8-E42C1A889409}">
      <dsp:nvSpPr>
        <dsp:cNvPr id="0" name=""/>
        <dsp:cNvSpPr/>
      </dsp:nvSpPr>
      <dsp:spPr>
        <a:xfrm>
          <a:off x="4475760" y="1014805"/>
          <a:ext cx="975481" cy="464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366"/>
              </a:lnTo>
              <a:lnTo>
                <a:pt x="975481" y="316366"/>
              </a:lnTo>
              <a:lnTo>
                <a:pt x="975481" y="4642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D96F5-62AA-446F-B903-E9403FBEE343}">
      <dsp:nvSpPr>
        <dsp:cNvPr id="0" name=""/>
        <dsp:cNvSpPr/>
      </dsp:nvSpPr>
      <dsp:spPr>
        <a:xfrm>
          <a:off x="3500278" y="2492661"/>
          <a:ext cx="975481" cy="4642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366"/>
              </a:lnTo>
              <a:lnTo>
                <a:pt x="975481" y="316366"/>
              </a:lnTo>
              <a:lnTo>
                <a:pt x="975481" y="46424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550E66-AD48-4381-A97E-E8F7CBFE7F66}">
      <dsp:nvSpPr>
        <dsp:cNvPr id="0" name=""/>
        <dsp:cNvSpPr/>
      </dsp:nvSpPr>
      <dsp:spPr>
        <a:xfrm>
          <a:off x="2524797" y="2492661"/>
          <a:ext cx="975481" cy="464240"/>
        </a:xfrm>
        <a:custGeom>
          <a:avLst/>
          <a:gdLst/>
          <a:ahLst/>
          <a:cxnLst/>
          <a:rect l="0" t="0" r="0" b="0"/>
          <a:pathLst>
            <a:path>
              <a:moveTo>
                <a:pt x="975481" y="0"/>
              </a:moveTo>
              <a:lnTo>
                <a:pt x="975481" y="316366"/>
              </a:lnTo>
              <a:lnTo>
                <a:pt x="0" y="316366"/>
              </a:lnTo>
              <a:lnTo>
                <a:pt x="0" y="46424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F00431-12B2-4705-9C8A-430AC44DDE73}">
      <dsp:nvSpPr>
        <dsp:cNvPr id="0" name=""/>
        <dsp:cNvSpPr/>
      </dsp:nvSpPr>
      <dsp:spPr>
        <a:xfrm>
          <a:off x="3500278" y="1014805"/>
          <a:ext cx="975481" cy="464240"/>
        </a:xfrm>
        <a:custGeom>
          <a:avLst/>
          <a:gdLst/>
          <a:ahLst/>
          <a:cxnLst/>
          <a:rect l="0" t="0" r="0" b="0"/>
          <a:pathLst>
            <a:path>
              <a:moveTo>
                <a:pt x="975481" y="0"/>
              </a:moveTo>
              <a:lnTo>
                <a:pt x="975481" y="316366"/>
              </a:lnTo>
              <a:lnTo>
                <a:pt x="0" y="316366"/>
              </a:lnTo>
              <a:lnTo>
                <a:pt x="0" y="46424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D860A9-2E26-4A3A-BA4D-FB83D9A30BFA}">
      <dsp:nvSpPr>
        <dsp:cNvPr id="0" name=""/>
        <dsp:cNvSpPr/>
      </dsp:nvSpPr>
      <dsp:spPr>
        <a:xfrm>
          <a:off x="3677639" y="1191"/>
          <a:ext cx="1596243" cy="10136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24DD68B-54F7-472F-9E4F-305B03D0C10A}">
      <dsp:nvSpPr>
        <dsp:cNvPr id="0" name=""/>
        <dsp:cNvSpPr/>
      </dsp:nvSpPr>
      <dsp:spPr>
        <a:xfrm>
          <a:off x="3854999" y="169683"/>
          <a:ext cx="1596243" cy="1013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Supervisor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4687" y="199371"/>
        <a:ext cx="1536867" cy="954238"/>
      </dsp:txXfrm>
    </dsp:sp>
    <dsp:sp modelId="{77068DD7-462E-4C08-B11A-0F4930F806B5}">
      <dsp:nvSpPr>
        <dsp:cNvPr id="0" name=""/>
        <dsp:cNvSpPr/>
      </dsp:nvSpPr>
      <dsp:spPr>
        <a:xfrm>
          <a:off x="2702157" y="1479046"/>
          <a:ext cx="1596243" cy="10136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5E72F6A-322F-45D7-8ADE-BF8124F0D57B}">
      <dsp:nvSpPr>
        <dsp:cNvPr id="0" name=""/>
        <dsp:cNvSpPr/>
      </dsp:nvSpPr>
      <dsp:spPr>
        <a:xfrm>
          <a:off x="2879517" y="1647538"/>
          <a:ext cx="1596243" cy="1013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ME!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09205" y="1677226"/>
        <a:ext cx="1536867" cy="954238"/>
      </dsp:txXfrm>
    </dsp:sp>
    <dsp:sp modelId="{128E205E-FDBA-4F68-9474-16E380E69F3D}">
      <dsp:nvSpPr>
        <dsp:cNvPr id="0" name=""/>
        <dsp:cNvSpPr/>
      </dsp:nvSpPr>
      <dsp:spPr>
        <a:xfrm>
          <a:off x="1726675" y="2956901"/>
          <a:ext cx="1596243" cy="10136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83039EF-8962-41DD-815A-2C8E00DD738A}">
      <dsp:nvSpPr>
        <dsp:cNvPr id="0" name=""/>
        <dsp:cNvSpPr/>
      </dsp:nvSpPr>
      <dsp:spPr>
        <a:xfrm>
          <a:off x="1904035" y="3125394"/>
          <a:ext cx="1596243" cy="1013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Direct Report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33723" y="3155082"/>
        <a:ext cx="1536867" cy="954238"/>
      </dsp:txXfrm>
    </dsp:sp>
    <dsp:sp modelId="{CD23A56B-7FDF-4B6E-A85D-A7744E395235}">
      <dsp:nvSpPr>
        <dsp:cNvPr id="0" name=""/>
        <dsp:cNvSpPr/>
      </dsp:nvSpPr>
      <dsp:spPr>
        <a:xfrm>
          <a:off x="3677639" y="2956901"/>
          <a:ext cx="1596243" cy="10136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86E1069-C4CB-4AD3-A086-16E2B1AE6454}">
      <dsp:nvSpPr>
        <dsp:cNvPr id="0" name=""/>
        <dsp:cNvSpPr/>
      </dsp:nvSpPr>
      <dsp:spPr>
        <a:xfrm>
          <a:off x="3854999" y="3125394"/>
          <a:ext cx="1596243" cy="1013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Direct Report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4687" y="3155082"/>
        <a:ext cx="1536867" cy="954238"/>
      </dsp:txXfrm>
    </dsp:sp>
    <dsp:sp modelId="{8EB4C485-861C-429C-9BF1-D657861DA6E6}">
      <dsp:nvSpPr>
        <dsp:cNvPr id="0" name=""/>
        <dsp:cNvSpPr/>
      </dsp:nvSpPr>
      <dsp:spPr>
        <a:xfrm>
          <a:off x="4653121" y="1479046"/>
          <a:ext cx="1596243" cy="10136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9027D2B-91FD-4A42-9C43-B9518A4332E8}">
      <dsp:nvSpPr>
        <dsp:cNvPr id="0" name=""/>
        <dsp:cNvSpPr/>
      </dsp:nvSpPr>
      <dsp:spPr>
        <a:xfrm>
          <a:off x="4830481" y="1647538"/>
          <a:ext cx="1596243" cy="10136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Peer</a:t>
          </a:r>
          <a:endParaRPr lang="en-US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0169" y="1677226"/>
        <a:ext cx="1536867" cy="95423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25D78B-FC6F-4A41-9D3E-2E2515DA19C9}">
      <dsp:nvSpPr>
        <dsp:cNvPr id="0" name=""/>
        <dsp:cNvSpPr/>
      </dsp:nvSpPr>
      <dsp:spPr>
        <a:xfrm>
          <a:off x="1790700" y="0"/>
          <a:ext cx="4800600" cy="4800600"/>
        </a:xfrm>
        <a:prstGeom prst="quadArrow">
          <a:avLst>
            <a:gd name="adj1" fmla="val 2000"/>
            <a:gd name="adj2" fmla="val 4000"/>
            <a:gd name="adj3" fmla="val 5000"/>
          </a:avLst>
        </a:prstGeom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810000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4C18DA-7EBC-498C-B2FC-AF5FC9D79008}">
      <dsp:nvSpPr>
        <dsp:cNvPr id="0" name=""/>
        <dsp:cNvSpPr/>
      </dsp:nvSpPr>
      <dsp:spPr>
        <a:xfrm>
          <a:off x="2102739" y="312039"/>
          <a:ext cx="1920240" cy="1920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Relational Messages Build Trust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96477" y="405777"/>
        <a:ext cx="1732764" cy="1732764"/>
      </dsp:txXfrm>
    </dsp:sp>
    <dsp:sp modelId="{BA6C7E64-E049-4AB8-BC01-50796DC9CA3E}">
      <dsp:nvSpPr>
        <dsp:cNvPr id="0" name=""/>
        <dsp:cNvSpPr/>
      </dsp:nvSpPr>
      <dsp:spPr>
        <a:xfrm>
          <a:off x="4359021" y="312039"/>
          <a:ext cx="1920240" cy="192024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Transformational Messages Stimulate Change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52759" y="405777"/>
        <a:ext cx="1732764" cy="1732764"/>
      </dsp:txXfrm>
    </dsp:sp>
    <dsp:sp modelId="{2F8C0278-8FDA-4C4D-AAAE-AFE8CAA5D666}">
      <dsp:nvSpPr>
        <dsp:cNvPr id="0" name=""/>
        <dsp:cNvSpPr/>
      </dsp:nvSpPr>
      <dsp:spPr>
        <a:xfrm>
          <a:off x="2102739" y="2568320"/>
          <a:ext cx="1920240" cy="192024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Informational Messages Provide Fa</a:t>
          </a:r>
          <a:r>
            <a:rPr lang="en-US" sz="1800" kern="1200" dirty="0" smtClean="0">
              <a:latin typeface="Palatino Linotype" pitchFamily="18" charset="0"/>
            </a:rPr>
            <a:t>cts</a:t>
          </a:r>
          <a:endParaRPr lang="en-US" sz="1800" kern="1200" dirty="0">
            <a:latin typeface="Palatino Linotype" pitchFamily="18" charset="0"/>
          </a:endParaRPr>
        </a:p>
      </dsp:txBody>
      <dsp:txXfrm>
        <a:off x="2196477" y="2662058"/>
        <a:ext cx="1732764" cy="1732764"/>
      </dsp:txXfrm>
    </dsp:sp>
    <dsp:sp modelId="{07EC69DD-1A46-4A86-AA2F-E0B33941B520}">
      <dsp:nvSpPr>
        <dsp:cNvPr id="0" name=""/>
        <dsp:cNvSpPr/>
      </dsp:nvSpPr>
      <dsp:spPr>
        <a:xfrm>
          <a:off x="4359021" y="2568320"/>
          <a:ext cx="1920240" cy="192024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Promotional Messages Direct Action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52759" y="2662058"/>
        <a:ext cx="1732764" cy="17327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7C4DF5-2002-417F-9321-0E31ABF037D5}">
      <dsp:nvSpPr>
        <dsp:cNvPr id="0" name=""/>
        <dsp:cNvSpPr/>
      </dsp:nvSpPr>
      <dsp:spPr>
        <a:xfrm>
          <a:off x="3222984" y="683"/>
          <a:ext cx="1402630" cy="91170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Set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67490" y="45189"/>
        <a:ext cx="1313618" cy="822697"/>
      </dsp:txXfrm>
    </dsp:sp>
    <dsp:sp modelId="{95C22836-7734-4E82-B1C2-575BE5D56A04}">
      <dsp:nvSpPr>
        <dsp:cNvPr id="0" name=""/>
        <dsp:cNvSpPr/>
      </dsp:nvSpPr>
      <dsp:spPr>
        <a:xfrm>
          <a:off x="2103468" y="456538"/>
          <a:ext cx="3641662" cy="3641662"/>
        </a:xfrm>
        <a:custGeom>
          <a:avLst/>
          <a:gdLst/>
          <a:ahLst/>
          <a:cxnLst/>
          <a:rect l="0" t="0" r="0" b="0"/>
          <a:pathLst>
            <a:path>
              <a:moveTo>
                <a:pt x="2709888" y="231805"/>
              </a:moveTo>
              <a:arcTo wR="1820831" hR="1820831" stAng="17953616" swAng="1211251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591F2A-1F2D-4558-9F2A-5D1C9E1C5FFA}">
      <dsp:nvSpPr>
        <dsp:cNvPr id="0" name=""/>
        <dsp:cNvSpPr/>
      </dsp:nvSpPr>
      <dsp:spPr>
        <a:xfrm>
          <a:off x="4954698" y="1258846"/>
          <a:ext cx="1402630" cy="911709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Support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99204" y="1303352"/>
        <a:ext cx="1313618" cy="822697"/>
      </dsp:txXfrm>
    </dsp:sp>
    <dsp:sp modelId="{BBA62635-74A6-4267-8E36-62BC49E1E515}">
      <dsp:nvSpPr>
        <dsp:cNvPr id="0" name=""/>
        <dsp:cNvSpPr/>
      </dsp:nvSpPr>
      <dsp:spPr>
        <a:xfrm>
          <a:off x="2103468" y="456538"/>
          <a:ext cx="3641662" cy="3641662"/>
        </a:xfrm>
        <a:custGeom>
          <a:avLst/>
          <a:gdLst/>
          <a:ahLst/>
          <a:cxnLst/>
          <a:rect l="0" t="0" r="0" b="0"/>
          <a:pathLst>
            <a:path>
              <a:moveTo>
                <a:pt x="3637291" y="1946925"/>
              </a:moveTo>
              <a:arcTo wR="1820831" hR="1820831" stAng="21838257" swAng="1359504"/>
            </a:path>
          </a:pathLst>
        </a:custGeom>
        <a:noFill/>
        <a:ln w="9525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92A257-9A68-4C38-BB21-CCFA805581FB}">
      <dsp:nvSpPr>
        <dsp:cNvPr id="0" name=""/>
        <dsp:cNvSpPr/>
      </dsp:nvSpPr>
      <dsp:spPr>
        <a:xfrm>
          <a:off x="4293242" y="3294598"/>
          <a:ext cx="1402630" cy="911709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Sequence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37748" y="3339104"/>
        <a:ext cx="1313618" cy="822697"/>
      </dsp:txXfrm>
    </dsp:sp>
    <dsp:sp modelId="{9820211B-0E94-49E6-A07A-318B0473B306}">
      <dsp:nvSpPr>
        <dsp:cNvPr id="0" name=""/>
        <dsp:cNvSpPr/>
      </dsp:nvSpPr>
      <dsp:spPr>
        <a:xfrm>
          <a:off x="2103468" y="456538"/>
          <a:ext cx="3641662" cy="3641662"/>
        </a:xfrm>
        <a:custGeom>
          <a:avLst/>
          <a:gdLst/>
          <a:ahLst/>
          <a:cxnLst/>
          <a:rect l="0" t="0" r="0" b="0"/>
          <a:pathLst>
            <a:path>
              <a:moveTo>
                <a:pt x="2044205" y="3627909"/>
              </a:moveTo>
              <a:arcTo wR="1820831" hR="1820831" stAng="4977203" swAng="845594"/>
            </a:path>
          </a:pathLst>
        </a:custGeom>
        <a:noFill/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07CC6E-7D81-4867-9181-DD80F6AB8256}">
      <dsp:nvSpPr>
        <dsp:cNvPr id="0" name=""/>
        <dsp:cNvSpPr/>
      </dsp:nvSpPr>
      <dsp:spPr>
        <a:xfrm>
          <a:off x="2152726" y="3294598"/>
          <a:ext cx="1402630" cy="911709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Access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97232" y="3339104"/>
        <a:ext cx="1313618" cy="822697"/>
      </dsp:txXfrm>
    </dsp:sp>
    <dsp:sp modelId="{1909ED92-26AC-446B-840D-5FFA883E6097}">
      <dsp:nvSpPr>
        <dsp:cNvPr id="0" name=""/>
        <dsp:cNvSpPr/>
      </dsp:nvSpPr>
      <dsp:spPr>
        <a:xfrm>
          <a:off x="2103468" y="456538"/>
          <a:ext cx="3641662" cy="3641662"/>
        </a:xfrm>
        <a:custGeom>
          <a:avLst/>
          <a:gdLst/>
          <a:ahLst/>
          <a:cxnLst/>
          <a:rect l="0" t="0" r="0" b="0"/>
          <a:pathLst>
            <a:path>
              <a:moveTo>
                <a:pt x="193145" y="2636958"/>
              </a:moveTo>
              <a:arcTo wR="1820831" hR="1820831" stAng="9202239" swAng="1359504"/>
            </a:path>
          </a:pathLst>
        </a:custGeom>
        <a:noFill/>
        <a:ln w="9525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AAFD48-E0BF-4FCB-9D94-EBB09C3088D4}">
      <dsp:nvSpPr>
        <dsp:cNvPr id="0" name=""/>
        <dsp:cNvSpPr/>
      </dsp:nvSpPr>
      <dsp:spPr>
        <a:xfrm>
          <a:off x="1491271" y="1258846"/>
          <a:ext cx="1402630" cy="911709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Polish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35777" y="1303352"/>
        <a:ext cx="1313618" cy="822697"/>
      </dsp:txXfrm>
    </dsp:sp>
    <dsp:sp modelId="{64B0BEB4-E730-442E-9F88-17D1C15FFE91}">
      <dsp:nvSpPr>
        <dsp:cNvPr id="0" name=""/>
        <dsp:cNvSpPr/>
      </dsp:nvSpPr>
      <dsp:spPr>
        <a:xfrm>
          <a:off x="2103468" y="456538"/>
          <a:ext cx="3641662" cy="3641662"/>
        </a:xfrm>
        <a:custGeom>
          <a:avLst/>
          <a:gdLst/>
          <a:ahLst/>
          <a:cxnLst/>
          <a:rect l="0" t="0" r="0" b="0"/>
          <a:pathLst>
            <a:path>
              <a:moveTo>
                <a:pt x="438027" y="636230"/>
              </a:moveTo>
              <a:arcTo wR="1820831" hR="1820831" stAng="13235132" swAng="1211251"/>
            </a:path>
          </a:pathLst>
        </a:custGeom>
        <a:noFill/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32ABF-02A5-419C-A5AC-C258B6A334C8}">
      <dsp:nvSpPr>
        <dsp:cNvPr id="0" name=""/>
        <dsp:cNvSpPr/>
      </dsp:nvSpPr>
      <dsp:spPr>
        <a:xfrm>
          <a:off x="0" y="0"/>
          <a:ext cx="8229600" cy="472439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t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“… there’s a process that generates creativity, </a:t>
          </a:r>
          <a:br>
            <a:rPr lang="en-US" sz="4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4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 you can learn it. And you can make it habitual.”  </a:t>
          </a:r>
          <a:endParaRPr lang="en-US" sz="4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(Twyla Tharp, 2003)</a:t>
          </a:r>
          <a:endParaRPr lang="en-US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18360" y="0"/>
        <a:ext cx="6111240" cy="4724399"/>
      </dsp:txXfrm>
    </dsp:sp>
    <dsp:sp modelId="{FBBAD076-9D4F-46E8-9CC7-EB328C96B507}">
      <dsp:nvSpPr>
        <dsp:cNvPr id="0" name=""/>
        <dsp:cNvSpPr/>
      </dsp:nvSpPr>
      <dsp:spPr>
        <a:xfrm>
          <a:off x="76201" y="380994"/>
          <a:ext cx="2133606" cy="396241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646CFA-1B6B-43B3-A801-00A0D30A9A5F}">
      <dsp:nvSpPr>
        <dsp:cNvPr id="0" name=""/>
        <dsp:cNvSpPr/>
      </dsp:nvSpPr>
      <dsp:spPr>
        <a:xfrm>
          <a:off x="1642705" y="1953667"/>
          <a:ext cx="1515189" cy="151518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Dialog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4599" y="2175561"/>
        <a:ext cx="1071401" cy="1071401"/>
      </dsp:txXfrm>
    </dsp:sp>
    <dsp:sp modelId="{BD0B6F77-90BE-457B-8B32-50860868CBCF}">
      <dsp:nvSpPr>
        <dsp:cNvPr id="0" name=""/>
        <dsp:cNvSpPr/>
      </dsp:nvSpPr>
      <dsp:spPr>
        <a:xfrm rot="12900000">
          <a:off x="612097" y="1670277"/>
          <a:ext cx="1219760" cy="43182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A65B7-3C47-4E4E-91AF-A0C46B9626AA}">
      <dsp:nvSpPr>
        <dsp:cNvPr id="0" name=""/>
        <dsp:cNvSpPr/>
      </dsp:nvSpPr>
      <dsp:spPr>
        <a:xfrm>
          <a:off x="2677" y="960606"/>
          <a:ext cx="1439429" cy="11515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Mutual Purpose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405" y="994334"/>
        <a:ext cx="1371973" cy="1084087"/>
      </dsp:txXfrm>
    </dsp:sp>
    <dsp:sp modelId="{04E7B253-A61B-4129-87BB-C1CD01933941}">
      <dsp:nvSpPr>
        <dsp:cNvPr id="0" name=""/>
        <dsp:cNvSpPr/>
      </dsp:nvSpPr>
      <dsp:spPr>
        <a:xfrm rot="16200000">
          <a:off x="1790419" y="1056881"/>
          <a:ext cx="1219760" cy="43182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DC3327-4130-4CF7-AC1D-328C665E2ABE}">
      <dsp:nvSpPr>
        <dsp:cNvPr id="0" name=""/>
        <dsp:cNvSpPr/>
      </dsp:nvSpPr>
      <dsp:spPr>
        <a:xfrm>
          <a:off x="1680585" y="87143"/>
          <a:ext cx="1439429" cy="1151543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Mutual Meaning</a:t>
          </a:r>
        </a:p>
      </dsp:txBody>
      <dsp:txXfrm>
        <a:off x="1714313" y="120871"/>
        <a:ext cx="1371973" cy="1084087"/>
      </dsp:txXfrm>
    </dsp:sp>
    <dsp:sp modelId="{A546DD33-A8C2-47EB-A9F0-DFCE55AF49F1}">
      <dsp:nvSpPr>
        <dsp:cNvPr id="0" name=""/>
        <dsp:cNvSpPr/>
      </dsp:nvSpPr>
      <dsp:spPr>
        <a:xfrm rot="19500000">
          <a:off x="2968742" y="1670277"/>
          <a:ext cx="1219760" cy="431828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3D8698-DA90-4389-A64F-CF144885D004}">
      <dsp:nvSpPr>
        <dsp:cNvPr id="0" name=""/>
        <dsp:cNvSpPr/>
      </dsp:nvSpPr>
      <dsp:spPr>
        <a:xfrm>
          <a:off x="3358492" y="960606"/>
          <a:ext cx="1439429" cy="1151543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Mutual Respect</a:t>
          </a:r>
        </a:p>
      </dsp:txBody>
      <dsp:txXfrm>
        <a:off x="3392220" y="994334"/>
        <a:ext cx="1371973" cy="108408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1AF33-41E1-4AB0-A575-BF7ACEC478FB}">
      <dsp:nvSpPr>
        <dsp:cNvPr id="0" name=""/>
        <dsp:cNvSpPr/>
      </dsp:nvSpPr>
      <dsp:spPr>
        <a:xfrm>
          <a:off x="480059" y="0"/>
          <a:ext cx="5440680" cy="4267200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1C9DD-A0C8-42C5-85DC-B4AF28BC5B8F}">
      <dsp:nvSpPr>
        <dsp:cNvPr id="0" name=""/>
        <dsp:cNvSpPr/>
      </dsp:nvSpPr>
      <dsp:spPr>
        <a:xfrm>
          <a:off x="3203" y="1280160"/>
          <a:ext cx="1540817" cy="17068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Separate the people </a:t>
          </a:r>
          <a:b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from the problem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419" y="1355376"/>
        <a:ext cx="1390385" cy="1556448"/>
      </dsp:txXfrm>
    </dsp:sp>
    <dsp:sp modelId="{45D92740-EFB5-4FF9-8D10-E674A41314AF}">
      <dsp:nvSpPr>
        <dsp:cNvPr id="0" name=""/>
        <dsp:cNvSpPr/>
      </dsp:nvSpPr>
      <dsp:spPr>
        <a:xfrm>
          <a:off x="1621061" y="1280160"/>
          <a:ext cx="1540817" cy="170688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Focus on interests, </a:t>
          </a:r>
          <a:b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not positions</a:t>
          </a:r>
        </a:p>
      </dsp:txBody>
      <dsp:txXfrm>
        <a:off x="1696277" y="1355376"/>
        <a:ext cx="1390385" cy="1556448"/>
      </dsp:txXfrm>
    </dsp:sp>
    <dsp:sp modelId="{0398E8E0-9F4C-4A63-92B9-91E278A16F1D}">
      <dsp:nvSpPr>
        <dsp:cNvPr id="0" name=""/>
        <dsp:cNvSpPr/>
      </dsp:nvSpPr>
      <dsp:spPr>
        <a:xfrm>
          <a:off x="3238920" y="1280160"/>
          <a:ext cx="1540817" cy="170688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Generate a variety of possibilities before deciding what to do</a:t>
          </a:r>
        </a:p>
      </dsp:txBody>
      <dsp:txXfrm>
        <a:off x="3314136" y="1355376"/>
        <a:ext cx="1390385" cy="1556448"/>
      </dsp:txXfrm>
    </dsp:sp>
    <dsp:sp modelId="{770B19A4-6543-4521-8352-82FD16C99AAE}">
      <dsp:nvSpPr>
        <dsp:cNvPr id="0" name=""/>
        <dsp:cNvSpPr/>
      </dsp:nvSpPr>
      <dsp:spPr>
        <a:xfrm>
          <a:off x="4856778" y="1280160"/>
          <a:ext cx="1540817" cy="170688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Insist that results be based on some objective standard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31994" y="1355376"/>
        <a:ext cx="1390385" cy="155644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A76AC-2C0D-42A8-AB8F-B9AF9A6C6FB5}">
      <dsp:nvSpPr>
        <dsp:cNvPr id="0" name=""/>
        <dsp:cNvSpPr/>
      </dsp:nvSpPr>
      <dsp:spPr>
        <a:xfrm rot="21300000">
          <a:off x="25488" y="1914949"/>
          <a:ext cx="8254823" cy="945301"/>
        </a:xfrm>
        <a:prstGeom prst="mathMinus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69163D-8B4A-4190-B3A7-672A7DC81A8D}">
      <dsp:nvSpPr>
        <dsp:cNvPr id="0" name=""/>
        <dsp:cNvSpPr/>
      </dsp:nvSpPr>
      <dsp:spPr>
        <a:xfrm>
          <a:off x="996696" y="238760"/>
          <a:ext cx="2491740" cy="1910080"/>
        </a:xfrm>
        <a:prstGeom prst="downArrow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825F51-11FD-4877-8C25-5C56541C3D61}">
      <dsp:nvSpPr>
        <dsp:cNvPr id="0" name=""/>
        <dsp:cNvSpPr/>
      </dsp:nvSpPr>
      <dsp:spPr>
        <a:xfrm>
          <a:off x="4402074" y="0"/>
          <a:ext cx="2657856" cy="2005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Forces For Change</a:t>
          </a:r>
          <a:endParaRPr lang="en-US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02074" y="0"/>
        <a:ext cx="2657856" cy="2005584"/>
      </dsp:txXfrm>
    </dsp:sp>
    <dsp:sp modelId="{6E66605B-6FA0-48F1-A18C-4B4D9315FCED}">
      <dsp:nvSpPr>
        <dsp:cNvPr id="0" name=""/>
        <dsp:cNvSpPr/>
      </dsp:nvSpPr>
      <dsp:spPr>
        <a:xfrm>
          <a:off x="4817363" y="2626360"/>
          <a:ext cx="2491740" cy="1910080"/>
        </a:xfrm>
        <a:prstGeom prst="upArrow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B532C4-A566-426A-9A8D-4C37C06E9377}">
      <dsp:nvSpPr>
        <dsp:cNvPr id="0" name=""/>
        <dsp:cNvSpPr/>
      </dsp:nvSpPr>
      <dsp:spPr>
        <a:xfrm>
          <a:off x="1245870" y="2769616"/>
          <a:ext cx="2657856" cy="2005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263144" rIns="263144" bIns="263144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Forces Resisting Change</a:t>
          </a:r>
          <a:endParaRPr lang="en-US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45870" y="2769616"/>
        <a:ext cx="2657856" cy="200558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2088413" y="221513"/>
          <a:ext cx="1682724" cy="1682724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b="1" kern="1200" dirty="0">
            <a:solidFill>
              <a:schemeClr val="tx1"/>
            </a:solidFill>
          </a:endParaRPr>
        </a:p>
      </dsp:txBody>
      <dsp:txXfrm>
        <a:off x="2581271" y="714371"/>
        <a:ext cx="1189866" cy="1189866"/>
      </dsp:txXfrm>
    </dsp:sp>
    <dsp:sp modelId="{3003539B-62B8-451C-94AD-A430E068CCA8}">
      <dsp:nvSpPr>
        <dsp:cNvPr id="0" name=""/>
        <dsp:cNvSpPr/>
      </dsp:nvSpPr>
      <dsp:spPr>
        <a:xfrm rot="5400000">
          <a:off x="3848862" y="221513"/>
          <a:ext cx="1682724" cy="1682724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>
            <a:solidFill>
              <a:schemeClr val="tx1"/>
            </a:solidFill>
          </a:endParaRPr>
        </a:p>
      </dsp:txBody>
      <dsp:txXfrm rot="-5400000">
        <a:off x="3848862" y="714371"/>
        <a:ext cx="1189866" cy="1189866"/>
      </dsp:txXfrm>
    </dsp:sp>
    <dsp:sp modelId="{FF760E78-20FD-426B-867D-6BB645576465}">
      <dsp:nvSpPr>
        <dsp:cNvPr id="0" name=""/>
        <dsp:cNvSpPr/>
      </dsp:nvSpPr>
      <dsp:spPr>
        <a:xfrm rot="10800000">
          <a:off x="3848862" y="1981962"/>
          <a:ext cx="1682724" cy="1682724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>
            <a:solidFill>
              <a:schemeClr val="bg1"/>
            </a:solidFill>
          </a:endParaRPr>
        </a:p>
      </dsp:txBody>
      <dsp:txXfrm rot="10800000">
        <a:off x="3848862" y="1981962"/>
        <a:ext cx="1189866" cy="1189866"/>
      </dsp:txXfrm>
    </dsp:sp>
    <dsp:sp modelId="{BA9ED94A-E6CF-4BC3-AB8E-E148409D19A3}">
      <dsp:nvSpPr>
        <dsp:cNvPr id="0" name=""/>
        <dsp:cNvSpPr/>
      </dsp:nvSpPr>
      <dsp:spPr>
        <a:xfrm rot="16200000">
          <a:off x="2088413" y="1981962"/>
          <a:ext cx="1682724" cy="1682724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b="1" kern="1200" dirty="0">
            <a:solidFill>
              <a:schemeClr val="bg1"/>
            </a:solidFill>
          </a:endParaRPr>
        </a:p>
      </dsp:txBody>
      <dsp:txXfrm rot="5400000">
        <a:off x="2581271" y="1981962"/>
        <a:ext cx="1189866" cy="1189866"/>
      </dsp:txXfrm>
    </dsp:sp>
    <dsp:sp modelId="{65C6CEE7-2B7F-4E58-98BF-D81AF230C446}">
      <dsp:nvSpPr>
        <dsp:cNvPr id="0" name=""/>
        <dsp:cNvSpPr/>
      </dsp:nvSpPr>
      <dsp:spPr>
        <a:xfrm>
          <a:off x="3519506" y="1593342"/>
          <a:ext cx="580986" cy="505206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3519506" y="1787652"/>
          <a:ext cx="580986" cy="505206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Adaptability, </a:t>
          </a:r>
          <a:b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change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Adaptation and innovation lead to acquiring external resources  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Political adaptation, creative problem solving,  change management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Adhocracy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0C2CEC-B6F5-4218-9317-2E63BBC20329}">
      <dsp:nvSpPr>
        <dsp:cNvPr id="0" name=""/>
        <dsp:cNvSpPr/>
      </dsp:nvSpPr>
      <dsp:spPr>
        <a:xfrm>
          <a:off x="2547" y="565243"/>
          <a:ext cx="2484239" cy="865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cap="none" spc="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Weak </a:t>
          </a:r>
          <a:r>
            <a:rPr lang="en-US" sz="2500" b="1" kern="120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Leaders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47" y="565243"/>
        <a:ext cx="2484239" cy="865400"/>
      </dsp:txXfrm>
    </dsp:sp>
    <dsp:sp modelId="{F1215866-317A-42EA-ADDD-74C335F11D27}">
      <dsp:nvSpPr>
        <dsp:cNvPr id="0" name=""/>
        <dsp:cNvSpPr/>
      </dsp:nvSpPr>
      <dsp:spPr>
        <a:xfrm>
          <a:off x="2547" y="1430644"/>
          <a:ext cx="2484239" cy="277931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Ignore noncompliance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Give in to demands of subordinates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Make excuses</a:t>
          </a:r>
        </a:p>
      </dsp:txBody>
      <dsp:txXfrm>
        <a:off x="2547" y="1430644"/>
        <a:ext cx="2484239" cy="2779312"/>
      </dsp:txXfrm>
    </dsp:sp>
    <dsp:sp modelId="{D16354B4-A568-4524-8F03-DA0F82226F2E}">
      <dsp:nvSpPr>
        <dsp:cNvPr id="0" name=""/>
        <dsp:cNvSpPr/>
      </dsp:nvSpPr>
      <dsp:spPr>
        <a:xfrm>
          <a:off x="2834580" y="565243"/>
          <a:ext cx="2484239" cy="865400"/>
        </a:xfrm>
        <a:prstGeom prst="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cap="none" spc="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Great Leaders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34580" y="565243"/>
        <a:ext cx="2484239" cy="865400"/>
      </dsp:txXfrm>
    </dsp:sp>
    <dsp:sp modelId="{D2778251-2F1E-40F4-984A-D3EAA2F38DEE}">
      <dsp:nvSpPr>
        <dsp:cNvPr id="0" name=""/>
        <dsp:cNvSpPr/>
      </dsp:nvSpPr>
      <dsp:spPr>
        <a:xfrm>
          <a:off x="2834580" y="1430644"/>
          <a:ext cx="2484239" cy="2779312"/>
        </a:xfrm>
        <a:prstGeom prst="rect">
          <a:avLst/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Inspire</a:t>
          </a:r>
          <a:b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commitment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Respect the concerns of subordinates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Take responsibility 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34580" y="1430644"/>
        <a:ext cx="2484239" cy="2779312"/>
      </dsp:txXfrm>
    </dsp:sp>
    <dsp:sp modelId="{107686D0-5A0B-4121-8BEB-9AF8A8BCDDB5}">
      <dsp:nvSpPr>
        <dsp:cNvPr id="0" name=""/>
        <dsp:cNvSpPr/>
      </dsp:nvSpPr>
      <dsp:spPr>
        <a:xfrm>
          <a:off x="5666612" y="565243"/>
          <a:ext cx="2484239" cy="865400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cap="none" spc="0" dirty="0" smtClean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Over- Bearing Leaders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66612" y="565243"/>
        <a:ext cx="2484239" cy="865400"/>
      </dsp:txXfrm>
    </dsp:sp>
    <dsp:sp modelId="{4A1819E6-8017-4A0C-BCEA-68826952C7D5}">
      <dsp:nvSpPr>
        <dsp:cNvPr id="0" name=""/>
        <dsp:cNvSpPr/>
      </dsp:nvSpPr>
      <dsp:spPr>
        <a:xfrm>
          <a:off x="5666612" y="1430644"/>
          <a:ext cx="2484239" cy="2779312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Coerce </a:t>
          </a:r>
          <a:b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compliance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Expect blind obedience from subordinates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Blame others</a:t>
          </a:r>
        </a:p>
      </dsp:txBody>
      <dsp:txXfrm>
        <a:off x="5666612" y="1430644"/>
        <a:ext cx="2484239" cy="27793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464E3-A96A-43F7-944F-BD2106B3FB8F}">
      <dsp:nvSpPr>
        <dsp:cNvPr id="0" name=""/>
        <dsp:cNvSpPr/>
      </dsp:nvSpPr>
      <dsp:spPr>
        <a:xfrm rot="5400000">
          <a:off x="-149676" y="152121"/>
          <a:ext cx="997842" cy="69849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351690"/>
        <a:ext cx="698490" cy="299352"/>
      </dsp:txXfrm>
    </dsp:sp>
    <dsp:sp modelId="{EDC240B6-704C-4C33-8D85-CC33529B55FB}">
      <dsp:nvSpPr>
        <dsp:cNvPr id="0" name=""/>
        <dsp:cNvSpPr/>
      </dsp:nvSpPr>
      <dsp:spPr>
        <a:xfrm rot="5400000">
          <a:off x="1929946" y="-1229010"/>
          <a:ext cx="648597" cy="3111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Position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98490" y="34108"/>
        <a:ext cx="3079847" cy="585273"/>
      </dsp:txXfrm>
    </dsp:sp>
    <dsp:sp modelId="{0529F643-BD5C-48F4-A140-00BA3345D340}">
      <dsp:nvSpPr>
        <dsp:cNvPr id="0" name=""/>
        <dsp:cNvSpPr/>
      </dsp:nvSpPr>
      <dsp:spPr>
        <a:xfrm rot="5400000">
          <a:off x="-149676" y="1031738"/>
          <a:ext cx="997842" cy="698490"/>
        </a:xfrm>
        <a:prstGeom prst="chevron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1231307"/>
        <a:ext cx="698490" cy="299352"/>
      </dsp:txXfrm>
    </dsp:sp>
    <dsp:sp modelId="{0ABF9BEC-39A2-475A-8EE9-A59C69B4A644}">
      <dsp:nvSpPr>
        <dsp:cNvPr id="0" name=""/>
        <dsp:cNvSpPr/>
      </dsp:nvSpPr>
      <dsp:spPr>
        <a:xfrm rot="5400000">
          <a:off x="1929946" y="-349394"/>
          <a:ext cx="648597" cy="3111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Opportunity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98490" y="913724"/>
        <a:ext cx="3079847" cy="585273"/>
      </dsp:txXfrm>
    </dsp:sp>
    <dsp:sp modelId="{6763D7A9-24E0-4787-95E8-CE8AFAAF9703}">
      <dsp:nvSpPr>
        <dsp:cNvPr id="0" name=""/>
        <dsp:cNvSpPr/>
      </dsp:nvSpPr>
      <dsp:spPr>
        <a:xfrm rot="5400000">
          <a:off x="-149676" y="1911354"/>
          <a:ext cx="997842" cy="698490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2110923"/>
        <a:ext cx="698490" cy="299352"/>
      </dsp:txXfrm>
    </dsp:sp>
    <dsp:sp modelId="{DC4979C1-0EAE-406C-B663-721DAAFEA3A9}">
      <dsp:nvSpPr>
        <dsp:cNvPr id="0" name=""/>
        <dsp:cNvSpPr/>
      </dsp:nvSpPr>
      <dsp:spPr>
        <a:xfrm rot="5400000">
          <a:off x="1929946" y="530222"/>
          <a:ext cx="648597" cy="3111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Wealth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98490" y="1793340"/>
        <a:ext cx="3079847" cy="585273"/>
      </dsp:txXfrm>
    </dsp:sp>
    <dsp:sp modelId="{0429D9D8-6ADE-43B2-914A-E4AA9DAFC963}">
      <dsp:nvSpPr>
        <dsp:cNvPr id="0" name=""/>
        <dsp:cNvSpPr/>
      </dsp:nvSpPr>
      <dsp:spPr>
        <a:xfrm rot="5400000">
          <a:off x="-149676" y="2790971"/>
          <a:ext cx="997842" cy="698490"/>
        </a:xfrm>
        <a:prstGeom prst="chevron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2990540"/>
        <a:ext cx="698490" cy="299352"/>
      </dsp:txXfrm>
    </dsp:sp>
    <dsp:sp modelId="{4DB0388E-FAA1-48D3-B573-7E37034A2E2B}">
      <dsp:nvSpPr>
        <dsp:cNvPr id="0" name=""/>
        <dsp:cNvSpPr/>
      </dsp:nvSpPr>
      <dsp:spPr>
        <a:xfrm rot="5400000">
          <a:off x="1929946" y="1409839"/>
          <a:ext cx="648597" cy="3111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Expertise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98490" y="2672957"/>
        <a:ext cx="3079847" cy="585273"/>
      </dsp:txXfrm>
    </dsp:sp>
    <dsp:sp modelId="{CFA9516D-1521-4A82-8D6F-76EF6179717B}">
      <dsp:nvSpPr>
        <dsp:cNvPr id="0" name=""/>
        <dsp:cNvSpPr/>
      </dsp:nvSpPr>
      <dsp:spPr>
        <a:xfrm rot="5400000">
          <a:off x="-149676" y="3670588"/>
          <a:ext cx="997842" cy="698490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0" y="3870157"/>
        <a:ext cx="698490" cy="299352"/>
      </dsp:txXfrm>
    </dsp:sp>
    <dsp:sp modelId="{5850C0C3-EFDE-47F5-9648-67F585278EEF}">
      <dsp:nvSpPr>
        <dsp:cNvPr id="0" name=""/>
        <dsp:cNvSpPr/>
      </dsp:nvSpPr>
      <dsp:spPr>
        <a:xfrm rot="5400000">
          <a:off x="1929946" y="2289455"/>
          <a:ext cx="648597" cy="31115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Relationships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98490" y="3552573"/>
        <a:ext cx="3079847" cy="58527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91FC92-6287-43AE-ACE7-1D2A3FCC53CD}">
      <dsp:nvSpPr>
        <dsp:cNvPr id="0" name=""/>
        <dsp:cNvSpPr/>
      </dsp:nvSpPr>
      <dsp:spPr>
        <a:xfrm>
          <a:off x="-369574" y="0"/>
          <a:ext cx="8968749" cy="48006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920E71-E3B7-44C0-BBDA-5AB016EE3145}">
      <dsp:nvSpPr>
        <dsp:cNvPr id="0" name=""/>
        <dsp:cNvSpPr/>
      </dsp:nvSpPr>
      <dsp:spPr>
        <a:xfrm>
          <a:off x="1030894" y="3569726"/>
          <a:ext cx="176662" cy="1766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A37245-8F73-4AF6-B9B0-13D39AB6C219}">
      <dsp:nvSpPr>
        <dsp:cNvPr id="0" name=""/>
        <dsp:cNvSpPr/>
      </dsp:nvSpPr>
      <dsp:spPr>
        <a:xfrm>
          <a:off x="1119225" y="3658057"/>
          <a:ext cx="1313444" cy="11425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610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Purpose-centered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9225" y="3658057"/>
        <a:ext cx="1313444" cy="1142542"/>
      </dsp:txXfrm>
    </dsp:sp>
    <dsp:sp modelId="{3EF8814E-11E6-49FB-AA72-5DF5B6713BC7}">
      <dsp:nvSpPr>
        <dsp:cNvPr id="0" name=""/>
        <dsp:cNvSpPr/>
      </dsp:nvSpPr>
      <dsp:spPr>
        <a:xfrm>
          <a:off x="2279050" y="2453106"/>
          <a:ext cx="307238" cy="307238"/>
        </a:xfrm>
        <a:prstGeom prst="ellips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9B3C7-2759-4B62-923B-278106BD4CEC}">
      <dsp:nvSpPr>
        <dsp:cNvPr id="0" name=""/>
        <dsp:cNvSpPr/>
      </dsp:nvSpPr>
      <dsp:spPr>
        <a:xfrm>
          <a:off x="2432669" y="2606725"/>
          <a:ext cx="1613001" cy="21938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2799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Internally directed</a:t>
          </a:r>
        </a:p>
      </dsp:txBody>
      <dsp:txXfrm>
        <a:off x="2432669" y="2606725"/>
        <a:ext cx="1613001" cy="2193874"/>
      </dsp:txXfrm>
    </dsp:sp>
    <dsp:sp modelId="{2A9F2DDC-0A2E-4664-B84B-DD12F25B448B}">
      <dsp:nvSpPr>
        <dsp:cNvPr id="0" name=""/>
        <dsp:cNvSpPr/>
      </dsp:nvSpPr>
      <dsp:spPr>
        <a:xfrm>
          <a:off x="3872849" y="1630283"/>
          <a:ext cx="407090" cy="407090"/>
        </a:xfrm>
        <a:prstGeom prst="ellips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DA3C24-76C9-46B0-9E56-D3653DFBDFD9}">
      <dsp:nvSpPr>
        <dsp:cNvPr id="0" name=""/>
        <dsp:cNvSpPr/>
      </dsp:nvSpPr>
      <dsp:spPr>
        <a:xfrm>
          <a:off x="4076395" y="1833829"/>
          <a:ext cx="1613001" cy="29667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709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Other-focused</a:t>
          </a:r>
        </a:p>
      </dsp:txBody>
      <dsp:txXfrm>
        <a:off x="4076395" y="1833829"/>
        <a:ext cx="1613001" cy="2966770"/>
      </dsp:txXfrm>
    </dsp:sp>
    <dsp:sp modelId="{1BA0248E-2CF4-4C8F-91A2-4AAFB3E4141F}">
      <dsp:nvSpPr>
        <dsp:cNvPr id="0" name=""/>
        <dsp:cNvSpPr/>
      </dsp:nvSpPr>
      <dsp:spPr>
        <a:xfrm>
          <a:off x="5608746" y="1085895"/>
          <a:ext cx="545348" cy="545348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6EECB8-4D67-4B1E-86AF-38D3982FD1D6}">
      <dsp:nvSpPr>
        <dsp:cNvPr id="0" name=""/>
        <dsp:cNvSpPr/>
      </dsp:nvSpPr>
      <dsp:spPr>
        <a:xfrm>
          <a:off x="5881420" y="1358569"/>
          <a:ext cx="1613001" cy="34420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8969" tIns="0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Be Externally open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81420" y="1358569"/>
        <a:ext cx="1613001" cy="34420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#6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4#5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58177-F83E-489A-B0E9-4462999DD78E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40F0-F87E-4D1F-9C40-498141FA97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269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A8E6E25C-8CA4-4F1A-89E7-B62A6F387524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2600" y="6356350"/>
            <a:ext cx="571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BEDC8A94-4BDC-43AC-A1BE-02DB975035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 w="98425" cap="rnd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0" scaled="0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alatino Linotyp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PowerPoint_Slide1.sld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3" Type="http://schemas.openxmlformats.org/officeDocument/2006/relationships/image" Target="../media/image15.wmf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5.xml"/><Relationship Id="rId5" Type="http://schemas.openxmlformats.org/officeDocument/2006/relationships/diagramLayout" Target="../diagrams/layout15.xml"/><Relationship Id="rId4" Type="http://schemas.openxmlformats.org/officeDocument/2006/relationships/diagramData" Target="../diagrams/data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26" Type="http://schemas.openxmlformats.org/officeDocument/2006/relationships/diagramColors" Target="../diagrams/colors6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5" Type="http://schemas.openxmlformats.org/officeDocument/2006/relationships/diagramQuickStyle" Target="../diagrams/quickStyle6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24" Type="http://schemas.openxmlformats.org/officeDocument/2006/relationships/diagramLayout" Target="../diagrams/layout6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23" Type="http://schemas.openxmlformats.org/officeDocument/2006/relationships/diagramData" Target="../diagrams/data6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Relationship Id="rId27" Type="http://schemas.microsoft.com/office/2007/relationships/diagramDrawing" Target="../diagrams/drawing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0425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 4: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Promoting Change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57537491"/>
              </p:ext>
            </p:extLst>
          </p:nvPr>
        </p:nvGraphicFramePr>
        <p:xfrm>
          <a:off x="-152400" y="1447800"/>
          <a:ext cx="3505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Sources of Power (Albrecht, 2006)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7" name="Picture 9" descr="C:\Documents and Settings\lstclair\Local Settings\Temporary Internet Files\Content.IE5\QVT6TLOJ\MP90044233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4635" y="1524000"/>
            <a:ext cx="5292165" cy="3505200"/>
          </a:xfrm>
          <a:prstGeom prst="rect">
            <a:avLst/>
          </a:prstGeom>
          <a:noFill/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55607267"/>
              </p:ext>
            </p:extLst>
          </p:nvPr>
        </p:nvGraphicFramePr>
        <p:xfrm>
          <a:off x="457200" y="1651000"/>
          <a:ext cx="3810000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49822761"/>
              </p:ext>
            </p:extLst>
          </p:nvPr>
        </p:nvGraphicFramePr>
        <p:xfrm>
          <a:off x="457200" y="1600200"/>
          <a:ext cx="82296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 w="76200"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“Lifting” Your Network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2460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4281206"/>
              </p:ext>
            </p:extLst>
          </p:nvPr>
        </p:nvGraphicFramePr>
        <p:xfrm>
          <a:off x="457200" y="990600"/>
          <a:ext cx="8229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Strategies &amp; Tactics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Influencing Up, Down, &amp; Sideways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75376485"/>
              </p:ext>
            </p:extLst>
          </p:nvPr>
        </p:nvGraphicFramePr>
        <p:xfrm>
          <a:off x="457200" y="1574800"/>
          <a:ext cx="8153400" cy="414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Championing and Selling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Ideas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2" descr="C:\Documents and Settings\lstclair\Local Settings\Temporary Internet Files\Content.IE5\Q4CN35QT\MM900356691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653381"/>
            <a:ext cx="4419600" cy="4419600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2979791795"/>
              </p:ext>
            </p:extLst>
          </p:nvPr>
        </p:nvGraphicFramePr>
        <p:xfrm>
          <a:off x="381000" y="1524000"/>
          <a:ext cx="83820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CVF for Managerial Communication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SSSAP for Effective Presentations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244409405"/>
              </p:ext>
            </p:extLst>
          </p:nvPr>
        </p:nvGraphicFramePr>
        <p:xfrm>
          <a:off x="609600" y="16764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Managerial Sequence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3695811"/>
              </p:ext>
            </p:extLst>
          </p:nvPr>
        </p:nvGraphicFramePr>
        <p:xfrm>
          <a:off x="1566862" y="1600200"/>
          <a:ext cx="6010275" cy="450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Slide" r:id="rId4" imgW="3758331" imgH="2817747" progId="PowerPoint.Slide.12">
                  <p:embed/>
                </p:oleObj>
              </mc:Choice>
              <mc:Fallback>
                <p:oleObj name="Slide" r:id="rId4" imgW="3758331" imgH="2817747" progId="PowerPoint.Slide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62" y="1600200"/>
                        <a:ext cx="6010275" cy="450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Open Sans Condensed" panose="020B0806030504020204" pitchFamily="34" charset="0"/>
                <a:cs typeface="Times New Roman" panose="02020603050405020304" pitchFamily="18" charset="0"/>
              </a:rPr>
              <a:t>Flow Structures </a:t>
            </a:r>
            <a:br>
              <a:rPr lang="en-US" dirty="0" smtClean="0">
                <a:latin typeface="Times New Roman" panose="02020603050405020304" pitchFamily="18" charset="0"/>
                <a:ea typeface="Open Sans Condensed" panose="020B0806030504020204" pitchFamily="34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ea typeface="Open Sans Condensed" panose="020B0806030504020204" pitchFamily="34" charset="0"/>
                <a:cs typeface="Times New Roman" panose="02020603050405020304" pitchFamily="18" charset="0"/>
              </a:rPr>
              <a:t>for Presentations or Reports</a:t>
            </a:r>
            <a:endParaRPr lang="en-US" dirty="0">
              <a:latin typeface="Times New Roman" panose="02020603050405020304" pitchFamily="18" charset="0"/>
              <a:ea typeface="Open Sans Condensed" panose="020B08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Chronological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Problem-solution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Issues-actions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 study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Argument/fallacy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Features/benefits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C:\Documents and Settings\lstclair\Local Settings\Temporary Internet Files\Content.IE5\VYU1LN5W\MC9001406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676400"/>
            <a:ext cx="4527500" cy="3429000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Fueling and Fostering Innovation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C:\Documents and Settings\lstclair\Local Settings\Temporary Internet Files\Content.IE5\I4H5HJMW\MC900295337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371600"/>
            <a:ext cx="4571999" cy="4955321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0198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for Module 4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971800"/>
            <a:ext cx="4648200" cy="29257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and Goals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Paradoxes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Competencies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Documents and Settings\lstclair\Local Settings\Temporary Internet Files\Content.IE5\Q4CN35QT\MC90041050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67151" cy="1413849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85800" y="1905000"/>
            <a:ext cx="73166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Systems Model</a:t>
            </a:r>
            <a:endParaRPr lang="en-US" sz="54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Connecting Creative and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Thinking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6200000">
            <a:off x="1447800" y="2524125"/>
            <a:ext cx="2667000" cy="2971800"/>
          </a:xfrm>
          <a:prstGeom prst="triangle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Brainstorming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association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 rot="5400000">
            <a:off x="4876800" y="2514600"/>
            <a:ext cx="2667000" cy="2971800"/>
          </a:xfrm>
          <a:prstGeom prst="triangle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Palatino Linotype" pitchFamily="18" charset="0"/>
              </a:rPr>
              <a:t>  </a:t>
            </a:r>
            <a:r>
              <a:rPr lang="en-US" b="1" dirty="0" smtClean="0">
                <a:solidFill>
                  <a:schemeClr val="bg1"/>
                </a:solidFill>
                <a:latin typeface="Palatino Linotype" pitchFamily="18" charset="0"/>
              </a:rPr>
              <a:t>       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Mathematical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and logical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thinking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processes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447800" y="1981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Creative thinking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876800" y="1981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Critical thinking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52400" y="3629025"/>
            <a:ext cx="1219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200400" y="5426075"/>
            <a:ext cx="2667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Numerous possibilities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1371600" y="6019800"/>
            <a:ext cx="6477000" cy="0"/>
          </a:xfrm>
          <a:prstGeom prst="line">
            <a:avLst/>
          </a:prstGeom>
          <a:noFill/>
          <a:ln w="57150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path path="circle">
                <a:fillToRect t="100000" r="100000"/>
              </a:path>
              <a:tileRect l="-100000" b="-100000"/>
            </a:gra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7848600" y="3629025"/>
            <a:ext cx="10566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answer</a:t>
            </a:r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ea typeface="Open Sans Condensed" panose="020B0806030504020204" pitchFamily="34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ea typeface="Open Sans Condensed" panose="020B08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Shape 26"/>
          <p:cNvCxnSpPr/>
          <p:nvPr/>
        </p:nvCxnSpPr>
        <p:spPr>
          <a:xfrm rot="16200000" flipH="1">
            <a:off x="3557587" y="4548187"/>
            <a:ext cx="1495425" cy="381000"/>
          </a:xfrm>
          <a:prstGeom prst="bentConnector5">
            <a:avLst>
              <a:gd name="adj1" fmla="val -1938"/>
              <a:gd name="adj2" fmla="val 100704"/>
              <a:gd name="adj3" fmla="val 84713"/>
            </a:avLst>
          </a:prstGeom>
          <a:ln w="38100">
            <a:gradFill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0"/>
            </a:gra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374248521"/>
              </p:ext>
            </p:extLst>
          </p:nvPr>
        </p:nvGraphicFramePr>
        <p:xfrm>
          <a:off x="457200" y="1600200"/>
          <a:ext cx="82296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Innovation as a Habit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Barriers to Creative Thinking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Resistance to change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Fear of mistakes or of failure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Intolerance of ambiguity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Judging, rather than generating, ideas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Inability to relax to let things incubate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3886200" cy="452596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Excessive self criticism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Fear of looking foolish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Wanting to give the expected answer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Stereotyping and limiting possibilities to what we “know” 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 of, or incorrect, information</a:t>
            </a:r>
            <a:r>
              <a:rPr lang="en-US" dirty="0" smtClean="0"/>
              <a:t>	</a:t>
            </a:r>
          </a:p>
          <a:p>
            <a:pPr>
              <a:spcBef>
                <a:spcPts val="1800"/>
              </a:spcBef>
            </a:pPr>
            <a:endParaRPr lang="en-US" dirty="0"/>
          </a:p>
        </p:txBody>
      </p:sp>
      <p:pic>
        <p:nvPicPr>
          <p:cNvPr id="50182" name="Picture 6" descr="C:\Documents and Settings\lstclair\Local Settings\Temporary Internet Files\Content.IE5\YH94YCPD\MC9003911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6010" y="1524000"/>
            <a:ext cx="395781" cy="995419"/>
          </a:xfrm>
          <a:prstGeom prst="rect">
            <a:avLst/>
          </a:prstGeom>
          <a:noFill/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6" descr="C:\Documents and Settings\lstclair\Local Settings\Temporary Internet Files\Content.IE5\YH94YCPD\MC9003911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6010" y="2667000"/>
            <a:ext cx="395781" cy="995419"/>
          </a:xfrm>
          <a:prstGeom prst="rect">
            <a:avLst/>
          </a:prstGeom>
          <a:noFill/>
        </p:spPr>
      </p:pic>
      <p:pic>
        <p:nvPicPr>
          <p:cNvPr id="21" name="Picture 6" descr="C:\Documents and Settings\lstclair\Local Settings\Temporary Internet Files\Content.IE5\YH94YCPD\MC9003911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6010" y="3733800"/>
            <a:ext cx="395781" cy="995419"/>
          </a:xfrm>
          <a:prstGeom prst="rect">
            <a:avLst/>
          </a:prstGeom>
          <a:noFill/>
        </p:spPr>
      </p:pic>
      <p:pic>
        <p:nvPicPr>
          <p:cNvPr id="22" name="Picture 6" descr="C:\Documents and Settings\lstclair\Local Settings\Temporary Internet Files\Content.IE5\YH94YCPD\MC90039119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6010" y="4876800"/>
            <a:ext cx="395781" cy="9954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Nominal Group Technique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First: Agree on the problem definition!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Brainstorm to generate new ideas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 ideas as a group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systematic voting to choose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among ideas</a:t>
            </a:r>
          </a:p>
          <a:p>
            <a:pPr>
              <a:spcBef>
                <a:spcPts val="1800"/>
              </a:spcBef>
            </a:pPr>
            <a:endParaRPr lang="en-US" dirty="0"/>
          </a:p>
        </p:txBody>
      </p:sp>
      <p:pic>
        <p:nvPicPr>
          <p:cNvPr id="51203" name="Picture 3" descr="C:\Documents and Settings\lstclair\Local Settings\Temporary Internet Files\Content.IE5\BAHT2DL9\MC9002809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5542" y="4519340"/>
            <a:ext cx="1374118" cy="1424260"/>
          </a:xfrm>
          <a:prstGeom prst="rect">
            <a:avLst/>
          </a:prstGeom>
          <a:noFill/>
        </p:spPr>
      </p:pic>
      <p:pic>
        <p:nvPicPr>
          <p:cNvPr id="51208" name="Picture 8" descr="C:\Documents and Settings\lstclair\Local Settings\Temporary Internet Files\Content.IE5\YH94YCPD\MC90033423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4602" y="2624938"/>
            <a:ext cx="1815998" cy="1413662"/>
          </a:xfrm>
          <a:prstGeom prst="rect">
            <a:avLst/>
          </a:prstGeom>
          <a:noFill/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ea typeface="Open Sans Condensed" panose="020B0806030504020204" pitchFamily="34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ea typeface="Open Sans Condensed" panose="020B0806030504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Negotiating Agreement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Commitment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Documents and Settings\lstclair\Local Settings\Temporary Internet Files\Content.IE5\QVT6TLOJ\MC900078809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752600"/>
            <a:ext cx="6019800" cy="4390236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 for Dialogue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4" descr="C:\Documents and Settings\lstclair\Local Settings\Temporary Internet Files\Content.IE5\YH94YCPD\MC9000714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114800"/>
            <a:ext cx="4657751" cy="2079767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504824447"/>
              </p:ext>
            </p:extLst>
          </p:nvPr>
        </p:nvGraphicFramePr>
        <p:xfrm>
          <a:off x="457200" y="1600200"/>
          <a:ext cx="4800600" cy="35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Diagram 42"/>
          <p:cNvGraphicFramePr/>
          <p:nvPr>
            <p:extLst>
              <p:ext uri="{D42A27DB-BD31-4B8C-83A1-F6EECF244321}">
                <p14:modId xmlns:p14="http://schemas.microsoft.com/office/powerpoint/2010/main" val="3732577572"/>
              </p:ext>
            </p:extLst>
          </p:nvPr>
        </p:nvGraphicFramePr>
        <p:xfrm>
          <a:off x="1524000" y="1981200"/>
          <a:ext cx="64008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Getting to Yes (Fisher &amp;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Ury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2002)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6934200" y="1143000"/>
            <a:ext cx="1905000" cy="2057400"/>
            <a:chOff x="1143000" y="3654362"/>
            <a:chExt cx="2286000" cy="2409888"/>
          </a:xfrm>
        </p:grpSpPr>
        <p:grpSp>
          <p:nvGrpSpPr>
            <p:cNvPr id="3" name="Group 18"/>
            <p:cNvGrpSpPr>
              <a:grpSpLocks noChangeAspect="1"/>
            </p:cNvGrpSpPr>
            <p:nvPr/>
          </p:nvGrpSpPr>
          <p:grpSpPr bwMode="auto">
            <a:xfrm>
              <a:off x="1143000" y="3654362"/>
              <a:ext cx="2286000" cy="2409888"/>
              <a:chOff x="768" y="1392"/>
              <a:chExt cx="1347" cy="1420"/>
            </a:xfrm>
          </p:grpSpPr>
          <p:sp>
            <p:nvSpPr>
              <p:cNvPr id="17425" name="AutoShape 17"/>
              <p:cNvSpPr>
                <a:spLocks noChangeAspect="1" noChangeArrowheads="1" noTextEdit="1"/>
              </p:cNvSpPr>
              <p:nvPr/>
            </p:nvSpPr>
            <p:spPr bwMode="auto">
              <a:xfrm>
                <a:off x="768" y="1776"/>
                <a:ext cx="1248" cy="10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27" name="Freeform 19"/>
              <p:cNvSpPr>
                <a:spLocks/>
              </p:cNvSpPr>
              <p:nvPr/>
            </p:nvSpPr>
            <p:spPr bwMode="auto">
              <a:xfrm flipH="1">
                <a:off x="1440" y="2112"/>
                <a:ext cx="587" cy="700"/>
              </a:xfrm>
              <a:custGeom>
                <a:avLst/>
                <a:gdLst/>
                <a:ahLst/>
                <a:cxnLst>
                  <a:cxn ang="0">
                    <a:pos x="584" y="443"/>
                  </a:cxn>
                  <a:cxn ang="0">
                    <a:pos x="575" y="420"/>
                  </a:cxn>
                  <a:cxn ang="0">
                    <a:pos x="558" y="403"/>
                  </a:cxn>
                  <a:cxn ang="0">
                    <a:pos x="536" y="393"/>
                  </a:cxn>
                  <a:cxn ang="0">
                    <a:pos x="378" y="393"/>
                  </a:cxn>
                  <a:cxn ang="0">
                    <a:pos x="366" y="390"/>
                  </a:cxn>
                  <a:cxn ang="0">
                    <a:pos x="356" y="379"/>
                  </a:cxn>
                  <a:cxn ang="0">
                    <a:pos x="355" y="374"/>
                  </a:cxn>
                  <a:cxn ang="0">
                    <a:pos x="354" y="368"/>
                  </a:cxn>
                  <a:cxn ang="0">
                    <a:pos x="361" y="350"/>
                  </a:cxn>
                  <a:cxn ang="0">
                    <a:pos x="379" y="344"/>
                  </a:cxn>
                  <a:cxn ang="0">
                    <a:pos x="420" y="341"/>
                  </a:cxn>
                  <a:cxn ang="0">
                    <a:pos x="450" y="334"/>
                  </a:cxn>
                  <a:cxn ang="0">
                    <a:pos x="470" y="322"/>
                  </a:cxn>
                  <a:cxn ang="0">
                    <a:pos x="482" y="304"/>
                  </a:cxn>
                  <a:cxn ang="0">
                    <a:pos x="488" y="274"/>
                  </a:cxn>
                  <a:cxn ang="0">
                    <a:pos x="489" y="235"/>
                  </a:cxn>
                  <a:cxn ang="0">
                    <a:pos x="489" y="136"/>
                  </a:cxn>
                  <a:cxn ang="0">
                    <a:pos x="484" y="108"/>
                  </a:cxn>
                  <a:cxn ang="0">
                    <a:pos x="473" y="83"/>
                  </a:cxn>
                  <a:cxn ang="0">
                    <a:pos x="460" y="61"/>
                  </a:cxn>
                  <a:cxn ang="0">
                    <a:pos x="441" y="39"/>
                  </a:cxn>
                  <a:cxn ang="0">
                    <a:pos x="415" y="21"/>
                  </a:cxn>
                  <a:cxn ang="0">
                    <a:pos x="387" y="8"/>
                  </a:cxn>
                  <a:cxn ang="0">
                    <a:pos x="356" y="1"/>
                  </a:cxn>
                  <a:cxn ang="0">
                    <a:pos x="309" y="3"/>
                  </a:cxn>
                  <a:cxn ang="0">
                    <a:pos x="254" y="25"/>
                  </a:cxn>
                  <a:cxn ang="0">
                    <a:pos x="215" y="66"/>
                  </a:cxn>
                  <a:cxn ang="0">
                    <a:pos x="192" y="120"/>
                  </a:cxn>
                  <a:cxn ang="0">
                    <a:pos x="189" y="392"/>
                  </a:cxn>
                  <a:cxn ang="0">
                    <a:pos x="186" y="410"/>
                  </a:cxn>
                  <a:cxn ang="0">
                    <a:pos x="176" y="425"/>
                  </a:cxn>
                  <a:cxn ang="0">
                    <a:pos x="161" y="436"/>
                  </a:cxn>
                  <a:cxn ang="0">
                    <a:pos x="143" y="439"/>
                  </a:cxn>
                  <a:cxn ang="0">
                    <a:pos x="38" y="440"/>
                  </a:cxn>
                  <a:cxn ang="0">
                    <a:pos x="26" y="443"/>
                  </a:cxn>
                  <a:cxn ang="0">
                    <a:pos x="14" y="448"/>
                  </a:cxn>
                  <a:cxn ang="0">
                    <a:pos x="4" y="454"/>
                  </a:cxn>
                  <a:cxn ang="0">
                    <a:pos x="3" y="463"/>
                  </a:cxn>
                  <a:cxn ang="0">
                    <a:pos x="12" y="471"/>
                  </a:cxn>
                  <a:cxn ang="0">
                    <a:pos x="21" y="475"/>
                  </a:cxn>
                  <a:cxn ang="0">
                    <a:pos x="32" y="479"/>
                  </a:cxn>
                  <a:cxn ang="0">
                    <a:pos x="136" y="479"/>
                  </a:cxn>
                  <a:cxn ang="0">
                    <a:pos x="161" y="484"/>
                  </a:cxn>
                  <a:cxn ang="0">
                    <a:pos x="181" y="498"/>
                  </a:cxn>
                  <a:cxn ang="0">
                    <a:pos x="195" y="518"/>
                  </a:cxn>
                  <a:cxn ang="0">
                    <a:pos x="200" y="543"/>
                  </a:cxn>
                  <a:cxn ang="0">
                    <a:pos x="199" y="594"/>
                  </a:cxn>
                  <a:cxn ang="0">
                    <a:pos x="194" y="614"/>
                  </a:cxn>
                  <a:cxn ang="0">
                    <a:pos x="180" y="629"/>
                  </a:cxn>
                  <a:cxn ang="0">
                    <a:pos x="535" y="700"/>
                  </a:cxn>
                  <a:cxn ang="0">
                    <a:pos x="541" y="700"/>
                  </a:cxn>
                  <a:cxn ang="0">
                    <a:pos x="552" y="699"/>
                  </a:cxn>
                  <a:cxn ang="0">
                    <a:pos x="566" y="693"/>
                  </a:cxn>
                  <a:cxn ang="0">
                    <a:pos x="578" y="682"/>
                  </a:cxn>
                  <a:cxn ang="0">
                    <a:pos x="586" y="667"/>
                  </a:cxn>
                  <a:cxn ang="0">
                    <a:pos x="587" y="590"/>
                  </a:cxn>
                </a:cxnLst>
                <a:rect l="0" t="0" r="r" b="b"/>
                <a:pathLst>
                  <a:path w="587" h="700">
                    <a:moveTo>
                      <a:pt x="586" y="456"/>
                    </a:moveTo>
                    <a:lnTo>
                      <a:pt x="584" y="443"/>
                    </a:lnTo>
                    <a:lnTo>
                      <a:pt x="581" y="431"/>
                    </a:lnTo>
                    <a:lnTo>
                      <a:pt x="575" y="420"/>
                    </a:lnTo>
                    <a:lnTo>
                      <a:pt x="567" y="411"/>
                    </a:lnTo>
                    <a:lnTo>
                      <a:pt x="558" y="403"/>
                    </a:lnTo>
                    <a:lnTo>
                      <a:pt x="547" y="397"/>
                    </a:lnTo>
                    <a:lnTo>
                      <a:pt x="536" y="393"/>
                    </a:lnTo>
                    <a:lnTo>
                      <a:pt x="523" y="392"/>
                    </a:lnTo>
                    <a:lnTo>
                      <a:pt x="378" y="393"/>
                    </a:lnTo>
                    <a:lnTo>
                      <a:pt x="372" y="392"/>
                    </a:lnTo>
                    <a:lnTo>
                      <a:pt x="366" y="390"/>
                    </a:lnTo>
                    <a:lnTo>
                      <a:pt x="361" y="385"/>
                    </a:lnTo>
                    <a:lnTo>
                      <a:pt x="356" y="379"/>
                    </a:lnTo>
                    <a:lnTo>
                      <a:pt x="355" y="376"/>
                    </a:lnTo>
                    <a:lnTo>
                      <a:pt x="355" y="374"/>
                    </a:lnTo>
                    <a:lnTo>
                      <a:pt x="354" y="370"/>
                    </a:lnTo>
                    <a:lnTo>
                      <a:pt x="354" y="368"/>
                    </a:lnTo>
                    <a:lnTo>
                      <a:pt x="356" y="358"/>
                    </a:lnTo>
                    <a:lnTo>
                      <a:pt x="361" y="350"/>
                    </a:lnTo>
                    <a:lnTo>
                      <a:pt x="369" y="345"/>
                    </a:lnTo>
                    <a:lnTo>
                      <a:pt x="379" y="344"/>
                    </a:lnTo>
                    <a:lnTo>
                      <a:pt x="401" y="344"/>
                    </a:lnTo>
                    <a:lnTo>
                      <a:pt x="420" y="341"/>
                    </a:lnTo>
                    <a:lnTo>
                      <a:pt x="437" y="339"/>
                    </a:lnTo>
                    <a:lnTo>
                      <a:pt x="450" y="334"/>
                    </a:lnTo>
                    <a:lnTo>
                      <a:pt x="461" y="329"/>
                    </a:lnTo>
                    <a:lnTo>
                      <a:pt x="470" y="322"/>
                    </a:lnTo>
                    <a:lnTo>
                      <a:pt x="477" y="314"/>
                    </a:lnTo>
                    <a:lnTo>
                      <a:pt x="482" y="304"/>
                    </a:lnTo>
                    <a:lnTo>
                      <a:pt x="485" y="291"/>
                    </a:lnTo>
                    <a:lnTo>
                      <a:pt x="488" y="274"/>
                    </a:lnTo>
                    <a:lnTo>
                      <a:pt x="489" y="256"/>
                    </a:lnTo>
                    <a:lnTo>
                      <a:pt x="489" y="235"/>
                    </a:lnTo>
                    <a:lnTo>
                      <a:pt x="490" y="151"/>
                    </a:lnTo>
                    <a:lnTo>
                      <a:pt x="489" y="136"/>
                    </a:lnTo>
                    <a:lnTo>
                      <a:pt x="488" y="123"/>
                    </a:lnTo>
                    <a:lnTo>
                      <a:pt x="484" y="108"/>
                    </a:lnTo>
                    <a:lnTo>
                      <a:pt x="479" y="96"/>
                    </a:lnTo>
                    <a:lnTo>
                      <a:pt x="473" y="83"/>
                    </a:lnTo>
                    <a:lnTo>
                      <a:pt x="467" y="72"/>
                    </a:lnTo>
                    <a:lnTo>
                      <a:pt x="460" y="61"/>
                    </a:lnTo>
                    <a:lnTo>
                      <a:pt x="451" y="50"/>
                    </a:lnTo>
                    <a:lnTo>
                      <a:pt x="441" y="39"/>
                    </a:lnTo>
                    <a:lnTo>
                      <a:pt x="428" y="30"/>
                    </a:lnTo>
                    <a:lnTo>
                      <a:pt x="415" y="21"/>
                    </a:lnTo>
                    <a:lnTo>
                      <a:pt x="402" y="14"/>
                    </a:lnTo>
                    <a:lnTo>
                      <a:pt x="387" y="8"/>
                    </a:lnTo>
                    <a:lnTo>
                      <a:pt x="372" y="3"/>
                    </a:lnTo>
                    <a:lnTo>
                      <a:pt x="356" y="1"/>
                    </a:lnTo>
                    <a:lnTo>
                      <a:pt x="339" y="0"/>
                    </a:lnTo>
                    <a:lnTo>
                      <a:pt x="309" y="3"/>
                    </a:lnTo>
                    <a:lnTo>
                      <a:pt x="281" y="12"/>
                    </a:lnTo>
                    <a:lnTo>
                      <a:pt x="254" y="25"/>
                    </a:lnTo>
                    <a:lnTo>
                      <a:pt x="233" y="44"/>
                    </a:lnTo>
                    <a:lnTo>
                      <a:pt x="215" y="66"/>
                    </a:lnTo>
                    <a:lnTo>
                      <a:pt x="201" y="91"/>
                    </a:lnTo>
                    <a:lnTo>
                      <a:pt x="192" y="120"/>
                    </a:lnTo>
                    <a:lnTo>
                      <a:pt x="189" y="151"/>
                    </a:lnTo>
                    <a:lnTo>
                      <a:pt x="189" y="392"/>
                    </a:lnTo>
                    <a:lnTo>
                      <a:pt x="188" y="402"/>
                    </a:lnTo>
                    <a:lnTo>
                      <a:pt x="186" y="410"/>
                    </a:lnTo>
                    <a:lnTo>
                      <a:pt x="182" y="419"/>
                    </a:lnTo>
                    <a:lnTo>
                      <a:pt x="176" y="425"/>
                    </a:lnTo>
                    <a:lnTo>
                      <a:pt x="169" y="431"/>
                    </a:lnTo>
                    <a:lnTo>
                      <a:pt x="161" y="436"/>
                    </a:lnTo>
                    <a:lnTo>
                      <a:pt x="153" y="438"/>
                    </a:lnTo>
                    <a:lnTo>
                      <a:pt x="143" y="439"/>
                    </a:lnTo>
                    <a:lnTo>
                      <a:pt x="44" y="440"/>
                    </a:lnTo>
                    <a:lnTo>
                      <a:pt x="38" y="440"/>
                    </a:lnTo>
                    <a:lnTo>
                      <a:pt x="32" y="442"/>
                    </a:lnTo>
                    <a:lnTo>
                      <a:pt x="26" y="443"/>
                    </a:lnTo>
                    <a:lnTo>
                      <a:pt x="20" y="445"/>
                    </a:lnTo>
                    <a:lnTo>
                      <a:pt x="14" y="448"/>
                    </a:lnTo>
                    <a:lnTo>
                      <a:pt x="9" y="450"/>
                    </a:lnTo>
                    <a:lnTo>
                      <a:pt x="4" y="454"/>
                    </a:lnTo>
                    <a:lnTo>
                      <a:pt x="0" y="458"/>
                    </a:lnTo>
                    <a:lnTo>
                      <a:pt x="3" y="463"/>
                    </a:lnTo>
                    <a:lnTo>
                      <a:pt x="7" y="467"/>
                    </a:lnTo>
                    <a:lnTo>
                      <a:pt x="12" y="471"/>
                    </a:lnTo>
                    <a:lnTo>
                      <a:pt x="16" y="473"/>
                    </a:lnTo>
                    <a:lnTo>
                      <a:pt x="21" y="475"/>
                    </a:lnTo>
                    <a:lnTo>
                      <a:pt x="27" y="478"/>
                    </a:lnTo>
                    <a:lnTo>
                      <a:pt x="32" y="479"/>
                    </a:lnTo>
                    <a:lnTo>
                      <a:pt x="38" y="479"/>
                    </a:lnTo>
                    <a:lnTo>
                      <a:pt x="136" y="479"/>
                    </a:lnTo>
                    <a:lnTo>
                      <a:pt x="149" y="480"/>
                    </a:lnTo>
                    <a:lnTo>
                      <a:pt x="161" y="484"/>
                    </a:lnTo>
                    <a:lnTo>
                      <a:pt x="172" y="490"/>
                    </a:lnTo>
                    <a:lnTo>
                      <a:pt x="181" y="498"/>
                    </a:lnTo>
                    <a:lnTo>
                      <a:pt x="189" y="507"/>
                    </a:lnTo>
                    <a:lnTo>
                      <a:pt x="195" y="518"/>
                    </a:lnTo>
                    <a:lnTo>
                      <a:pt x="199" y="530"/>
                    </a:lnTo>
                    <a:lnTo>
                      <a:pt x="200" y="543"/>
                    </a:lnTo>
                    <a:lnTo>
                      <a:pt x="200" y="593"/>
                    </a:lnTo>
                    <a:lnTo>
                      <a:pt x="199" y="594"/>
                    </a:lnTo>
                    <a:lnTo>
                      <a:pt x="198" y="605"/>
                    </a:lnTo>
                    <a:lnTo>
                      <a:pt x="194" y="614"/>
                    </a:lnTo>
                    <a:lnTo>
                      <a:pt x="188" y="623"/>
                    </a:lnTo>
                    <a:lnTo>
                      <a:pt x="180" y="629"/>
                    </a:lnTo>
                    <a:lnTo>
                      <a:pt x="532" y="699"/>
                    </a:lnTo>
                    <a:lnTo>
                      <a:pt x="535" y="700"/>
                    </a:lnTo>
                    <a:lnTo>
                      <a:pt x="538" y="700"/>
                    </a:lnTo>
                    <a:lnTo>
                      <a:pt x="541" y="700"/>
                    </a:lnTo>
                    <a:lnTo>
                      <a:pt x="543" y="700"/>
                    </a:lnTo>
                    <a:lnTo>
                      <a:pt x="552" y="699"/>
                    </a:lnTo>
                    <a:lnTo>
                      <a:pt x="560" y="696"/>
                    </a:lnTo>
                    <a:lnTo>
                      <a:pt x="566" y="693"/>
                    </a:lnTo>
                    <a:lnTo>
                      <a:pt x="573" y="688"/>
                    </a:lnTo>
                    <a:lnTo>
                      <a:pt x="578" y="682"/>
                    </a:lnTo>
                    <a:lnTo>
                      <a:pt x="583" y="675"/>
                    </a:lnTo>
                    <a:lnTo>
                      <a:pt x="586" y="667"/>
                    </a:lnTo>
                    <a:lnTo>
                      <a:pt x="587" y="659"/>
                    </a:lnTo>
                    <a:lnTo>
                      <a:pt x="587" y="590"/>
                    </a:lnTo>
                    <a:lnTo>
                      <a:pt x="586" y="456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28" name="Freeform 20"/>
              <p:cNvSpPr>
                <a:spLocks/>
              </p:cNvSpPr>
              <p:nvPr/>
            </p:nvSpPr>
            <p:spPr bwMode="auto">
              <a:xfrm flipH="1">
                <a:off x="768" y="2160"/>
                <a:ext cx="586" cy="642"/>
              </a:xfrm>
              <a:custGeom>
                <a:avLst/>
                <a:gdLst/>
                <a:ahLst/>
                <a:cxnLst>
                  <a:cxn ang="0">
                    <a:pos x="387" y="515"/>
                  </a:cxn>
                  <a:cxn ang="0">
                    <a:pos x="389" y="452"/>
                  </a:cxn>
                  <a:cxn ang="0">
                    <a:pos x="398" y="429"/>
                  </a:cxn>
                  <a:cxn ang="0">
                    <a:pos x="402" y="413"/>
                  </a:cxn>
                  <a:cxn ang="0">
                    <a:pos x="398" y="400"/>
                  </a:cxn>
                  <a:cxn ang="0">
                    <a:pos x="398" y="151"/>
                  </a:cxn>
                  <a:cxn ang="0">
                    <a:pos x="390" y="102"/>
                  </a:cxn>
                  <a:cxn ang="0">
                    <a:pos x="366" y="58"/>
                  </a:cxn>
                  <a:cxn ang="0">
                    <a:pos x="331" y="26"/>
                  </a:cxn>
                  <a:cxn ang="0">
                    <a:pos x="286" y="5"/>
                  </a:cxn>
                  <a:cxn ang="0">
                    <a:pos x="276" y="4"/>
                  </a:cxn>
                  <a:cxn ang="0">
                    <a:pos x="267" y="2"/>
                  </a:cxn>
                  <a:cxn ang="0">
                    <a:pos x="257" y="0"/>
                  </a:cxn>
                  <a:cxn ang="0">
                    <a:pos x="247" y="0"/>
                  </a:cxn>
                  <a:cxn ang="0">
                    <a:pos x="238" y="0"/>
                  </a:cxn>
                  <a:cxn ang="0">
                    <a:pos x="227" y="2"/>
                  </a:cxn>
                  <a:cxn ang="0">
                    <a:pos x="192" y="11"/>
                  </a:cxn>
                  <a:cxn ang="0">
                    <a:pos x="159" y="29"/>
                  </a:cxn>
                  <a:cxn ang="0">
                    <a:pos x="134" y="54"/>
                  </a:cxn>
                  <a:cxn ang="0">
                    <a:pos x="113" y="84"/>
                  </a:cxn>
                  <a:cxn ang="0">
                    <a:pos x="102" y="116"/>
                  </a:cxn>
                  <a:cxn ang="0">
                    <a:pos x="97" y="151"/>
                  </a:cxn>
                  <a:cxn ang="0">
                    <a:pos x="97" y="255"/>
                  </a:cxn>
                  <a:cxn ang="0">
                    <a:pos x="101" y="289"/>
                  </a:cxn>
                  <a:cxn ang="0">
                    <a:pos x="111" y="314"/>
                  </a:cxn>
                  <a:cxn ang="0">
                    <a:pos x="129" y="331"/>
                  </a:cxn>
                  <a:cxn ang="0">
                    <a:pos x="149" y="339"/>
                  </a:cxn>
                  <a:cxn ang="0">
                    <a:pos x="163" y="342"/>
                  </a:cxn>
                  <a:cxn ang="0">
                    <a:pos x="180" y="343"/>
                  </a:cxn>
                  <a:cxn ang="0">
                    <a:pos x="198" y="345"/>
                  </a:cxn>
                  <a:cxn ang="0">
                    <a:pos x="218" y="346"/>
                  </a:cxn>
                  <a:cxn ang="0">
                    <a:pos x="230" y="359"/>
                  </a:cxn>
                  <a:cxn ang="0">
                    <a:pos x="230" y="378"/>
                  </a:cxn>
                  <a:cxn ang="0">
                    <a:pos x="218" y="390"/>
                  </a:cxn>
                  <a:cxn ang="0">
                    <a:pos x="65" y="393"/>
                  </a:cxn>
                  <a:cxn ang="0">
                    <a:pos x="52" y="394"/>
                  </a:cxn>
                  <a:cxn ang="0">
                    <a:pos x="40" y="398"/>
                  </a:cxn>
                  <a:cxn ang="0">
                    <a:pos x="29" y="404"/>
                  </a:cxn>
                  <a:cxn ang="0">
                    <a:pos x="19" y="412"/>
                  </a:cxn>
                  <a:cxn ang="0">
                    <a:pos x="6" y="432"/>
                  </a:cxn>
                  <a:cxn ang="0">
                    <a:pos x="1" y="456"/>
                  </a:cxn>
                  <a:cxn ang="0">
                    <a:pos x="1" y="609"/>
                  </a:cxn>
                  <a:cxn ang="0">
                    <a:pos x="8" y="624"/>
                  </a:cxn>
                  <a:cxn ang="0">
                    <a:pos x="20" y="634"/>
                  </a:cxn>
                  <a:cxn ang="0">
                    <a:pos x="36" y="640"/>
                  </a:cxn>
                  <a:cxn ang="0">
                    <a:pos x="47" y="642"/>
                  </a:cxn>
                  <a:cxn ang="0">
                    <a:pos x="53" y="640"/>
                  </a:cxn>
                  <a:cxn ang="0">
                    <a:pos x="249" y="624"/>
                  </a:cxn>
                  <a:cxn ang="0">
                    <a:pos x="572" y="596"/>
                  </a:cxn>
                  <a:cxn ang="0">
                    <a:pos x="582" y="592"/>
                  </a:cxn>
                  <a:cxn ang="0">
                    <a:pos x="425" y="557"/>
                  </a:cxn>
                  <a:cxn ang="0">
                    <a:pos x="410" y="552"/>
                  </a:cxn>
                  <a:cxn ang="0">
                    <a:pos x="398" y="543"/>
                  </a:cxn>
                  <a:cxn ang="0">
                    <a:pos x="390" y="531"/>
                  </a:cxn>
                  <a:cxn ang="0">
                    <a:pos x="387" y="515"/>
                  </a:cxn>
                </a:cxnLst>
                <a:rect l="0" t="0" r="r" b="b"/>
                <a:pathLst>
                  <a:path w="586" h="642">
                    <a:moveTo>
                      <a:pt x="387" y="515"/>
                    </a:moveTo>
                    <a:lnTo>
                      <a:pt x="387" y="515"/>
                    </a:lnTo>
                    <a:lnTo>
                      <a:pt x="387" y="464"/>
                    </a:lnTo>
                    <a:lnTo>
                      <a:pt x="389" y="452"/>
                    </a:lnTo>
                    <a:lnTo>
                      <a:pt x="392" y="440"/>
                    </a:lnTo>
                    <a:lnTo>
                      <a:pt x="398" y="429"/>
                    </a:lnTo>
                    <a:lnTo>
                      <a:pt x="406" y="419"/>
                    </a:lnTo>
                    <a:lnTo>
                      <a:pt x="402" y="413"/>
                    </a:lnTo>
                    <a:lnTo>
                      <a:pt x="401" y="407"/>
                    </a:lnTo>
                    <a:lnTo>
                      <a:pt x="398" y="400"/>
                    </a:lnTo>
                    <a:lnTo>
                      <a:pt x="398" y="393"/>
                    </a:lnTo>
                    <a:lnTo>
                      <a:pt x="398" y="151"/>
                    </a:lnTo>
                    <a:lnTo>
                      <a:pt x="396" y="126"/>
                    </a:lnTo>
                    <a:lnTo>
                      <a:pt x="390" y="102"/>
                    </a:lnTo>
                    <a:lnTo>
                      <a:pt x="380" y="79"/>
                    </a:lnTo>
                    <a:lnTo>
                      <a:pt x="366" y="58"/>
                    </a:lnTo>
                    <a:lnTo>
                      <a:pt x="350" y="40"/>
                    </a:lnTo>
                    <a:lnTo>
                      <a:pt x="331" y="26"/>
                    </a:lnTo>
                    <a:lnTo>
                      <a:pt x="309" y="14"/>
                    </a:lnTo>
                    <a:lnTo>
                      <a:pt x="286" y="5"/>
                    </a:lnTo>
                    <a:lnTo>
                      <a:pt x="281" y="4"/>
                    </a:lnTo>
                    <a:lnTo>
                      <a:pt x="276" y="4"/>
                    </a:lnTo>
                    <a:lnTo>
                      <a:pt x="271" y="3"/>
                    </a:lnTo>
                    <a:lnTo>
                      <a:pt x="267" y="2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2" y="0"/>
                    </a:lnTo>
                    <a:lnTo>
                      <a:pt x="247" y="0"/>
                    </a:lnTo>
                    <a:lnTo>
                      <a:pt x="242" y="0"/>
                    </a:lnTo>
                    <a:lnTo>
                      <a:pt x="238" y="0"/>
                    </a:lnTo>
                    <a:lnTo>
                      <a:pt x="232" y="2"/>
                    </a:lnTo>
                    <a:lnTo>
                      <a:pt x="227" y="2"/>
                    </a:lnTo>
                    <a:lnTo>
                      <a:pt x="209" y="5"/>
                    </a:lnTo>
                    <a:lnTo>
                      <a:pt x="192" y="11"/>
                    </a:lnTo>
                    <a:lnTo>
                      <a:pt x="175" y="20"/>
                    </a:lnTo>
                    <a:lnTo>
                      <a:pt x="159" y="29"/>
                    </a:lnTo>
                    <a:lnTo>
                      <a:pt x="146" y="40"/>
                    </a:lnTo>
                    <a:lnTo>
                      <a:pt x="134" y="54"/>
                    </a:lnTo>
                    <a:lnTo>
                      <a:pt x="123" y="68"/>
                    </a:lnTo>
                    <a:lnTo>
                      <a:pt x="113" y="84"/>
                    </a:lnTo>
                    <a:lnTo>
                      <a:pt x="107" y="99"/>
                    </a:lnTo>
                    <a:lnTo>
                      <a:pt x="102" y="116"/>
                    </a:lnTo>
                    <a:lnTo>
                      <a:pt x="99" y="133"/>
                    </a:lnTo>
                    <a:lnTo>
                      <a:pt x="97" y="151"/>
                    </a:lnTo>
                    <a:lnTo>
                      <a:pt x="97" y="235"/>
                    </a:lnTo>
                    <a:lnTo>
                      <a:pt x="97" y="255"/>
                    </a:lnTo>
                    <a:lnTo>
                      <a:pt x="99" y="273"/>
                    </a:lnTo>
                    <a:lnTo>
                      <a:pt x="101" y="289"/>
                    </a:lnTo>
                    <a:lnTo>
                      <a:pt x="105" y="302"/>
                    </a:lnTo>
                    <a:lnTo>
                      <a:pt x="111" y="314"/>
                    </a:lnTo>
                    <a:lnTo>
                      <a:pt x="118" y="324"/>
                    </a:lnTo>
                    <a:lnTo>
                      <a:pt x="129" y="331"/>
                    </a:lnTo>
                    <a:lnTo>
                      <a:pt x="143" y="337"/>
                    </a:lnTo>
                    <a:lnTo>
                      <a:pt x="149" y="339"/>
                    </a:lnTo>
                    <a:lnTo>
                      <a:pt x="157" y="341"/>
                    </a:lnTo>
                    <a:lnTo>
                      <a:pt x="163" y="342"/>
                    </a:lnTo>
                    <a:lnTo>
                      <a:pt x="171" y="342"/>
                    </a:lnTo>
                    <a:lnTo>
                      <a:pt x="180" y="343"/>
                    </a:lnTo>
                    <a:lnTo>
                      <a:pt x="188" y="345"/>
                    </a:lnTo>
                    <a:lnTo>
                      <a:pt x="198" y="345"/>
                    </a:lnTo>
                    <a:lnTo>
                      <a:pt x="209" y="345"/>
                    </a:lnTo>
                    <a:lnTo>
                      <a:pt x="218" y="346"/>
                    </a:lnTo>
                    <a:lnTo>
                      <a:pt x="226" y="351"/>
                    </a:lnTo>
                    <a:lnTo>
                      <a:pt x="230" y="359"/>
                    </a:lnTo>
                    <a:lnTo>
                      <a:pt x="233" y="369"/>
                    </a:lnTo>
                    <a:lnTo>
                      <a:pt x="230" y="378"/>
                    </a:lnTo>
                    <a:lnTo>
                      <a:pt x="226" y="386"/>
                    </a:lnTo>
                    <a:lnTo>
                      <a:pt x="218" y="390"/>
                    </a:lnTo>
                    <a:lnTo>
                      <a:pt x="209" y="393"/>
                    </a:lnTo>
                    <a:lnTo>
                      <a:pt x="65" y="393"/>
                    </a:lnTo>
                    <a:lnTo>
                      <a:pt x="58" y="393"/>
                    </a:lnTo>
                    <a:lnTo>
                      <a:pt x="52" y="394"/>
                    </a:lnTo>
                    <a:lnTo>
                      <a:pt x="46" y="395"/>
                    </a:lnTo>
                    <a:lnTo>
                      <a:pt x="40" y="398"/>
                    </a:lnTo>
                    <a:lnTo>
                      <a:pt x="33" y="401"/>
                    </a:lnTo>
                    <a:lnTo>
                      <a:pt x="29" y="404"/>
                    </a:lnTo>
                    <a:lnTo>
                      <a:pt x="24" y="407"/>
                    </a:lnTo>
                    <a:lnTo>
                      <a:pt x="19" y="412"/>
                    </a:lnTo>
                    <a:lnTo>
                      <a:pt x="12" y="422"/>
                    </a:lnTo>
                    <a:lnTo>
                      <a:pt x="6" y="432"/>
                    </a:lnTo>
                    <a:lnTo>
                      <a:pt x="2" y="444"/>
                    </a:lnTo>
                    <a:lnTo>
                      <a:pt x="1" y="456"/>
                    </a:lnTo>
                    <a:lnTo>
                      <a:pt x="0" y="601"/>
                    </a:lnTo>
                    <a:lnTo>
                      <a:pt x="1" y="609"/>
                    </a:lnTo>
                    <a:lnTo>
                      <a:pt x="4" y="616"/>
                    </a:lnTo>
                    <a:lnTo>
                      <a:pt x="8" y="624"/>
                    </a:lnTo>
                    <a:lnTo>
                      <a:pt x="14" y="630"/>
                    </a:lnTo>
                    <a:lnTo>
                      <a:pt x="20" y="634"/>
                    </a:lnTo>
                    <a:lnTo>
                      <a:pt x="27" y="638"/>
                    </a:lnTo>
                    <a:lnTo>
                      <a:pt x="36" y="640"/>
                    </a:lnTo>
                    <a:lnTo>
                      <a:pt x="44" y="642"/>
                    </a:lnTo>
                    <a:lnTo>
                      <a:pt x="47" y="642"/>
                    </a:lnTo>
                    <a:lnTo>
                      <a:pt x="50" y="640"/>
                    </a:lnTo>
                    <a:lnTo>
                      <a:pt x="53" y="640"/>
                    </a:lnTo>
                    <a:lnTo>
                      <a:pt x="55" y="640"/>
                    </a:lnTo>
                    <a:lnTo>
                      <a:pt x="249" y="624"/>
                    </a:lnTo>
                    <a:lnTo>
                      <a:pt x="567" y="597"/>
                    </a:lnTo>
                    <a:lnTo>
                      <a:pt x="572" y="596"/>
                    </a:lnTo>
                    <a:lnTo>
                      <a:pt x="577" y="595"/>
                    </a:lnTo>
                    <a:lnTo>
                      <a:pt x="582" y="592"/>
                    </a:lnTo>
                    <a:lnTo>
                      <a:pt x="586" y="590"/>
                    </a:lnTo>
                    <a:lnTo>
                      <a:pt x="425" y="557"/>
                    </a:lnTo>
                    <a:lnTo>
                      <a:pt x="418" y="556"/>
                    </a:lnTo>
                    <a:lnTo>
                      <a:pt x="410" y="552"/>
                    </a:lnTo>
                    <a:lnTo>
                      <a:pt x="404" y="549"/>
                    </a:lnTo>
                    <a:lnTo>
                      <a:pt x="398" y="543"/>
                    </a:lnTo>
                    <a:lnTo>
                      <a:pt x="393" y="537"/>
                    </a:lnTo>
                    <a:lnTo>
                      <a:pt x="390" y="531"/>
                    </a:lnTo>
                    <a:lnTo>
                      <a:pt x="389" y="523"/>
                    </a:lnTo>
                    <a:lnTo>
                      <a:pt x="387" y="515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0" name="Freeform 22"/>
              <p:cNvSpPr>
                <a:spLocks/>
              </p:cNvSpPr>
              <p:nvPr/>
            </p:nvSpPr>
            <p:spPr bwMode="auto">
              <a:xfrm>
                <a:off x="868" y="2114"/>
                <a:ext cx="85" cy="83"/>
              </a:xfrm>
              <a:custGeom>
                <a:avLst/>
                <a:gdLst/>
                <a:ahLst/>
                <a:cxnLst>
                  <a:cxn ang="0">
                    <a:pos x="23" y="5"/>
                  </a:cxn>
                  <a:cxn ang="0">
                    <a:pos x="10" y="16"/>
                  </a:cxn>
                  <a:cxn ang="0">
                    <a:pos x="3" y="29"/>
                  </a:cxn>
                  <a:cxn ang="0">
                    <a:pos x="0" y="46"/>
                  </a:cxn>
                  <a:cxn ang="0">
                    <a:pos x="5" y="62"/>
                  </a:cxn>
                  <a:cxn ang="0">
                    <a:pos x="10" y="69"/>
                  </a:cxn>
                  <a:cxn ang="0">
                    <a:pos x="16" y="75"/>
                  </a:cxn>
                  <a:cxn ang="0">
                    <a:pos x="23" y="79"/>
                  </a:cxn>
                  <a:cxn ang="0">
                    <a:pos x="30" y="82"/>
                  </a:cxn>
                  <a:cxn ang="0">
                    <a:pos x="39" y="83"/>
                  </a:cxn>
                  <a:cxn ang="0">
                    <a:pos x="47" y="83"/>
                  </a:cxn>
                  <a:cxn ang="0">
                    <a:pos x="55" y="82"/>
                  </a:cxn>
                  <a:cxn ang="0">
                    <a:pos x="63" y="79"/>
                  </a:cxn>
                  <a:cxn ang="0">
                    <a:pos x="76" y="68"/>
                  </a:cxn>
                  <a:cxn ang="0">
                    <a:pos x="84" y="53"/>
                  </a:cxn>
                  <a:cxn ang="0">
                    <a:pos x="85" y="38"/>
                  </a:cxn>
                  <a:cxn ang="0">
                    <a:pos x="80" y="22"/>
                  </a:cxn>
                  <a:cxn ang="0">
                    <a:pos x="75" y="15"/>
                  </a:cxn>
                  <a:cxn ang="0">
                    <a:pos x="69" y="9"/>
                  </a:cxn>
                  <a:cxn ang="0">
                    <a:pos x="63" y="5"/>
                  </a:cxn>
                  <a:cxn ang="0">
                    <a:pos x="56" y="1"/>
                  </a:cxn>
                  <a:cxn ang="0">
                    <a:pos x="47" y="0"/>
                  </a:cxn>
                  <a:cxn ang="0">
                    <a:pos x="39" y="0"/>
                  </a:cxn>
                  <a:cxn ang="0">
                    <a:pos x="32" y="1"/>
                  </a:cxn>
                  <a:cxn ang="0">
                    <a:pos x="23" y="5"/>
                  </a:cxn>
                </a:cxnLst>
                <a:rect l="0" t="0" r="r" b="b"/>
                <a:pathLst>
                  <a:path w="85" h="83">
                    <a:moveTo>
                      <a:pt x="23" y="5"/>
                    </a:moveTo>
                    <a:lnTo>
                      <a:pt x="10" y="16"/>
                    </a:lnTo>
                    <a:lnTo>
                      <a:pt x="3" y="29"/>
                    </a:lnTo>
                    <a:lnTo>
                      <a:pt x="0" y="46"/>
                    </a:lnTo>
                    <a:lnTo>
                      <a:pt x="5" y="62"/>
                    </a:lnTo>
                    <a:lnTo>
                      <a:pt x="10" y="69"/>
                    </a:lnTo>
                    <a:lnTo>
                      <a:pt x="16" y="75"/>
                    </a:lnTo>
                    <a:lnTo>
                      <a:pt x="23" y="79"/>
                    </a:lnTo>
                    <a:lnTo>
                      <a:pt x="30" y="82"/>
                    </a:lnTo>
                    <a:lnTo>
                      <a:pt x="39" y="83"/>
                    </a:lnTo>
                    <a:lnTo>
                      <a:pt x="47" y="83"/>
                    </a:lnTo>
                    <a:lnTo>
                      <a:pt x="55" y="82"/>
                    </a:lnTo>
                    <a:lnTo>
                      <a:pt x="63" y="79"/>
                    </a:lnTo>
                    <a:lnTo>
                      <a:pt x="76" y="68"/>
                    </a:lnTo>
                    <a:lnTo>
                      <a:pt x="84" y="53"/>
                    </a:lnTo>
                    <a:lnTo>
                      <a:pt x="85" y="38"/>
                    </a:lnTo>
                    <a:lnTo>
                      <a:pt x="80" y="22"/>
                    </a:lnTo>
                    <a:lnTo>
                      <a:pt x="75" y="15"/>
                    </a:lnTo>
                    <a:lnTo>
                      <a:pt x="69" y="9"/>
                    </a:lnTo>
                    <a:lnTo>
                      <a:pt x="63" y="5"/>
                    </a:lnTo>
                    <a:lnTo>
                      <a:pt x="56" y="1"/>
                    </a:lnTo>
                    <a:lnTo>
                      <a:pt x="47" y="0"/>
                    </a:lnTo>
                    <a:lnTo>
                      <a:pt x="39" y="0"/>
                    </a:lnTo>
                    <a:lnTo>
                      <a:pt x="32" y="1"/>
                    </a:lnTo>
                    <a:lnTo>
                      <a:pt x="23" y="5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1" name="Freeform 23"/>
              <p:cNvSpPr>
                <a:spLocks/>
              </p:cNvSpPr>
              <p:nvPr/>
            </p:nvSpPr>
            <p:spPr bwMode="auto">
              <a:xfrm>
                <a:off x="896" y="2218"/>
                <a:ext cx="53" cy="53"/>
              </a:xfrm>
              <a:custGeom>
                <a:avLst/>
                <a:gdLst/>
                <a:ahLst/>
                <a:cxnLst>
                  <a:cxn ang="0">
                    <a:pos x="15" y="4"/>
                  </a:cxn>
                  <a:cxn ang="0">
                    <a:pos x="6" y="10"/>
                  </a:cxn>
                  <a:cxn ang="0">
                    <a:pos x="1" y="18"/>
                  </a:cxn>
                  <a:cxn ang="0">
                    <a:pos x="0" y="29"/>
                  </a:cxn>
                  <a:cxn ang="0">
                    <a:pos x="4" y="39"/>
                  </a:cxn>
                  <a:cxn ang="0">
                    <a:pos x="7" y="43"/>
                  </a:cxn>
                  <a:cxn ang="0">
                    <a:pos x="11" y="47"/>
                  </a:cxn>
                  <a:cxn ang="0">
                    <a:pos x="15" y="50"/>
                  </a:cxn>
                  <a:cxn ang="0">
                    <a:pos x="19" y="52"/>
                  </a:cxn>
                  <a:cxn ang="0">
                    <a:pos x="24" y="53"/>
                  </a:cxn>
                  <a:cxn ang="0">
                    <a:pos x="30" y="53"/>
                  </a:cxn>
                  <a:cxn ang="0">
                    <a:pos x="35" y="52"/>
                  </a:cxn>
                  <a:cxn ang="0">
                    <a:pos x="40" y="50"/>
                  </a:cxn>
                  <a:cxn ang="0">
                    <a:pos x="47" y="42"/>
                  </a:cxn>
                  <a:cxn ang="0">
                    <a:pos x="52" y="34"/>
                  </a:cxn>
                  <a:cxn ang="0">
                    <a:pos x="53" y="24"/>
                  </a:cxn>
                  <a:cxn ang="0">
                    <a:pos x="51" y="14"/>
                  </a:cxn>
                  <a:cxn ang="0">
                    <a:pos x="47" y="10"/>
                  </a:cxn>
                  <a:cxn ang="0">
                    <a:pos x="44" y="6"/>
                  </a:cxn>
                  <a:cxn ang="0">
                    <a:pos x="40" y="4"/>
                  </a:cxn>
                  <a:cxn ang="0">
                    <a:pos x="35" y="1"/>
                  </a:cxn>
                  <a:cxn ang="0">
                    <a:pos x="30" y="0"/>
                  </a:cxn>
                  <a:cxn ang="0">
                    <a:pos x="24" y="0"/>
                  </a:cxn>
                  <a:cxn ang="0">
                    <a:pos x="19" y="1"/>
                  </a:cxn>
                  <a:cxn ang="0">
                    <a:pos x="15" y="4"/>
                  </a:cxn>
                </a:cxnLst>
                <a:rect l="0" t="0" r="r" b="b"/>
                <a:pathLst>
                  <a:path w="53" h="53">
                    <a:moveTo>
                      <a:pt x="15" y="4"/>
                    </a:moveTo>
                    <a:lnTo>
                      <a:pt x="6" y="10"/>
                    </a:lnTo>
                    <a:lnTo>
                      <a:pt x="1" y="18"/>
                    </a:lnTo>
                    <a:lnTo>
                      <a:pt x="0" y="29"/>
                    </a:lnTo>
                    <a:lnTo>
                      <a:pt x="4" y="39"/>
                    </a:lnTo>
                    <a:lnTo>
                      <a:pt x="7" y="43"/>
                    </a:lnTo>
                    <a:lnTo>
                      <a:pt x="11" y="47"/>
                    </a:lnTo>
                    <a:lnTo>
                      <a:pt x="15" y="50"/>
                    </a:lnTo>
                    <a:lnTo>
                      <a:pt x="19" y="52"/>
                    </a:lnTo>
                    <a:lnTo>
                      <a:pt x="24" y="53"/>
                    </a:lnTo>
                    <a:lnTo>
                      <a:pt x="30" y="53"/>
                    </a:lnTo>
                    <a:lnTo>
                      <a:pt x="35" y="52"/>
                    </a:lnTo>
                    <a:lnTo>
                      <a:pt x="40" y="50"/>
                    </a:lnTo>
                    <a:lnTo>
                      <a:pt x="47" y="42"/>
                    </a:lnTo>
                    <a:lnTo>
                      <a:pt x="52" y="34"/>
                    </a:lnTo>
                    <a:lnTo>
                      <a:pt x="53" y="24"/>
                    </a:lnTo>
                    <a:lnTo>
                      <a:pt x="51" y="14"/>
                    </a:lnTo>
                    <a:lnTo>
                      <a:pt x="47" y="10"/>
                    </a:lnTo>
                    <a:lnTo>
                      <a:pt x="44" y="6"/>
                    </a:lnTo>
                    <a:lnTo>
                      <a:pt x="40" y="4"/>
                    </a:lnTo>
                    <a:lnTo>
                      <a:pt x="35" y="1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9" y="1"/>
                    </a:ln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2" name="Freeform 24"/>
              <p:cNvSpPr>
                <a:spLocks/>
              </p:cNvSpPr>
              <p:nvPr/>
            </p:nvSpPr>
            <p:spPr bwMode="auto">
              <a:xfrm>
                <a:off x="967" y="2261"/>
                <a:ext cx="31" cy="32"/>
              </a:xfrm>
              <a:custGeom>
                <a:avLst/>
                <a:gdLst/>
                <a:ahLst/>
                <a:cxnLst>
                  <a:cxn ang="0">
                    <a:pos x="8" y="2"/>
                  </a:cxn>
                  <a:cxn ang="0">
                    <a:pos x="3" y="7"/>
                  </a:cxn>
                  <a:cxn ang="0">
                    <a:pos x="0" y="11"/>
                  </a:cxn>
                  <a:cxn ang="0">
                    <a:pos x="0" y="17"/>
                  </a:cxn>
                  <a:cxn ang="0">
                    <a:pos x="2" y="23"/>
                  </a:cxn>
                  <a:cxn ang="0">
                    <a:pos x="5" y="28"/>
                  </a:cxn>
                  <a:cxn ang="0">
                    <a:pos x="11" y="31"/>
                  </a:cxn>
                  <a:cxn ang="0">
                    <a:pos x="17" y="32"/>
                  </a:cxn>
                  <a:cxn ang="0">
                    <a:pos x="23" y="29"/>
                  </a:cxn>
                  <a:cxn ang="0">
                    <a:pos x="28" y="26"/>
                  </a:cxn>
                  <a:cxn ang="0">
                    <a:pos x="31" y="21"/>
                  </a:cxn>
                  <a:cxn ang="0">
                    <a:pos x="31" y="15"/>
                  </a:cxn>
                  <a:cxn ang="0">
                    <a:pos x="29" y="9"/>
                  </a:cxn>
                  <a:cxn ang="0">
                    <a:pos x="26" y="4"/>
                  </a:cxn>
                  <a:cxn ang="0">
                    <a:pos x="21" y="0"/>
                  </a:cxn>
                  <a:cxn ang="0">
                    <a:pos x="14" y="0"/>
                  </a:cxn>
                  <a:cxn ang="0">
                    <a:pos x="8" y="2"/>
                  </a:cxn>
                </a:cxnLst>
                <a:rect l="0" t="0" r="r" b="b"/>
                <a:pathLst>
                  <a:path w="31" h="32">
                    <a:moveTo>
                      <a:pt x="8" y="2"/>
                    </a:moveTo>
                    <a:lnTo>
                      <a:pt x="3" y="7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2" y="23"/>
                    </a:lnTo>
                    <a:lnTo>
                      <a:pt x="5" y="28"/>
                    </a:lnTo>
                    <a:lnTo>
                      <a:pt x="11" y="31"/>
                    </a:lnTo>
                    <a:lnTo>
                      <a:pt x="17" y="32"/>
                    </a:lnTo>
                    <a:lnTo>
                      <a:pt x="23" y="29"/>
                    </a:lnTo>
                    <a:lnTo>
                      <a:pt x="28" y="26"/>
                    </a:lnTo>
                    <a:lnTo>
                      <a:pt x="31" y="21"/>
                    </a:lnTo>
                    <a:lnTo>
                      <a:pt x="31" y="15"/>
                    </a:lnTo>
                    <a:lnTo>
                      <a:pt x="29" y="9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3" name="Freeform 25"/>
              <p:cNvSpPr>
                <a:spLocks/>
              </p:cNvSpPr>
              <p:nvPr/>
            </p:nvSpPr>
            <p:spPr bwMode="auto">
              <a:xfrm>
                <a:off x="1890" y="2060"/>
                <a:ext cx="84" cy="84"/>
              </a:xfrm>
              <a:custGeom>
                <a:avLst/>
                <a:gdLst/>
                <a:ahLst/>
                <a:cxnLst>
                  <a:cxn ang="0">
                    <a:pos x="62" y="5"/>
                  </a:cxn>
                  <a:cxn ang="0">
                    <a:pos x="75" y="15"/>
                  </a:cxn>
                  <a:cxn ang="0">
                    <a:pos x="83" y="29"/>
                  </a:cxn>
                  <a:cxn ang="0">
                    <a:pos x="84" y="46"/>
                  </a:cxn>
                  <a:cxn ang="0">
                    <a:pos x="79" y="61"/>
                  </a:cxn>
                  <a:cxn ang="0">
                    <a:pos x="74" y="69"/>
                  </a:cxn>
                  <a:cxn ang="0">
                    <a:pos x="68" y="75"/>
                  </a:cxn>
                  <a:cxn ang="0">
                    <a:pos x="62" y="79"/>
                  </a:cxn>
                  <a:cxn ang="0">
                    <a:pos x="55" y="82"/>
                  </a:cxn>
                  <a:cxn ang="0">
                    <a:pos x="46" y="84"/>
                  </a:cxn>
                  <a:cxn ang="0">
                    <a:pos x="38" y="84"/>
                  </a:cxn>
                  <a:cxn ang="0">
                    <a:pos x="31" y="83"/>
                  </a:cxn>
                  <a:cxn ang="0">
                    <a:pos x="22" y="79"/>
                  </a:cxn>
                  <a:cxn ang="0">
                    <a:pos x="9" y="69"/>
                  </a:cxn>
                  <a:cxn ang="0">
                    <a:pos x="2" y="54"/>
                  </a:cxn>
                  <a:cxn ang="0">
                    <a:pos x="0" y="38"/>
                  </a:cxn>
                  <a:cxn ang="0">
                    <a:pos x="5" y="23"/>
                  </a:cxn>
                  <a:cxn ang="0">
                    <a:pos x="10" y="15"/>
                  </a:cxn>
                  <a:cxn ang="0">
                    <a:pos x="16" y="9"/>
                  </a:cxn>
                  <a:cxn ang="0">
                    <a:pos x="22" y="5"/>
                  </a:cxn>
                  <a:cxn ang="0">
                    <a:pos x="31" y="2"/>
                  </a:cxn>
                  <a:cxn ang="0">
                    <a:pos x="38" y="0"/>
                  </a:cxn>
                  <a:cxn ang="0">
                    <a:pos x="46" y="0"/>
                  </a:cxn>
                  <a:cxn ang="0">
                    <a:pos x="54" y="1"/>
                  </a:cxn>
                  <a:cxn ang="0">
                    <a:pos x="62" y="5"/>
                  </a:cxn>
                </a:cxnLst>
                <a:rect l="0" t="0" r="r" b="b"/>
                <a:pathLst>
                  <a:path w="84" h="84">
                    <a:moveTo>
                      <a:pt x="62" y="5"/>
                    </a:moveTo>
                    <a:lnTo>
                      <a:pt x="75" y="15"/>
                    </a:lnTo>
                    <a:lnTo>
                      <a:pt x="83" y="29"/>
                    </a:lnTo>
                    <a:lnTo>
                      <a:pt x="84" y="46"/>
                    </a:lnTo>
                    <a:lnTo>
                      <a:pt x="79" y="61"/>
                    </a:lnTo>
                    <a:lnTo>
                      <a:pt x="74" y="69"/>
                    </a:lnTo>
                    <a:lnTo>
                      <a:pt x="68" y="75"/>
                    </a:lnTo>
                    <a:lnTo>
                      <a:pt x="62" y="79"/>
                    </a:lnTo>
                    <a:lnTo>
                      <a:pt x="55" y="82"/>
                    </a:lnTo>
                    <a:lnTo>
                      <a:pt x="46" y="84"/>
                    </a:lnTo>
                    <a:lnTo>
                      <a:pt x="38" y="84"/>
                    </a:lnTo>
                    <a:lnTo>
                      <a:pt x="31" y="83"/>
                    </a:lnTo>
                    <a:lnTo>
                      <a:pt x="22" y="79"/>
                    </a:lnTo>
                    <a:lnTo>
                      <a:pt x="9" y="69"/>
                    </a:lnTo>
                    <a:lnTo>
                      <a:pt x="2" y="54"/>
                    </a:lnTo>
                    <a:lnTo>
                      <a:pt x="0" y="38"/>
                    </a:lnTo>
                    <a:lnTo>
                      <a:pt x="5" y="23"/>
                    </a:lnTo>
                    <a:lnTo>
                      <a:pt x="10" y="15"/>
                    </a:lnTo>
                    <a:lnTo>
                      <a:pt x="16" y="9"/>
                    </a:lnTo>
                    <a:lnTo>
                      <a:pt x="22" y="5"/>
                    </a:lnTo>
                    <a:lnTo>
                      <a:pt x="31" y="2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54" y="1"/>
                    </a:lnTo>
                    <a:lnTo>
                      <a:pt x="62" y="5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4" name="Freeform 26"/>
              <p:cNvSpPr>
                <a:spLocks/>
              </p:cNvSpPr>
              <p:nvPr/>
            </p:nvSpPr>
            <p:spPr bwMode="auto">
              <a:xfrm>
                <a:off x="1893" y="2164"/>
                <a:ext cx="53" cy="53"/>
              </a:xfrm>
              <a:custGeom>
                <a:avLst/>
                <a:gdLst/>
                <a:ahLst/>
                <a:cxnLst>
                  <a:cxn ang="0">
                    <a:pos x="38" y="3"/>
                  </a:cxn>
                  <a:cxn ang="0">
                    <a:pos x="47" y="11"/>
                  </a:cxn>
                  <a:cxn ang="0">
                    <a:pos x="52" y="19"/>
                  </a:cxn>
                  <a:cxn ang="0">
                    <a:pos x="53" y="29"/>
                  </a:cxn>
                  <a:cxn ang="0">
                    <a:pos x="49" y="38"/>
                  </a:cxn>
                  <a:cxn ang="0">
                    <a:pos x="43" y="47"/>
                  </a:cxn>
                  <a:cxn ang="0">
                    <a:pos x="35" y="52"/>
                  </a:cxn>
                  <a:cxn ang="0">
                    <a:pos x="24" y="53"/>
                  </a:cxn>
                  <a:cxn ang="0">
                    <a:pos x="14" y="49"/>
                  </a:cxn>
                  <a:cxn ang="0">
                    <a:pos x="6" y="43"/>
                  </a:cxn>
                  <a:cxn ang="0">
                    <a:pos x="1" y="35"/>
                  </a:cxn>
                  <a:cxn ang="0">
                    <a:pos x="0" y="24"/>
                  </a:cxn>
                  <a:cxn ang="0">
                    <a:pos x="3" y="14"/>
                  </a:cxn>
                  <a:cxn ang="0">
                    <a:pos x="11" y="6"/>
                  </a:cxn>
                  <a:cxn ang="0">
                    <a:pos x="19" y="1"/>
                  </a:cxn>
                  <a:cxn ang="0">
                    <a:pos x="29" y="0"/>
                  </a:cxn>
                  <a:cxn ang="0">
                    <a:pos x="38" y="3"/>
                  </a:cxn>
                </a:cxnLst>
                <a:rect l="0" t="0" r="r" b="b"/>
                <a:pathLst>
                  <a:path w="53" h="53">
                    <a:moveTo>
                      <a:pt x="38" y="3"/>
                    </a:moveTo>
                    <a:lnTo>
                      <a:pt x="47" y="11"/>
                    </a:lnTo>
                    <a:lnTo>
                      <a:pt x="52" y="19"/>
                    </a:lnTo>
                    <a:lnTo>
                      <a:pt x="53" y="29"/>
                    </a:lnTo>
                    <a:lnTo>
                      <a:pt x="49" y="38"/>
                    </a:lnTo>
                    <a:lnTo>
                      <a:pt x="43" y="47"/>
                    </a:lnTo>
                    <a:lnTo>
                      <a:pt x="35" y="52"/>
                    </a:lnTo>
                    <a:lnTo>
                      <a:pt x="24" y="53"/>
                    </a:lnTo>
                    <a:lnTo>
                      <a:pt x="14" y="49"/>
                    </a:lnTo>
                    <a:lnTo>
                      <a:pt x="6" y="43"/>
                    </a:lnTo>
                    <a:lnTo>
                      <a:pt x="1" y="35"/>
                    </a:lnTo>
                    <a:lnTo>
                      <a:pt x="0" y="24"/>
                    </a:lnTo>
                    <a:lnTo>
                      <a:pt x="3" y="14"/>
                    </a:lnTo>
                    <a:lnTo>
                      <a:pt x="11" y="6"/>
                    </a:lnTo>
                    <a:lnTo>
                      <a:pt x="19" y="1"/>
                    </a:lnTo>
                    <a:lnTo>
                      <a:pt x="29" y="0"/>
                    </a:ln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5" name="Freeform 27"/>
              <p:cNvSpPr>
                <a:spLocks/>
              </p:cNvSpPr>
              <p:nvPr/>
            </p:nvSpPr>
            <p:spPr bwMode="auto">
              <a:xfrm>
                <a:off x="1844" y="2207"/>
                <a:ext cx="32" cy="32"/>
              </a:xfrm>
              <a:custGeom>
                <a:avLst/>
                <a:gdLst/>
                <a:ahLst/>
                <a:cxnLst>
                  <a:cxn ang="0">
                    <a:pos x="23" y="3"/>
                  </a:cxn>
                  <a:cxn ang="0">
                    <a:pos x="28" y="6"/>
                  </a:cxn>
                  <a:cxn ang="0">
                    <a:pos x="32" y="11"/>
                  </a:cxn>
                  <a:cxn ang="0">
                    <a:pos x="32" y="17"/>
                  </a:cxn>
                  <a:cxn ang="0">
                    <a:pos x="31" y="23"/>
                  </a:cxn>
                  <a:cxn ang="0">
                    <a:pos x="26" y="28"/>
                  </a:cxn>
                  <a:cxn ang="0">
                    <a:pos x="21" y="32"/>
                  </a:cxn>
                  <a:cxn ang="0">
                    <a:pos x="15" y="32"/>
                  </a:cxn>
                  <a:cxn ang="0">
                    <a:pos x="9" y="30"/>
                  </a:cxn>
                  <a:cxn ang="0">
                    <a:pos x="4" y="25"/>
                  </a:cxn>
                  <a:cxn ang="0">
                    <a:pos x="2" y="21"/>
                  </a:cxn>
                  <a:cxn ang="0">
                    <a:pos x="0" y="15"/>
                  </a:cxn>
                  <a:cxn ang="0">
                    <a:pos x="3" y="9"/>
                  </a:cxn>
                  <a:cxn ang="0">
                    <a:pos x="6" y="4"/>
                  </a:cxn>
                  <a:cxn ang="0">
                    <a:pos x="11" y="1"/>
                  </a:cxn>
                  <a:cxn ang="0">
                    <a:pos x="17" y="0"/>
                  </a:cxn>
                  <a:cxn ang="0">
                    <a:pos x="23" y="3"/>
                  </a:cxn>
                </a:cxnLst>
                <a:rect l="0" t="0" r="r" b="b"/>
                <a:pathLst>
                  <a:path w="32" h="32">
                    <a:moveTo>
                      <a:pt x="23" y="3"/>
                    </a:moveTo>
                    <a:lnTo>
                      <a:pt x="28" y="6"/>
                    </a:lnTo>
                    <a:lnTo>
                      <a:pt x="32" y="11"/>
                    </a:lnTo>
                    <a:lnTo>
                      <a:pt x="32" y="17"/>
                    </a:lnTo>
                    <a:lnTo>
                      <a:pt x="31" y="23"/>
                    </a:lnTo>
                    <a:lnTo>
                      <a:pt x="26" y="28"/>
                    </a:lnTo>
                    <a:lnTo>
                      <a:pt x="21" y="32"/>
                    </a:lnTo>
                    <a:lnTo>
                      <a:pt x="15" y="32"/>
                    </a:lnTo>
                    <a:lnTo>
                      <a:pt x="9" y="30"/>
                    </a:lnTo>
                    <a:lnTo>
                      <a:pt x="4" y="25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3" y="9"/>
                    </a:lnTo>
                    <a:lnTo>
                      <a:pt x="6" y="4"/>
                    </a:lnTo>
                    <a:lnTo>
                      <a:pt x="11" y="1"/>
                    </a:lnTo>
                    <a:lnTo>
                      <a:pt x="17" y="0"/>
                    </a:lnTo>
                    <a:lnTo>
                      <a:pt x="23" y="3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6" name="Freeform 28"/>
              <p:cNvSpPr>
                <a:spLocks/>
              </p:cNvSpPr>
              <p:nvPr/>
            </p:nvSpPr>
            <p:spPr bwMode="auto">
              <a:xfrm>
                <a:off x="1536" y="1728"/>
                <a:ext cx="579" cy="288"/>
              </a:xfrm>
              <a:custGeom>
                <a:avLst/>
                <a:gdLst/>
                <a:ahLst/>
                <a:cxnLst>
                  <a:cxn ang="0">
                    <a:pos x="318" y="293"/>
                  </a:cxn>
                  <a:cxn ang="0">
                    <a:pos x="375" y="289"/>
                  </a:cxn>
                  <a:cxn ang="0">
                    <a:pos x="427" y="277"/>
                  </a:cxn>
                  <a:cxn ang="0">
                    <a:pos x="473" y="261"/>
                  </a:cxn>
                  <a:cxn ang="0">
                    <a:pos x="513" y="242"/>
                  </a:cxn>
                  <a:cxn ang="0">
                    <a:pos x="544" y="217"/>
                  </a:cxn>
                  <a:cxn ang="0">
                    <a:pos x="566" y="192"/>
                  </a:cxn>
                  <a:cxn ang="0">
                    <a:pos x="578" y="163"/>
                  </a:cxn>
                  <a:cxn ang="0">
                    <a:pos x="578" y="133"/>
                  </a:cxn>
                  <a:cxn ang="0">
                    <a:pos x="566" y="104"/>
                  </a:cxn>
                  <a:cxn ang="0">
                    <a:pos x="544" y="77"/>
                  </a:cxn>
                  <a:cxn ang="0">
                    <a:pos x="513" y="54"/>
                  </a:cxn>
                  <a:cxn ang="0">
                    <a:pos x="473" y="34"/>
                  </a:cxn>
                  <a:cxn ang="0">
                    <a:pos x="427" y="18"/>
                  </a:cxn>
                  <a:cxn ang="0">
                    <a:pos x="375" y="7"/>
                  </a:cxn>
                  <a:cxn ang="0">
                    <a:pos x="318" y="1"/>
                  </a:cxn>
                  <a:cxn ang="0">
                    <a:pos x="260" y="1"/>
                  </a:cxn>
                  <a:cxn ang="0">
                    <a:pos x="203" y="7"/>
                  </a:cxn>
                  <a:cxn ang="0">
                    <a:pos x="151" y="18"/>
                  </a:cxn>
                  <a:cxn ang="0">
                    <a:pos x="105" y="34"/>
                  </a:cxn>
                  <a:cxn ang="0">
                    <a:pos x="67" y="54"/>
                  </a:cxn>
                  <a:cxn ang="0">
                    <a:pos x="35" y="77"/>
                  </a:cxn>
                  <a:cxn ang="0">
                    <a:pos x="14" y="104"/>
                  </a:cxn>
                  <a:cxn ang="0">
                    <a:pos x="2" y="133"/>
                  </a:cxn>
                  <a:cxn ang="0">
                    <a:pos x="2" y="163"/>
                  </a:cxn>
                  <a:cxn ang="0">
                    <a:pos x="14" y="192"/>
                  </a:cxn>
                  <a:cxn ang="0">
                    <a:pos x="35" y="217"/>
                  </a:cxn>
                  <a:cxn ang="0">
                    <a:pos x="67" y="242"/>
                  </a:cxn>
                  <a:cxn ang="0">
                    <a:pos x="105" y="261"/>
                  </a:cxn>
                  <a:cxn ang="0">
                    <a:pos x="151" y="277"/>
                  </a:cxn>
                  <a:cxn ang="0">
                    <a:pos x="203" y="289"/>
                  </a:cxn>
                  <a:cxn ang="0">
                    <a:pos x="260" y="293"/>
                  </a:cxn>
                </a:cxnLst>
                <a:rect l="0" t="0" r="r" b="b"/>
                <a:pathLst>
                  <a:path w="579" h="295">
                    <a:moveTo>
                      <a:pt x="289" y="295"/>
                    </a:moveTo>
                    <a:lnTo>
                      <a:pt x="318" y="293"/>
                    </a:lnTo>
                    <a:lnTo>
                      <a:pt x="347" y="292"/>
                    </a:lnTo>
                    <a:lnTo>
                      <a:pt x="375" y="289"/>
                    </a:lnTo>
                    <a:lnTo>
                      <a:pt x="401" y="283"/>
                    </a:lnTo>
                    <a:lnTo>
                      <a:pt x="427" y="277"/>
                    </a:lnTo>
                    <a:lnTo>
                      <a:pt x="451" y="269"/>
                    </a:lnTo>
                    <a:lnTo>
                      <a:pt x="473" y="261"/>
                    </a:lnTo>
                    <a:lnTo>
                      <a:pt x="494" y="251"/>
                    </a:lnTo>
                    <a:lnTo>
                      <a:pt x="513" y="242"/>
                    </a:lnTo>
                    <a:lnTo>
                      <a:pt x="529" y="229"/>
                    </a:lnTo>
                    <a:lnTo>
                      <a:pt x="544" y="217"/>
                    </a:lnTo>
                    <a:lnTo>
                      <a:pt x="556" y="205"/>
                    </a:lnTo>
                    <a:lnTo>
                      <a:pt x="566" y="192"/>
                    </a:lnTo>
                    <a:lnTo>
                      <a:pt x="573" y="178"/>
                    </a:lnTo>
                    <a:lnTo>
                      <a:pt x="578" y="163"/>
                    </a:lnTo>
                    <a:lnTo>
                      <a:pt x="579" y="147"/>
                    </a:lnTo>
                    <a:lnTo>
                      <a:pt x="578" y="133"/>
                    </a:lnTo>
                    <a:lnTo>
                      <a:pt x="573" y="118"/>
                    </a:lnTo>
                    <a:lnTo>
                      <a:pt x="566" y="104"/>
                    </a:lnTo>
                    <a:lnTo>
                      <a:pt x="556" y="91"/>
                    </a:lnTo>
                    <a:lnTo>
                      <a:pt x="544" y="77"/>
                    </a:lnTo>
                    <a:lnTo>
                      <a:pt x="529" y="65"/>
                    </a:lnTo>
                    <a:lnTo>
                      <a:pt x="513" y="54"/>
                    </a:lnTo>
                    <a:lnTo>
                      <a:pt x="494" y="43"/>
                    </a:lnTo>
                    <a:lnTo>
                      <a:pt x="473" y="34"/>
                    </a:lnTo>
                    <a:lnTo>
                      <a:pt x="451" y="25"/>
                    </a:lnTo>
                    <a:lnTo>
                      <a:pt x="427" y="18"/>
                    </a:lnTo>
                    <a:lnTo>
                      <a:pt x="401" y="12"/>
                    </a:lnTo>
                    <a:lnTo>
                      <a:pt x="375" y="7"/>
                    </a:lnTo>
                    <a:lnTo>
                      <a:pt x="347" y="2"/>
                    </a:lnTo>
                    <a:lnTo>
                      <a:pt x="318" y="1"/>
                    </a:lnTo>
                    <a:lnTo>
                      <a:pt x="289" y="0"/>
                    </a:lnTo>
                    <a:lnTo>
                      <a:pt x="260" y="1"/>
                    </a:lnTo>
                    <a:lnTo>
                      <a:pt x="231" y="2"/>
                    </a:lnTo>
                    <a:lnTo>
                      <a:pt x="203" y="7"/>
                    </a:lnTo>
                    <a:lnTo>
                      <a:pt x="177" y="12"/>
                    </a:lnTo>
                    <a:lnTo>
                      <a:pt x="151" y="18"/>
                    </a:lnTo>
                    <a:lnTo>
                      <a:pt x="127" y="25"/>
                    </a:lnTo>
                    <a:lnTo>
                      <a:pt x="105" y="34"/>
                    </a:lnTo>
                    <a:lnTo>
                      <a:pt x="85" y="43"/>
                    </a:lnTo>
                    <a:lnTo>
                      <a:pt x="67" y="54"/>
                    </a:lnTo>
                    <a:lnTo>
                      <a:pt x="50" y="65"/>
                    </a:lnTo>
                    <a:lnTo>
                      <a:pt x="35" y="77"/>
                    </a:lnTo>
                    <a:lnTo>
                      <a:pt x="23" y="91"/>
                    </a:lnTo>
                    <a:lnTo>
                      <a:pt x="14" y="104"/>
                    </a:lnTo>
                    <a:lnTo>
                      <a:pt x="6" y="118"/>
                    </a:lnTo>
                    <a:lnTo>
                      <a:pt x="2" y="133"/>
                    </a:lnTo>
                    <a:lnTo>
                      <a:pt x="0" y="147"/>
                    </a:lnTo>
                    <a:lnTo>
                      <a:pt x="2" y="163"/>
                    </a:lnTo>
                    <a:lnTo>
                      <a:pt x="6" y="178"/>
                    </a:lnTo>
                    <a:lnTo>
                      <a:pt x="14" y="192"/>
                    </a:lnTo>
                    <a:lnTo>
                      <a:pt x="23" y="205"/>
                    </a:lnTo>
                    <a:lnTo>
                      <a:pt x="35" y="217"/>
                    </a:lnTo>
                    <a:lnTo>
                      <a:pt x="50" y="229"/>
                    </a:lnTo>
                    <a:lnTo>
                      <a:pt x="67" y="242"/>
                    </a:lnTo>
                    <a:lnTo>
                      <a:pt x="85" y="251"/>
                    </a:lnTo>
                    <a:lnTo>
                      <a:pt x="105" y="261"/>
                    </a:lnTo>
                    <a:lnTo>
                      <a:pt x="127" y="269"/>
                    </a:lnTo>
                    <a:lnTo>
                      <a:pt x="151" y="277"/>
                    </a:lnTo>
                    <a:lnTo>
                      <a:pt x="177" y="283"/>
                    </a:lnTo>
                    <a:lnTo>
                      <a:pt x="203" y="289"/>
                    </a:lnTo>
                    <a:lnTo>
                      <a:pt x="231" y="292"/>
                    </a:lnTo>
                    <a:lnTo>
                      <a:pt x="260" y="293"/>
                    </a:lnTo>
                    <a:lnTo>
                      <a:pt x="289" y="295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7" name="Freeform 29"/>
              <p:cNvSpPr>
                <a:spLocks/>
              </p:cNvSpPr>
              <p:nvPr/>
            </p:nvSpPr>
            <p:spPr bwMode="auto">
              <a:xfrm>
                <a:off x="1735" y="1842"/>
                <a:ext cx="151" cy="151"/>
              </a:xfrm>
              <a:custGeom>
                <a:avLst/>
                <a:gdLst/>
                <a:ahLst/>
                <a:cxnLst>
                  <a:cxn ang="0">
                    <a:pos x="0" y="75"/>
                  </a:cxn>
                  <a:cxn ang="0">
                    <a:pos x="1" y="90"/>
                  </a:cxn>
                  <a:cxn ang="0">
                    <a:pos x="4" y="103"/>
                  </a:cxn>
                  <a:cxn ang="0">
                    <a:pos x="10" y="116"/>
                  </a:cxn>
                  <a:cxn ang="0">
                    <a:pos x="19" y="128"/>
                  </a:cxn>
                  <a:cxn ang="0">
                    <a:pos x="25" y="134"/>
                  </a:cxn>
                  <a:cxn ang="0">
                    <a:pos x="31" y="138"/>
                  </a:cxn>
                  <a:cxn ang="0">
                    <a:pos x="37" y="143"/>
                  </a:cxn>
                  <a:cxn ang="0">
                    <a:pos x="43" y="145"/>
                  </a:cxn>
                  <a:cxn ang="0">
                    <a:pos x="50" y="148"/>
                  </a:cxn>
                  <a:cxn ang="0">
                    <a:pos x="57" y="150"/>
                  </a:cxn>
                  <a:cxn ang="0">
                    <a:pos x="66" y="151"/>
                  </a:cxn>
                  <a:cxn ang="0">
                    <a:pos x="74" y="151"/>
                  </a:cxn>
                  <a:cxn ang="0">
                    <a:pos x="83" y="151"/>
                  </a:cxn>
                  <a:cxn ang="0">
                    <a:pos x="91" y="150"/>
                  </a:cxn>
                  <a:cxn ang="0">
                    <a:pos x="99" y="148"/>
                  </a:cxn>
                  <a:cxn ang="0">
                    <a:pos x="106" y="145"/>
                  </a:cxn>
                  <a:cxn ang="0">
                    <a:pos x="113" y="142"/>
                  </a:cxn>
                  <a:cxn ang="0">
                    <a:pos x="119" y="138"/>
                  </a:cxn>
                  <a:cxn ang="0">
                    <a:pos x="125" y="133"/>
                  </a:cxn>
                  <a:cxn ang="0">
                    <a:pos x="131" y="127"/>
                  </a:cxn>
                  <a:cxn ang="0">
                    <a:pos x="140" y="115"/>
                  </a:cxn>
                  <a:cxn ang="0">
                    <a:pos x="146" y="103"/>
                  </a:cxn>
                  <a:cxn ang="0">
                    <a:pos x="149" y="90"/>
                  </a:cxn>
                  <a:cxn ang="0">
                    <a:pos x="151" y="75"/>
                  </a:cxn>
                  <a:cxn ang="0">
                    <a:pos x="149" y="62"/>
                  </a:cxn>
                  <a:cxn ang="0">
                    <a:pos x="146" y="49"/>
                  </a:cxn>
                  <a:cxn ang="0">
                    <a:pos x="141" y="37"/>
                  </a:cxn>
                  <a:cxn ang="0">
                    <a:pos x="132" y="26"/>
                  </a:cxn>
                  <a:cxn ang="0">
                    <a:pos x="126" y="20"/>
                  </a:cxn>
                  <a:cxn ang="0">
                    <a:pos x="120" y="15"/>
                  </a:cxn>
                  <a:cxn ang="0">
                    <a:pos x="114" y="10"/>
                  </a:cxn>
                  <a:cxn ang="0">
                    <a:pos x="107" y="6"/>
                  </a:cxn>
                  <a:cxn ang="0">
                    <a:pos x="100" y="4"/>
                  </a:cxn>
                  <a:cxn ang="0">
                    <a:pos x="91" y="2"/>
                  </a:cxn>
                  <a:cxn ang="0">
                    <a:pos x="83" y="0"/>
                  </a:cxn>
                  <a:cxn ang="0">
                    <a:pos x="74" y="0"/>
                  </a:cxn>
                  <a:cxn ang="0">
                    <a:pos x="67" y="0"/>
                  </a:cxn>
                  <a:cxn ang="0">
                    <a:pos x="60" y="2"/>
                  </a:cxn>
                  <a:cxn ang="0">
                    <a:pos x="53" y="3"/>
                  </a:cxn>
                  <a:cxn ang="0">
                    <a:pos x="47" y="5"/>
                  </a:cxn>
                  <a:cxn ang="0">
                    <a:pos x="39" y="9"/>
                  </a:cxn>
                  <a:cxn ang="0">
                    <a:pos x="33" y="12"/>
                  </a:cxn>
                  <a:cxn ang="0">
                    <a:pos x="27" y="16"/>
                  </a:cxn>
                  <a:cxn ang="0">
                    <a:pos x="21" y="21"/>
                  </a:cxn>
                  <a:cxn ang="0">
                    <a:pos x="12" y="33"/>
                  </a:cxn>
                  <a:cxn ang="0">
                    <a:pos x="6" y="45"/>
                  </a:cxn>
                  <a:cxn ang="0">
                    <a:pos x="1" y="60"/>
                  </a:cxn>
                  <a:cxn ang="0">
                    <a:pos x="0" y="75"/>
                  </a:cxn>
                </a:cxnLst>
                <a:rect l="0" t="0" r="r" b="b"/>
                <a:pathLst>
                  <a:path w="151" h="151">
                    <a:moveTo>
                      <a:pt x="0" y="75"/>
                    </a:moveTo>
                    <a:lnTo>
                      <a:pt x="1" y="90"/>
                    </a:lnTo>
                    <a:lnTo>
                      <a:pt x="4" y="103"/>
                    </a:lnTo>
                    <a:lnTo>
                      <a:pt x="10" y="116"/>
                    </a:lnTo>
                    <a:lnTo>
                      <a:pt x="19" y="128"/>
                    </a:lnTo>
                    <a:lnTo>
                      <a:pt x="25" y="134"/>
                    </a:lnTo>
                    <a:lnTo>
                      <a:pt x="31" y="138"/>
                    </a:lnTo>
                    <a:lnTo>
                      <a:pt x="37" y="143"/>
                    </a:lnTo>
                    <a:lnTo>
                      <a:pt x="43" y="145"/>
                    </a:lnTo>
                    <a:lnTo>
                      <a:pt x="50" y="148"/>
                    </a:lnTo>
                    <a:lnTo>
                      <a:pt x="57" y="150"/>
                    </a:lnTo>
                    <a:lnTo>
                      <a:pt x="66" y="151"/>
                    </a:lnTo>
                    <a:lnTo>
                      <a:pt x="74" y="151"/>
                    </a:lnTo>
                    <a:lnTo>
                      <a:pt x="83" y="151"/>
                    </a:lnTo>
                    <a:lnTo>
                      <a:pt x="91" y="150"/>
                    </a:lnTo>
                    <a:lnTo>
                      <a:pt x="99" y="148"/>
                    </a:lnTo>
                    <a:lnTo>
                      <a:pt x="106" y="145"/>
                    </a:lnTo>
                    <a:lnTo>
                      <a:pt x="113" y="142"/>
                    </a:lnTo>
                    <a:lnTo>
                      <a:pt x="119" y="138"/>
                    </a:lnTo>
                    <a:lnTo>
                      <a:pt x="125" y="133"/>
                    </a:lnTo>
                    <a:lnTo>
                      <a:pt x="131" y="127"/>
                    </a:lnTo>
                    <a:lnTo>
                      <a:pt x="140" y="115"/>
                    </a:lnTo>
                    <a:lnTo>
                      <a:pt x="146" y="103"/>
                    </a:lnTo>
                    <a:lnTo>
                      <a:pt x="149" y="90"/>
                    </a:lnTo>
                    <a:lnTo>
                      <a:pt x="151" y="75"/>
                    </a:lnTo>
                    <a:lnTo>
                      <a:pt x="149" y="62"/>
                    </a:lnTo>
                    <a:lnTo>
                      <a:pt x="146" y="49"/>
                    </a:lnTo>
                    <a:lnTo>
                      <a:pt x="141" y="37"/>
                    </a:lnTo>
                    <a:lnTo>
                      <a:pt x="132" y="26"/>
                    </a:lnTo>
                    <a:lnTo>
                      <a:pt x="126" y="20"/>
                    </a:lnTo>
                    <a:lnTo>
                      <a:pt x="120" y="15"/>
                    </a:lnTo>
                    <a:lnTo>
                      <a:pt x="114" y="10"/>
                    </a:lnTo>
                    <a:lnTo>
                      <a:pt x="107" y="6"/>
                    </a:lnTo>
                    <a:lnTo>
                      <a:pt x="100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4" y="0"/>
                    </a:lnTo>
                    <a:lnTo>
                      <a:pt x="67" y="0"/>
                    </a:lnTo>
                    <a:lnTo>
                      <a:pt x="60" y="2"/>
                    </a:lnTo>
                    <a:lnTo>
                      <a:pt x="53" y="3"/>
                    </a:lnTo>
                    <a:lnTo>
                      <a:pt x="47" y="5"/>
                    </a:lnTo>
                    <a:lnTo>
                      <a:pt x="39" y="9"/>
                    </a:lnTo>
                    <a:lnTo>
                      <a:pt x="33" y="12"/>
                    </a:lnTo>
                    <a:lnTo>
                      <a:pt x="27" y="16"/>
                    </a:lnTo>
                    <a:lnTo>
                      <a:pt x="21" y="21"/>
                    </a:lnTo>
                    <a:lnTo>
                      <a:pt x="12" y="33"/>
                    </a:lnTo>
                    <a:lnTo>
                      <a:pt x="6" y="45"/>
                    </a:lnTo>
                    <a:lnTo>
                      <a:pt x="1" y="6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38" name="Freeform 30"/>
              <p:cNvSpPr>
                <a:spLocks/>
              </p:cNvSpPr>
              <p:nvPr/>
            </p:nvSpPr>
            <p:spPr bwMode="auto">
              <a:xfrm>
                <a:off x="768" y="1817"/>
                <a:ext cx="579" cy="295"/>
              </a:xfrm>
              <a:custGeom>
                <a:avLst/>
                <a:gdLst/>
                <a:ahLst/>
                <a:cxnLst>
                  <a:cxn ang="0">
                    <a:pos x="261" y="1"/>
                  </a:cxn>
                  <a:cxn ang="0">
                    <a:pos x="204" y="7"/>
                  </a:cxn>
                  <a:cxn ang="0">
                    <a:pos x="152" y="18"/>
                  </a:cxn>
                  <a:cxn ang="0">
                    <a:pos x="106" y="34"/>
                  </a:cxn>
                  <a:cxn ang="0">
                    <a:pos x="66" y="54"/>
                  </a:cxn>
                  <a:cxn ang="0">
                    <a:pos x="35" y="77"/>
                  </a:cxn>
                  <a:cxn ang="0">
                    <a:pos x="13" y="104"/>
                  </a:cxn>
                  <a:cxn ang="0">
                    <a:pos x="1" y="133"/>
                  </a:cxn>
                  <a:cxn ang="0">
                    <a:pos x="1" y="162"/>
                  </a:cxn>
                  <a:cxn ang="0">
                    <a:pos x="13" y="191"/>
                  </a:cxn>
                  <a:cxn ang="0">
                    <a:pos x="35" y="217"/>
                  </a:cxn>
                  <a:cxn ang="0">
                    <a:pos x="66" y="240"/>
                  </a:cxn>
                  <a:cxn ang="0">
                    <a:pos x="106" y="261"/>
                  </a:cxn>
                  <a:cxn ang="0">
                    <a:pos x="152" y="277"/>
                  </a:cxn>
                  <a:cxn ang="0">
                    <a:pos x="204" y="287"/>
                  </a:cxn>
                  <a:cxn ang="0">
                    <a:pos x="261" y="294"/>
                  </a:cxn>
                  <a:cxn ang="0">
                    <a:pos x="319" y="294"/>
                  </a:cxn>
                  <a:cxn ang="0">
                    <a:pos x="376" y="287"/>
                  </a:cxn>
                  <a:cxn ang="0">
                    <a:pos x="428" y="277"/>
                  </a:cxn>
                  <a:cxn ang="0">
                    <a:pos x="474" y="261"/>
                  </a:cxn>
                  <a:cxn ang="0">
                    <a:pos x="512" y="240"/>
                  </a:cxn>
                  <a:cxn ang="0">
                    <a:pos x="544" y="217"/>
                  </a:cxn>
                  <a:cxn ang="0">
                    <a:pos x="565" y="191"/>
                  </a:cxn>
                  <a:cxn ang="0">
                    <a:pos x="577" y="162"/>
                  </a:cxn>
                  <a:cxn ang="0">
                    <a:pos x="577" y="133"/>
                  </a:cxn>
                  <a:cxn ang="0">
                    <a:pos x="565" y="104"/>
                  </a:cxn>
                  <a:cxn ang="0">
                    <a:pos x="544" y="77"/>
                  </a:cxn>
                  <a:cxn ang="0">
                    <a:pos x="512" y="54"/>
                  </a:cxn>
                  <a:cxn ang="0">
                    <a:pos x="474" y="34"/>
                  </a:cxn>
                  <a:cxn ang="0">
                    <a:pos x="428" y="18"/>
                  </a:cxn>
                  <a:cxn ang="0">
                    <a:pos x="376" y="7"/>
                  </a:cxn>
                  <a:cxn ang="0">
                    <a:pos x="319" y="1"/>
                  </a:cxn>
                </a:cxnLst>
                <a:rect l="0" t="0" r="r" b="b"/>
                <a:pathLst>
                  <a:path w="579" h="295">
                    <a:moveTo>
                      <a:pt x="290" y="0"/>
                    </a:moveTo>
                    <a:lnTo>
                      <a:pt x="261" y="1"/>
                    </a:lnTo>
                    <a:lnTo>
                      <a:pt x="232" y="2"/>
                    </a:lnTo>
                    <a:lnTo>
                      <a:pt x="204" y="7"/>
                    </a:lnTo>
                    <a:lnTo>
                      <a:pt x="178" y="12"/>
                    </a:lnTo>
                    <a:lnTo>
                      <a:pt x="152" y="18"/>
                    </a:lnTo>
                    <a:lnTo>
                      <a:pt x="128" y="25"/>
                    </a:lnTo>
                    <a:lnTo>
                      <a:pt x="106" y="34"/>
                    </a:lnTo>
                    <a:lnTo>
                      <a:pt x="86" y="44"/>
                    </a:lnTo>
                    <a:lnTo>
                      <a:pt x="66" y="54"/>
                    </a:lnTo>
                    <a:lnTo>
                      <a:pt x="50" y="65"/>
                    </a:lnTo>
                    <a:lnTo>
                      <a:pt x="35" y="77"/>
                    </a:lnTo>
                    <a:lnTo>
                      <a:pt x="23" y="91"/>
                    </a:lnTo>
                    <a:lnTo>
                      <a:pt x="13" y="104"/>
                    </a:lnTo>
                    <a:lnTo>
                      <a:pt x="6" y="118"/>
                    </a:lnTo>
                    <a:lnTo>
                      <a:pt x="1" y="133"/>
                    </a:lnTo>
                    <a:lnTo>
                      <a:pt x="0" y="147"/>
                    </a:lnTo>
                    <a:lnTo>
                      <a:pt x="1" y="162"/>
                    </a:lnTo>
                    <a:lnTo>
                      <a:pt x="6" y="176"/>
                    </a:lnTo>
                    <a:lnTo>
                      <a:pt x="13" y="191"/>
                    </a:lnTo>
                    <a:lnTo>
                      <a:pt x="23" y="204"/>
                    </a:lnTo>
                    <a:lnTo>
                      <a:pt x="35" y="217"/>
                    </a:lnTo>
                    <a:lnTo>
                      <a:pt x="50" y="230"/>
                    </a:lnTo>
                    <a:lnTo>
                      <a:pt x="66" y="240"/>
                    </a:lnTo>
                    <a:lnTo>
                      <a:pt x="86" y="251"/>
                    </a:lnTo>
                    <a:lnTo>
                      <a:pt x="106" y="261"/>
                    </a:lnTo>
                    <a:lnTo>
                      <a:pt x="128" y="269"/>
                    </a:lnTo>
                    <a:lnTo>
                      <a:pt x="152" y="277"/>
                    </a:lnTo>
                    <a:lnTo>
                      <a:pt x="178" y="283"/>
                    </a:lnTo>
                    <a:lnTo>
                      <a:pt x="204" y="287"/>
                    </a:lnTo>
                    <a:lnTo>
                      <a:pt x="232" y="292"/>
                    </a:lnTo>
                    <a:lnTo>
                      <a:pt x="261" y="294"/>
                    </a:lnTo>
                    <a:lnTo>
                      <a:pt x="290" y="295"/>
                    </a:lnTo>
                    <a:lnTo>
                      <a:pt x="319" y="294"/>
                    </a:lnTo>
                    <a:lnTo>
                      <a:pt x="348" y="292"/>
                    </a:lnTo>
                    <a:lnTo>
                      <a:pt x="376" y="287"/>
                    </a:lnTo>
                    <a:lnTo>
                      <a:pt x="402" y="283"/>
                    </a:lnTo>
                    <a:lnTo>
                      <a:pt x="428" y="277"/>
                    </a:lnTo>
                    <a:lnTo>
                      <a:pt x="452" y="269"/>
                    </a:lnTo>
                    <a:lnTo>
                      <a:pt x="474" y="261"/>
                    </a:lnTo>
                    <a:lnTo>
                      <a:pt x="494" y="251"/>
                    </a:lnTo>
                    <a:lnTo>
                      <a:pt x="512" y="240"/>
                    </a:lnTo>
                    <a:lnTo>
                      <a:pt x="529" y="230"/>
                    </a:lnTo>
                    <a:lnTo>
                      <a:pt x="544" y="217"/>
                    </a:lnTo>
                    <a:lnTo>
                      <a:pt x="556" y="204"/>
                    </a:lnTo>
                    <a:lnTo>
                      <a:pt x="565" y="191"/>
                    </a:lnTo>
                    <a:lnTo>
                      <a:pt x="573" y="176"/>
                    </a:lnTo>
                    <a:lnTo>
                      <a:pt x="577" y="162"/>
                    </a:lnTo>
                    <a:lnTo>
                      <a:pt x="579" y="147"/>
                    </a:lnTo>
                    <a:lnTo>
                      <a:pt x="577" y="133"/>
                    </a:lnTo>
                    <a:lnTo>
                      <a:pt x="573" y="118"/>
                    </a:lnTo>
                    <a:lnTo>
                      <a:pt x="565" y="104"/>
                    </a:lnTo>
                    <a:lnTo>
                      <a:pt x="556" y="91"/>
                    </a:lnTo>
                    <a:lnTo>
                      <a:pt x="544" y="77"/>
                    </a:lnTo>
                    <a:lnTo>
                      <a:pt x="529" y="65"/>
                    </a:lnTo>
                    <a:lnTo>
                      <a:pt x="512" y="54"/>
                    </a:lnTo>
                    <a:lnTo>
                      <a:pt x="494" y="44"/>
                    </a:lnTo>
                    <a:lnTo>
                      <a:pt x="474" y="34"/>
                    </a:lnTo>
                    <a:lnTo>
                      <a:pt x="452" y="25"/>
                    </a:lnTo>
                    <a:lnTo>
                      <a:pt x="428" y="18"/>
                    </a:lnTo>
                    <a:lnTo>
                      <a:pt x="402" y="12"/>
                    </a:lnTo>
                    <a:lnTo>
                      <a:pt x="376" y="7"/>
                    </a:lnTo>
                    <a:lnTo>
                      <a:pt x="348" y="2"/>
                    </a:lnTo>
                    <a:lnTo>
                      <a:pt x="319" y="1"/>
                    </a:lnTo>
                    <a:lnTo>
                      <a:pt x="290" y="0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YES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442" name="Freeform 34"/>
              <p:cNvSpPr>
                <a:spLocks/>
              </p:cNvSpPr>
              <p:nvPr/>
            </p:nvSpPr>
            <p:spPr bwMode="auto">
              <a:xfrm>
                <a:off x="1872" y="1392"/>
                <a:ext cx="165" cy="147"/>
              </a:xfrm>
              <a:custGeom>
                <a:avLst/>
                <a:gdLst/>
                <a:ahLst/>
                <a:cxnLst>
                  <a:cxn ang="0">
                    <a:pos x="6" y="134"/>
                  </a:cxn>
                  <a:cxn ang="0">
                    <a:pos x="15" y="131"/>
                  </a:cxn>
                  <a:cxn ang="0">
                    <a:pos x="20" y="125"/>
                  </a:cxn>
                  <a:cxn ang="0">
                    <a:pos x="23" y="113"/>
                  </a:cxn>
                  <a:cxn ang="0">
                    <a:pos x="23" y="22"/>
                  </a:cxn>
                  <a:cxn ang="0">
                    <a:pos x="21" y="20"/>
                  </a:cxn>
                  <a:cxn ang="0">
                    <a:pos x="19" y="18"/>
                  </a:cxn>
                  <a:cxn ang="0">
                    <a:pos x="15" y="16"/>
                  </a:cxn>
                  <a:cxn ang="0">
                    <a:pos x="12" y="13"/>
                  </a:cxn>
                  <a:cxn ang="0">
                    <a:pos x="11" y="12"/>
                  </a:cxn>
                  <a:cxn ang="0">
                    <a:pos x="8" y="12"/>
                  </a:cxn>
                  <a:cxn ang="0">
                    <a:pos x="5" y="11"/>
                  </a:cxn>
                  <a:cxn ang="0">
                    <a:pos x="0" y="11"/>
                  </a:cxn>
                  <a:cxn ang="0">
                    <a:pos x="52" y="0"/>
                  </a:cxn>
                  <a:cxn ang="0">
                    <a:pos x="129" y="31"/>
                  </a:cxn>
                  <a:cxn ang="0">
                    <a:pos x="128" y="20"/>
                  </a:cxn>
                  <a:cxn ang="0">
                    <a:pos x="122" y="13"/>
                  </a:cxn>
                  <a:cxn ang="0">
                    <a:pos x="116" y="12"/>
                  </a:cxn>
                  <a:cxn ang="0">
                    <a:pos x="106" y="11"/>
                  </a:cxn>
                  <a:cxn ang="0">
                    <a:pos x="165" y="0"/>
                  </a:cxn>
                  <a:cxn ang="0">
                    <a:pos x="159" y="11"/>
                  </a:cxn>
                  <a:cxn ang="0">
                    <a:pos x="150" y="14"/>
                  </a:cxn>
                  <a:cxn ang="0">
                    <a:pos x="146" y="22"/>
                  </a:cxn>
                  <a:cxn ang="0">
                    <a:pos x="142" y="31"/>
                  </a:cxn>
                  <a:cxn ang="0">
                    <a:pos x="142" y="147"/>
                  </a:cxn>
                  <a:cxn ang="0">
                    <a:pos x="35" y="35"/>
                  </a:cxn>
                  <a:cxn ang="0">
                    <a:pos x="35" y="118"/>
                  </a:cxn>
                  <a:cxn ang="0">
                    <a:pos x="40" y="128"/>
                  </a:cxn>
                  <a:cxn ang="0">
                    <a:pos x="46" y="133"/>
                  </a:cxn>
                  <a:cxn ang="0">
                    <a:pos x="53" y="134"/>
                  </a:cxn>
                  <a:cxn ang="0">
                    <a:pos x="58" y="146"/>
                  </a:cxn>
                  <a:cxn ang="0">
                    <a:pos x="0" y="135"/>
                  </a:cxn>
                </a:cxnLst>
                <a:rect l="0" t="0" r="r" b="b"/>
                <a:pathLst>
                  <a:path w="165" h="147">
                    <a:moveTo>
                      <a:pt x="0" y="135"/>
                    </a:moveTo>
                    <a:lnTo>
                      <a:pt x="6" y="134"/>
                    </a:lnTo>
                    <a:lnTo>
                      <a:pt x="12" y="133"/>
                    </a:lnTo>
                    <a:lnTo>
                      <a:pt x="15" y="131"/>
                    </a:lnTo>
                    <a:lnTo>
                      <a:pt x="18" y="129"/>
                    </a:lnTo>
                    <a:lnTo>
                      <a:pt x="20" y="125"/>
                    </a:lnTo>
                    <a:lnTo>
                      <a:pt x="21" y="121"/>
                    </a:lnTo>
                    <a:lnTo>
                      <a:pt x="23" y="113"/>
                    </a:lnTo>
                    <a:lnTo>
                      <a:pt x="23" y="105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1" y="20"/>
                    </a:lnTo>
                    <a:lnTo>
                      <a:pt x="20" y="19"/>
                    </a:lnTo>
                    <a:lnTo>
                      <a:pt x="19" y="18"/>
                    </a:lnTo>
                    <a:lnTo>
                      <a:pt x="18" y="17"/>
                    </a:lnTo>
                    <a:lnTo>
                      <a:pt x="15" y="16"/>
                    </a:lnTo>
                    <a:lnTo>
                      <a:pt x="14" y="14"/>
                    </a:lnTo>
                    <a:lnTo>
                      <a:pt x="12" y="13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9" y="12"/>
                    </a:lnTo>
                    <a:lnTo>
                      <a:pt x="8" y="12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129" y="93"/>
                    </a:lnTo>
                    <a:lnTo>
                      <a:pt x="129" y="31"/>
                    </a:lnTo>
                    <a:lnTo>
                      <a:pt x="129" y="25"/>
                    </a:lnTo>
                    <a:lnTo>
                      <a:pt x="128" y="20"/>
                    </a:lnTo>
                    <a:lnTo>
                      <a:pt x="125" y="17"/>
                    </a:lnTo>
                    <a:lnTo>
                      <a:pt x="122" y="13"/>
                    </a:lnTo>
                    <a:lnTo>
                      <a:pt x="119" y="12"/>
                    </a:lnTo>
                    <a:lnTo>
                      <a:pt x="116" y="12"/>
                    </a:lnTo>
                    <a:lnTo>
                      <a:pt x="112" y="11"/>
                    </a:lnTo>
                    <a:lnTo>
                      <a:pt x="106" y="11"/>
                    </a:lnTo>
                    <a:lnTo>
                      <a:pt x="106" y="0"/>
                    </a:lnTo>
                    <a:lnTo>
                      <a:pt x="165" y="0"/>
                    </a:lnTo>
                    <a:lnTo>
                      <a:pt x="165" y="11"/>
                    </a:lnTo>
                    <a:lnTo>
                      <a:pt x="159" y="11"/>
                    </a:lnTo>
                    <a:lnTo>
                      <a:pt x="153" y="12"/>
                    </a:lnTo>
                    <a:lnTo>
                      <a:pt x="150" y="14"/>
                    </a:lnTo>
                    <a:lnTo>
                      <a:pt x="147" y="18"/>
                    </a:lnTo>
                    <a:lnTo>
                      <a:pt x="146" y="22"/>
                    </a:lnTo>
                    <a:lnTo>
                      <a:pt x="144" y="26"/>
                    </a:lnTo>
                    <a:lnTo>
                      <a:pt x="142" y="31"/>
                    </a:lnTo>
                    <a:lnTo>
                      <a:pt x="142" y="38"/>
                    </a:lnTo>
                    <a:lnTo>
                      <a:pt x="142" y="147"/>
                    </a:lnTo>
                    <a:lnTo>
                      <a:pt x="130" y="147"/>
                    </a:lnTo>
                    <a:lnTo>
                      <a:pt x="35" y="35"/>
                    </a:lnTo>
                    <a:lnTo>
                      <a:pt x="35" y="112"/>
                    </a:lnTo>
                    <a:lnTo>
                      <a:pt x="35" y="118"/>
                    </a:lnTo>
                    <a:lnTo>
                      <a:pt x="37" y="124"/>
                    </a:lnTo>
                    <a:lnTo>
                      <a:pt x="40" y="128"/>
                    </a:lnTo>
                    <a:lnTo>
                      <a:pt x="43" y="131"/>
                    </a:lnTo>
                    <a:lnTo>
                      <a:pt x="46" y="133"/>
                    </a:lnTo>
                    <a:lnTo>
                      <a:pt x="49" y="134"/>
                    </a:lnTo>
                    <a:lnTo>
                      <a:pt x="53" y="134"/>
                    </a:lnTo>
                    <a:lnTo>
                      <a:pt x="58" y="135"/>
                    </a:lnTo>
                    <a:lnTo>
                      <a:pt x="58" y="146"/>
                    </a:lnTo>
                    <a:lnTo>
                      <a:pt x="0" y="146"/>
                    </a:lnTo>
                    <a:lnTo>
                      <a:pt x="0" y="13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7443" name="Freeform 35"/>
              <p:cNvSpPr>
                <a:spLocks/>
              </p:cNvSpPr>
              <p:nvPr/>
            </p:nvSpPr>
            <p:spPr bwMode="auto">
              <a:xfrm>
                <a:off x="1728" y="1824"/>
                <a:ext cx="192" cy="192"/>
              </a:xfrm>
              <a:custGeom>
                <a:avLst/>
                <a:gdLst/>
                <a:ahLst/>
                <a:cxnLst>
                  <a:cxn ang="0">
                    <a:pos x="0" y="67"/>
                  </a:cxn>
                  <a:cxn ang="0">
                    <a:pos x="0" y="55"/>
                  </a:cxn>
                  <a:cxn ang="0">
                    <a:pos x="2" y="44"/>
                  </a:cxn>
                  <a:cxn ang="0">
                    <a:pos x="3" y="35"/>
                  </a:cxn>
                  <a:cxn ang="0">
                    <a:pos x="4" y="27"/>
                  </a:cxn>
                  <a:cxn ang="0">
                    <a:pos x="10" y="15"/>
                  </a:cxn>
                  <a:cxn ang="0">
                    <a:pos x="17" y="6"/>
                  </a:cxn>
                  <a:cxn ang="0">
                    <a:pos x="26" y="1"/>
                  </a:cxn>
                  <a:cxn ang="0">
                    <a:pos x="37" y="0"/>
                  </a:cxn>
                  <a:cxn ang="0">
                    <a:pos x="46" y="1"/>
                  </a:cxn>
                  <a:cxn ang="0">
                    <a:pos x="54" y="5"/>
                  </a:cxn>
                  <a:cxn ang="0">
                    <a:pos x="60" y="10"/>
                  </a:cxn>
                  <a:cxn ang="0">
                    <a:pos x="64" y="18"/>
                  </a:cxn>
                  <a:cxn ang="0">
                    <a:pos x="68" y="28"/>
                  </a:cxn>
                  <a:cxn ang="0">
                    <a:pos x="70" y="39"/>
                  </a:cxn>
                  <a:cxn ang="0">
                    <a:pos x="72" y="52"/>
                  </a:cxn>
                  <a:cxn ang="0">
                    <a:pos x="72" y="66"/>
                  </a:cxn>
                  <a:cxn ang="0">
                    <a:pos x="72" y="81"/>
                  </a:cxn>
                  <a:cxn ang="0">
                    <a:pos x="70" y="93"/>
                  </a:cxn>
                  <a:cxn ang="0">
                    <a:pos x="68" y="104"/>
                  </a:cxn>
                  <a:cxn ang="0">
                    <a:pos x="64" y="114"/>
                  </a:cxn>
                  <a:cxn ang="0">
                    <a:pos x="60" y="121"/>
                  </a:cxn>
                  <a:cxn ang="0">
                    <a:pos x="54" y="126"/>
                  </a:cxn>
                  <a:cxn ang="0">
                    <a:pos x="46" y="130"/>
                  </a:cxn>
                  <a:cxn ang="0">
                    <a:pos x="38" y="131"/>
                  </a:cxn>
                  <a:cxn ang="0">
                    <a:pos x="28" y="130"/>
                  </a:cxn>
                  <a:cxn ang="0">
                    <a:pos x="20" y="126"/>
                  </a:cxn>
                  <a:cxn ang="0">
                    <a:pos x="12" y="120"/>
                  </a:cxn>
                  <a:cxn ang="0">
                    <a:pos x="8" y="111"/>
                  </a:cxn>
                  <a:cxn ang="0">
                    <a:pos x="4" y="101"/>
                  </a:cxn>
                  <a:cxn ang="0">
                    <a:pos x="3" y="90"/>
                  </a:cxn>
                  <a:cxn ang="0">
                    <a:pos x="0" y="79"/>
                  </a:cxn>
                  <a:cxn ang="0">
                    <a:pos x="0" y="67"/>
                  </a:cxn>
                </a:cxnLst>
                <a:rect l="0" t="0" r="r" b="b"/>
                <a:pathLst>
                  <a:path w="72" h="131">
                    <a:moveTo>
                      <a:pt x="0" y="67"/>
                    </a:moveTo>
                    <a:lnTo>
                      <a:pt x="0" y="55"/>
                    </a:lnTo>
                    <a:lnTo>
                      <a:pt x="2" y="44"/>
                    </a:lnTo>
                    <a:lnTo>
                      <a:pt x="3" y="35"/>
                    </a:lnTo>
                    <a:lnTo>
                      <a:pt x="4" y="27"/>
                    </a:lnTo>
                    <a:lnTo>
                      <a:pt x="10" y="15"/>
                    </a:lnTo>
                    <a:lnTo>
                      <a:pt x="17" y="6"/>
                    </a:lnTo>
                    <a:lnTo>
                      <a:pt x="26" y="1"/>
                    </a:lnTo>
                    <a:lnTo>
                      <a:pt x="37" y="0"/>
                    </a:lnTo>
                    <a:lnTo>
                      <a:pt x="46" y="1"/>
                    </a:lnTo>
                    <a:lnTo>
                      <a:pt x="54" y="5"/>
                    </a:lnTo>
                    <a:lnTo>
                      <a:pt x="60" y="10"/>
                    </a:lnTo>
                    <a:lnTo>
                      <a:pt x="64" y="18"/>
                    </a:lnTo>
                    <a:lnTo>
                      <a:pt x="68" y="28"/>
                    </a:lnTo>
                    <a:lnTo>
                      <a:pt x="70" y="39"/>
                    </a:lnTo>
                    <a:lnTo>
                      <a:pt x="72" y="52"/>
                    </a:lnTo>
                    <a:lnTo>
                      <a:pt x="72" y="66"/>
                    </a:lnTo>
                    <a:lnTo>
                      <a:pt x="72" y="81"/>
                    </a:lnTo>
                    <a:lnTo>
                      <a:pt x="70" y="93"/>
                    </a:lnTo>
                    <a:lnTo>
                      <a:pt x="68" y="104"/>
                    </a:lnTo>
                    <a:lnTo>
                      <a:pt x="64" y="114"/>
                    </a:lnTo>
                    <a:lnTo>
                      <a:pt x="60" y="121"/>
                    </a:lnTo>
                    <a:lnTo>
                      <a:pt x="54" y="126"/>
                    </a:lnTo>
                    <a:lnTo>
                      <a:pt x="46" y="130"/>
                    </a:lnTo>
                    <a:lnTo>
                      <a:pt x="38" y="131"/>
                    </a:lnTo>
                    <a:lnTo>
                      <a:pt x="28" y="130"/>
                    </a:lnTo>
                    <a:lnTo>
                      <a:pt x="20" y="126"/>
                    </a:lnTo>
                    <a:lnTo>
                      <a:pt x="12" y="120"/>
                    </a:lnTo>
                    <a:lnTo>
                      <a:pt x="8" y="111"/>
                    </a:lnTo>
                    <a:lnTo>
                      <a:pt x="4" y="101"/>
                    </a:lnTo>
                    <a:lnTo>
                      <a:pt x="3" y="90"/>
                    </a:lnTo>
                    <a:lnTo>
                      <a:pt x="0" y="79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2590800" y="4267200"/>
              <a:ext cx="685800" cy="432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Yes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57200" y="1524000"/>
            <a:ext cx="1676400" cy="1676400"/>
            <a:chOff x="1219200" y="1676400"/>
            <a:chExt cx="1878013" cy="1524000"/>
          </a:xfrm>
        </p:grpSpPr>
        <p:grpSp>
          <p:nvGrpSpPr>
            <p:cNvPr id="47" name="Group 39"/>
            <p:cNvGrpSpPr>
              <a:grpSpLocks noChangeAspect="1"/>
            </p:cNvGrpSpPr>
            <p:nvPr/>
          </p:nvGrpSpPr>
          <p:grpSpPr bwMode="auto">
            <a:xfrm>
              <a:off x="1219200" y="1676400"/>
              <a:ext cx="1878013" cy="1524000"/>
              <a:chOff x="768" y="1056"/>
              <a:chExt cx="1183" cy="960"/>
            </a:xfrm>
          </p:grpSpPr>
          <p:sp>
            <p:nvSpPr>
              <p:cNvPr id="51" name="AutoShape 38"/>
              <p:cNvSpPr>
                <a:spLocks noChangeAspect="1" noChangeArrowheads="1" noTextEdit="1"/>
              </p:cNvSpPr>
              <p:nvPr/>
            </p:nvSpPr>
            <p:spPr bwMode="auto">
              <a:xfrm>
                <a:off x="768" y="1056"/>
                <a:ext cx="1183" cy="9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2" name="Freeform 40"/>
              <p:cNvSpPr>
                <a:spLocks/>
              </p:cNvSpPr>
              <p:nvPr/>
            </p:nvSpPr>
            <p:spPr bwMode="auto">
              <a:xfrm>
                <a:off x="1299" y="1352"/>
                <a:ext cx="557" cy="664"/>
              </a:xfrm>
              <a:custGeom>
                <a:avLst/>
                <a:gdLst/>
                <a:ahLst/>
                <a:cxnLst>
                  <a:cxn ang="0">
                    <a:pos x="555" y="420"/>
                  </a:cxn>
                  <a:cxn ang="0">
                    <a:pos x="545" y="398"/>
                  </a:cxn>
                  <a:cxn ang="0">
                    <a:pos x="529" y="382"/>
                  </a:cxn>
                  <a:cxn ang="0">
                    <a:pos x="509" y="373"/>
                  </a:cxn>
                  <a:cxn ang="0">
                    <a:pos x="359" y="373"/>
                  </a:cxn>
                  <a:cxn ang="0">
                    <a:pos x="347" y="370"/>
                  </a:cxn>
                  <a:cxn ang="0">
                    <a:pos x="338" y="359"/>
                  </a:cxn>
                  <a:cxn ang="0">
                    <a:pos x="337" y="355"/>
                  </a:cxn>
                  <a:cxn ang="0">
                    <a:pos x="336" y="349"/>
                  </a:cxn>
                  <a:cxn ang="0">
                    <a:pos x="343" y="332"/>
                  </a:cxn>
                  <a:cxn ang="0">
                    <a:pos x="360" y="326"/>
                  </a:cxn>
                  <a:cxn ang="0">
                    <a:pos x="399" y="324"/>
                  </a:cxn>
                  <a:cxn ang="0">
                    <a:pos x="428" y="317"/>
                  </a:cxn>
                  <a:cxn ang="0">
                    <a:pos x="446" y="305"/>
                  </a:cxn>
                  <a:cxn ang="0">
                    <a:pos x="457" y="288"/>
                  </a:cxn>
                  <a:cxn ang="0">
                    <a:pos x="463" y="260"/>
                  </a:cxn>
                  <a:cxn ang="0">
                    <a:pos x="464" y="223"/>
                  </a:cxn>
                  <a:cxn ang="0">
                    <a:pos x="464" y="129"/>
                  </a:cxn>
                  <a:cxn ang="0">
                    <a:pos x="460" y="103"/>
                  </a:cxn>
                  <a:cxn ang="0">
                    <a:pos x="449" y="79"/>
                  </a:cxn>
                  <a:cxn ang="0">
                    <a:pos x="437" y="58"/>
                  </a:cxn>
                  <a:cxn ang="0">
                    <a:pos x="418" y="37"/>
                  </a:cxn>
                  <a:cxn ang="0">
                    <a:pos x="394" y="20"/>
                  </a:cxn>
                  <a:cxn ang="0">
                    <a:pos x="368" y="8"/>
                  </a:cxn>
                  <a:cxn ang="0">
                    <a:pos x="338" y="1"/>
                  </a:cxn>
                  <a:cxn ang="0">
                    <a:pos x="294" y="3"/>
                  </a:cxn>
                  <a:cxn ang="0">
                    <a:pos x="242" y="24"/>
                  </a:cxn>
                  <a:cxn ang="0">
                    <a:pos x="204" y="63"/>
                  </a:cxn>
                  <a:cxn ang="0">
                    <a:pos x="182" y="114"/>
                  </a:cxn>
                  <a:cxn ang="0">
                    <a:pos x="180" y="372"/>
                  </a:cxn>
                  <a:cxn ang="0">
                    <a:pos x="177" y="389"/>
                  </a:cxn>
                  <a:cxn ang="0">
                    <a:pos x="168" y="403"/>
                  </a:cxn>
                  <a:cxn ang="0">
                    <a:pos x="154" y="413"/>
                  </a:cxn>
                  <a:cxn ang="0">
                    <a:pos x="137" y="417"/>
                  </a:cxn>
                  <a:cxn ang="0">
                    <a:pos x="37" y="418"/>
                  </a:cxn>
                  <a:cxn ang="0">
                    <a:pos x="26" y="420"/>
                  </a:cxn>
                  <a:cxn ang="0">
                    <a:pos x="14" y="425"/>
                  </a:cxn>
                  <a:cxn ang="0">
                    <a:pos x="5" y="430"/>
                  </a:cxn>
                  <a:cxn ang="0">
                    <a:pos x="4" y="439"/>
                  </a:cxn>
                  <a:cxn ang="0">
                    <a:pos x="12" y="446"/>
                  </a:cxn>
                  <a:cxn ang="0">
                    <a:pos x="21" y="451"/>
                  </a:cxn>
                  <a:cxn ang="0">
                    <a:pos x="31" y="454"/>
                  </a:cxn>
                  <a:cxn ang="0">
                    <a:pos x="130" y="454"/>
                  </a:cxn>
                  <a:cxn ang="0">
                    <a:pos x="154" y="459"/>
                  </a:cxn>
                  <a:cxn ang="0">
                    <a:pos x="172" y="473"/>
                  </a:cxn>
                  <a:cxn ang="0">
                    <a:pos x="186" y="491"/>
                  </a:cxn>
                  <a:cxn ang="0">
                    <a:pos x="190" y="515"/>
                  </a:cxn>
                  <a:cxn ang="0">
                    <a:pos x="189" y="563"/>
                  </a:cxn>
                  <a:cxn ang="0">
                    <a:pos x="185" y="583"/>
                  </a:cxn>
                  <a:cxn ang="0">
                    <a:pos x="171" y="596"/>
                  </a:cxn>
                  <a:cxn ang="0">
                    <a:pos x="508" y="664"/>
                  </a:cxn>
                  <a:cxn ang="0">
                    <a:pos x="513" y="664"/>
                  </a:cxn>
                  <a:cxn ang="0">
                    <a:pos x="524" y="663"/>
                  </a:cxn>
                  <a:cxn ang="0">
                    <a:pos x="537" y="657"/>
                  </a:cxn>
                  <a:cxn ang="0">
                    <a:pos x="549" y="647"/>
                  </a:cxn>
                  <a:cxn ang="0">
                    <a:pos x="556" y="633"/>
                  </a:cxn>
                  <a:cxn ang="0">
                    <a:pos x="557" y="560"/>
                  </a:cxn>
                </a:cxnLst>
                <a:rect l="0" t="0" r="r" b="b"/>
                <a:pathLst>
                  <a:path w="557" h="664">
                    <a:moveTo>
                      <a:pt x="556" y="433"/>
                    </a:moveTo>
                    <a:lnTo>
                      <a:pt x="555" y="420"/>
                    </a:lnTo>
                    <a:lnTo>
                      <a:pt x="551" y="409"/>
                    </a:lnTo>
                    <a:lnTo>
                      <a:pt x="545" y="398"/>
                    </a:lnTo>
                    <a:lnTo>
                      <a:pt x="539" y="390"/>
                    </a:lnTo>
                    <a:lnTo>
                      <a:pt x="529" y="382"/>
                    </a:lnTo>
                    <a:lnTo>
                      <a:pt x="519" y="376"/>
                    </a:lnTo>
                    <a:lnTo>
                      <a:pt x="509" y="373"/>
                    </a:lnTo>
                    <a:lnTo>
                      <a:pt x="496" y="372"/>
                    </a:lnTo>
                    <a:lnTo>
                      <a:pt x="359" y="373"/>
                    </a:lnTo>
                    <a:lnTo>
                      <a:pt x="353" y="372"/>
                    </a:lnTo>
                    <a:lnTo>
                      <a:pt x="347" y="370"/>
                    </a:lnTo>
                    <a:lnTo>
                      <a:pt x="343" y="365"/>
                    </a:lnTo>
                    <a:lnTo>
                      <a:pt x="338" y="359"/>
                    </a:lnTo>
                    <a:lnTo>
                      <a:pt x="337" y="357"/>
                    </a:lnTo>
                    <a:lnTo>
                      <a:pt x="337" y="355"/>
                    </a:lnTo>
                    <a:lnTo>
                      <a:pt x="336" y="351"/>
                    </a:lnTo>
                    <a:lnTo>
                      <a:pt x="336" y="349"/>
                    </a:lnTo>
                    <a:lnTo>
                      <a:pt x="338" y="340"/>
                    </a:lnTo>
                    <a:lnTo>
                      <a:pt x="343" y="332"/>
                    </a:lnTo>
                    <a:lnTo>
                      <a:pt x="351" y="327"/>
                    </a:lnTo>
                    <a:lnTo>
                      <a:pt x="360" y="326"/>
                    </a:lnTo>
                    <a:lnTo>
                      <a:pt x="381" y="326"/>
                    </a:lnTo>
                    <a:lnTo>
                      <a:pt x="399" y="324"/>
                    </a:lnTo>
                    <a:lnTo>
                      <a:pt x="415" y="321"/>
                    </a:lnTo>
                    <a:lnTo>
                      <a:pt x="428" y="317"/>
                    </a:lnTo>
                    <a:lnTo>
                      <a:pt x="438" y="312"/>
                    </a:lnTo>
                    <a:lnTo>
                      <a:pt x="446" y="305"/>
                    </a:lnTo>
                    <a:lnTo>
                      <a:pt x="453" y="297"/>
                    </a:lnTo>
                    <a:lnTo>
                      <a:pt x="457" y="288"/>
                    </a:lnTo>
                    <a:lnTo>
                      <a:pt x="461" y="276"/>
                    </a:lnTo>
                    <a:lnTo>
                      <a:pt x="463" y="260"/>
                    </a:lnTo>
                    <a:lnTo>
                      <a:pt x="464" y="242"/>
                    </a:lnTo>
                    <a:lnTo>
                      <a:pt x="464" y="223"/>
                    </a:lnTo>
                    <a:lnTo>
                      <a:pt x="465" y="143"/>
                    </a:lnTo>
                    <a:lnTo>
                      <a:pt x="464" y="129"/>
                    </a:lnTo>
                    <a:lnTo>
                      <a:pt x="463" y="116"/>
                    </a:lnTo>
                    <a:lnTo>
                      <a:pt x="460" y="103"/>
                    </a:lnTo>
                    <a:lnTo>
                      <a:pt x="455" y="91"/>
                    </a:lnTo>
                    <a:lnTo>
                      <a:pt x="449" y="79"/>
                    </a:lnTo>
                    <a:lnTo>
                      <a:pt x="444" y="68"/>
                    </a:lnTo>
                    <a:lnTo>
                      <a:pt x="437" y="58"/>
                    </a:lnTo>
                    <a:lnTo>
                      <a:pt x="429" y="48"/>
                    </a:lnTo>
                    <a:lnTo>
                      <a:pt x="418" y="37"/>
                    </a:lnTo>
                    <a:lnTo>
                      <a:pt x="407" y="28"/>
                    </a:lnTo>
                    <a:lnTo>
                      <a:pt x="394" y="20"/>
                    </a:lnTo>
                    <a:lnTo>
                      <a:pt x="382" y="13"/>
                    </a:lnTo>
                    <a:lnTo>
                      <a:pt x="368" y="8"/>
                    </a:lnTo>
                    <a:lnTo>
                      <a:pt x="353" y="3"/>
                    </a:lnTo>
                    <a:lnTo>
                      <a:pt x="338" y="1"/>
                    </a:lnTo>
                    <a:lnTo>
                      <a:pt x="322" y="0"/>
                    </a:lnTo>
                    <a:lnTo>
                      <a:pt x="294" y="3"/>
                    </a:lnTo>
                    <a:lnTo>
                      <a:pt x="267" y="11"/>
                    </a:lnTo>
                    <a:lnTo>
                      <a:pt x="242" y="24"/>
                    </a:lnTo>
                    <a:lnTo>
                      <a:pt x="221" y="42"/>
                    </a:lnTo>
                    <a:lnTo>
                      <a:pt x="204" y="63"/>
                    </a:lnTo>
                    <a:lnTo>
                      <a:pt x="192" y="87"/>
                    </a:lnTo>
                    <a:lnTo>
                      <a:pt x="182" y="114"/>
                    </a:lnTo>
                    <a:lnTo>
                      <a:pt x="180" y="143"/>
                    </a:lnTo>
                    <a:lnTo>
                      <a:pt x="180" y="372"/>
                    </a:lnTo>
                    <a:lnTo>
                      <a:pt x="179" y="381"/>
                    </a:lnTo>
                    <a:lnTo>
                      <a:pt x="177" y="389"/>
                    </a:lnTo>
                    <a:lnTo>
                      <a:pt x="173" y="397"/>
                    </a:lnTo>
                    <a:lnTo>
                      <a:pt x="168" y="403"/>
                    </a:lnTo>
                    <a:lnTo>
                      <a:pt x="161" y="409"/>
                    </a:lnTo>
                    <a:lnTo>
                      <a:pt x="154" y="413"/>
                    </a:lnTo>
                    <a:lnTo>
                      <a:pt x="146" y="415"/>
                    </a:lnTo>
                    <a:lnTo>
                      <a:pt x="137" y="417"/>
                    </a:lnTo>
                    <a:lnTo>
                      <a:pt x="43" y="418"/>
                    </a:lnTo>
                    <a:lnTo>
                      <a:pt x="37" y="418"/>
                    </a:lnTo>
                    <a:lnTo>
                      <a:pt x="31" y="419"/>
                    </a:lnTo>
                    <a:lnTo>
                      <a:pt x="26" y="420"/>
                    </a:lnTo>
                    <a:lnTo>
                      <a:pt x="20" y="422"/>
                    </a:lnTo>
                    <a:lnTo>
                      <a:pt x="14" y="425"/>
                    </a:lnTo>
                    <a:lnTo>
                      <a:pt x="10" y="427"/>
                    </a:lnTo>
                    <a:lnTo>
                      <a:pt x="5" y="430"/>
                    </a:lnTo>
                    <a:lnTo>
                      <a:pt x="0" y="435"/>
                    </a:lnTo>
                    <a:lnTo>
                      <a:pt x="4" y="439"/>
                    </a:lnTo>
                    <a:lnTo>
                      <a:pt x="7" y="443"/>
                    </a:lnTo>
                    <a:lnTo>
                      <a:pt x="12" y="446"/>
                    </a:lnTo>
                    <a:lnTo>
                      <a:pt x="16" y="449"/>
                    </a:lnTo>
                    <a:lnTo>
                      <a:pt x="21" y="451"/>
                    </a:lnTo>
                    <a:lnTo>
                      <a:pt x="27" y="453"/>
                    </a:lnTo>
                    <a:lnTo>
                      <a:pt x="31" y="454"/>
                    </a:lnTo>
                    <a:lnTo>
                      <a:pt x="37" y="454"/>
                    </a:lnTo>
                    <a:lnTo>
                      <a:pt x="130" y="454"/>
                    </a:lnTo>
                    <a:lnTo>
                      <a:pt x="142" y="456"/>
                    </a:lnTo>
                    <a:lnTo>
                      <a:pt x="154" y="459"/>
                    </a:lnTo>
                    <a:lnTo>
                      <a:pt x="164" y="465"/>
                    </a:lnTo>
                    <a:lnTo>
                      <a:pt x="172" y="473"/>
                    </a:lnTo>
                    <a:lnTo>
                      <a:pt x="180" y="481"/>
                    </a:lnTo>
                    <a:lnTo>
                      <a:pt x="186" y="491"/>
                    </a:lnTo>
                    <a:lnTo>
                      <a:pt x="189" y="502"/>
                    </a:lnTo>
                    <a:lnTo>
                      <a:pt x="190" y="515"/>
                    </a:lnTo>
                    <a:lnTo>
                      <a:pt x="190" y="562"/>
                    </a:lnTo>
                    <a:lnTo>
                      <a:pt x="189" y="563"/>
                    </a:lnTo>
                    <a:lnTo>
                      <a:pt x="188" y="573"/>
                    </a:lnTo>
                    <a:lnTo>
                      <a:pt x="185" y="583"/>
                    </a:lnTo>
                    <a:lnTo>
                      <a:pt x="179" y="591"/>
                    </a:lnTo>
                    <a:lnTo>
                      <a:pt x="171" y="596"/>
                    </a:lnTo>
                    <a:lnTo>
                      <a:pt x="505" y="663"/>
                    </a:lnTo>
                    <a:lnTo>
                      <a:pt x="508" y="664"/>
                    </a:lnTo>
                    <a:lnTo>
                      <a:pt x="511" y="664"/>
                    </a:lnTo>
                    <a:lnTo>
                      <a:pt x="513" y="664"/>
                    </a:lnTo>
                    <a:lnTo>
                      <a:pt x="516" y="664"/>
                    </a:lnTo>
                    <a:lnTo>
                      <a:pt x="524" y="663"/>
                    </a:lnTo>
                    <a:lnTo>
                      <a:pt x="532" y="661"/>
                    </a:lnTo>
                    <a:lnTo>
                      <a:pt x="537" y="657"/>
                    </a:lnTo>
                    <a:lnTo>
                      <a:pt x="544" y="653"/>
                    </a:lnTo>
                    <a:lnTo>
                      <a:pt x="549" y="647"/>
                    </a:lnTo>
                    <a:lnTo>
                      <a:pt x="554" y="640"/>
                    </a:lnTo>
                    <a:lnTo>
                      <a:pt x="556" y="633"/>
                    </a:lnTo>
                    <a:lnTo>
                      <a:pt x="557" y="625"/>
                    </a:lnTo>
                    <a:lnTo>
                      <a:pt x="557" y="560"/>
                    </a:lnTo>
                    <a:lnTo>
                      <a:pt x="556" y="433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3" name="Freeform 41"/>
              <p:cNvSpPr>
                <a:spLocks/>
              </p:cNvSpPr>
              <p:nvPr/>
            </p:nvSpPr>
            <p:spPr bwMode="auto">
              <a:xfrm>
                <a:off x="915" y="1389"/>
                <a:ext cx="555" cy="609"/>
              </a:xfrm>
              <a:custGeom>
                <a:avLst/>
                <a:gdLst/>
                <a:ahLst/>
                <a:cxnLst>
                  <a:cxn ang="0">
                    <a:pos x="367" y="488"/>
                  </a:cxn>
                  <a:cxn ang="0">
                    <a:pos x="368" y="429"/>
                  </a:cxn>
                  <a:cxn ang="0">
                    <a:pos x="378" y="407"/>
                  </a:cxn>
                  <a:cxn ang="0">
                    <a:pos x="381" y="392"/>
                  </a:cxn>
                  <a:cxn ang="0">
                    <a:pos x="378" y="380"/>
                  </a:cxn>
                  <a:cxn ang="0">
                    <a:pos x="378" y="144"/>
                  </a:cxn>
                  <a:cxn ang="0">
                    <a:pos x="369" y="97"/>
                  </a:cxn>
                  <a:cxn ang="0">
                    <a:pos x="347" y="55"/>
                  </a:cxn>
                  <a:cxn ang="0">
                    <a:pos x="313" y="24"/>
                  </a:cxn>
                  <a:cxn ang="0">
                    <a:pos x="271" y="5"/>
                  </a:cxn>
                  <a:cxn ang="0">
                    <a:pos x="262" y="4"/>
                  </a:cxn>
                  <a:cxn ang="0">
                    <a:pos x="253" y="2"/>
                  </a:cxn>
                  <a:cxn ang="0">
                    <a:pos x="244" y="0"/>
                  </a:cxn>
                  <a:cxn ang="0">
                    <a:pos x="234" y="0"/>
                  </a:cxn>
                  <a:cxn ang="0">
                    <a:pos x="225" y="0"/>
                  </a:cxn>
                  <a:cxn ang="0">
                    <a:pos x="215" y="2"/>
                  </a:cxn>
                  <a:cxn ang="0">
                    <a:pos x="182" y="11"/>
                  </a:cxn>
                  <a:cxn ang="0">
                    <a:pos x="151" y="28"/>
                  </a:cxn>
                  <a:cxn ang="0">
                    <a:pos x="127" y="51"/>
                  </a:cxn>
                  <a:cxn ang="0">
                    <a:pos x="107" y="79"/>
                  </a:cxn>
                  <a:cxn ang="0">
                    <a:pos x="97" y="110"/>
                  </a:cxn>
                  <a:cxn ang="0">
                    <a:pos x="92" y="144"/>
                  </a:cxn>
                  <a:cxn ang="0">
                    <a:pos x="92" y="242"/>
                  </a:cxn>
                  <a:cxn ang="0">
                    <a:pos x="96" y="274"/>
                  </a:cxn>
                  <a:cxn ang="0">
                    <a:pos x="105" y="298"/>
                  </a:cxn>
                  <a:cxn ang="0">
                    <a:pos x="122" y="314"/>
                  </a:cxn>
                  <a:cxn ang="0">
                    <a:pos x="142" y="321"/>
                  </a:cxn>
                  <a:cxn ang="0">
                    <a:pos x="154" y="325"/>
                  </a:cxn>
                  <a:cxn ang="0">
                    <a:pos x="170" y="326"/>
                  </a:cxn>
                  <a:cxn ang="0">
                    <a:pos x="187" y="327"/>
                  </a:cxn>
                  <a:cxn ang="0">
                    <a:pos x="207" y="328"/>
                  </a:cxn>
                  <a:cxn ang="0">
                    <a:pos x="218" y="341"/>
                  </a:cxn>
                  <a:cxn ang="0">
                    <a:pos x="218" y="359"/>
                  </a:cxn>
                  <a:cxn ang="0">
                    <a:pos x="207" y="370"/>
                  </a:cxn>
                  <a:cxn ang="0">
                    <a:pos x="61" y="373"/>
                  </a:cxn>
                  <a:cxn ang="0">
                    <a:pos x="49" y="374"/>
                  </a:cxn>
                  <a:cxn ang="0">
                    <a:pos x="37" y="377"/>
                  </a:cxn>
                  <a:cxn ang="0">
                    <a:pos x="27" y="383"/>
                  </a:cxn>
                  <a:cxn ang="0">
                    <a:pos x="18" y="391"/>
                  </a:cxn>
                  <a:cxn ang="0">
                    <a:pos x="5" y="409"/>
                  </a:cxn>
                  <a:cxn ang="0">
                    <a:pos x="1" y="432"/>
                  </a:cxn>
                  <a:cxn ang="0">
                    <a:pos x="1" y="578"/>
                  </a:cxn>
                  <a:cxn ang="0">
                    <a:pos x="8" y="591"/>
                  </a:cxn>
                  <a:cxn ang="0">
                    <a:pos x="19" y="602"/>
                  </a:cxn>
                  <a:cxn ang="0">
                    <a:pos x="34" y="608"/>
                  </a:cxn>
                  <a:cxn ang="0">
                    <a:pos x="44" y="609"/>
                  </a:cxn>
                  <a:cxn ang="0">
                    <a:pos x="50" y="608"/>
                  </a:cxn>
                  <a:cxn ang="0">
                    <a:pos x="235" y="591"/>
                  </a:cxn>
                  <a:cxn ang="0">
                    <a:pos x="542" y="565"/>
                  </a:cxn>
                  <a:cxn ang="0">
                    <a:pos x="552" y="562"/>
                  </a:cxn>
                  <a:cxn ang="0">
                    <a:pos x="403" y="528"/>
                  </a:cxn>
                  <a:cxn ang="0">
                    <a:pos x="389" y="524"/>
                  </a:cxn>
                  <a:cxn ang="0">
                    <a:pos x="378" y="515"/>
                  </a:cxn>
                  <a:cxn ang="0">
                    <a:pos x="369" y="503"/>
                  </a:cxn>
                  <a:cxn ang="0">
                    <a:pos x="367" y="488"/>
                  </a:cxn>
                </a:cxnLst>
                <a:rect l="0" t="0" r="r" b="b"/>
                <a:pathLst>
                  <a:path w="555" h="609">
                    <a:moveTo>
                      <a:pt x="367" y="488"/>
                    </a:moveTo>
                    <a:lnTo>
                      <a:pt x="367" y="488"/>
                    </a:lnTo>
                    <a:lnTo>
                      <a:pt x="367" y="440"/>
                    </a:lnTo>
                    <a:lnTo>
                      <a:pt x="368" y="429"/>
                    </a:lnTo>
                    <a:lnTo>
                      <a:pt x="372" y="417"/>
                    </a:lnTo>
                    <a:lnTo>
                      <a:pt x="378" y="407"/>
                    </a:lnTo>
                    <a:lnTo>
                      <a:pt x="384" y="398"/>
                    </a:lnTo>
                    <a:lnTo>
                      <a:pt x="381" y="392"/>
                    </a:lnTo>
                    <a:lnTo>
                      <a:pt x="380" y="386"/>
                    </a:lnTo>
                    <a:lnTo>
                      <a:pt x="378" y="380"/>
                    </a:lnTo>
                    <a:lnTo>
                      <a:pt x="378" y="373"/>
                    </a:lnTo>
                    <a:lnTo>
                      <a:pt x="378" y="144"/>
                    </a:lnTo>
                    <a:lnTo>
                      <a:pt x="375" y="120"/>
                    </a:lnTo>
                    <a:lnTo>
                      <a:pt x="369" y="97"/>
                    </a:lnTo>
                    <a:lnTo>
                      <a:pt x="360" y="75"/>
                    </a:lnTo>
                    <a:lnTo>
                      <a:pt x="347" y="55"/>
                    </a:lnTo>
                    <a:lnTo>
                      <a:pt x="332" y="38"/>
                    </a:lnTo>
                    <a:lnTo>
                      <a:pt x="313" y="24"/>
                    </a:lnTo>
                    <a:lnTo>
                      <a:pt x="293" y="13"/>
                    </a:lnTo>
                    <a:lnTo>
                      <a:pt x="271" y="5"/>
                    </a:lnTo>
                    <a:lnTo>
                      <a:pt x="266" y="4"/>
                    </a:lnTo>
                    <a:lnTo>
                      <a:pt x="262" y="4"/>
                    </a:lnTo>
                    <a:lnTo>
                      <a:pt x="257" y="3"/>
                    </a:lnTo>
                    <a:lnTo>
                      <a:pt x="253" y="2"/>
                    </a:lnTo>
                    <a:lnTo>
                      <a:pt x="248" y="2"/>
                    </a:lnTo>
                    <a:lnTo>
                      <a:pt x="244" y="0"/>
                    </a:lnTo>
                    <a:lnTo>
                      <a:pt x="239" y="0"/>
                    </a:lnTo>
                    <a:lnTo>
                      <a:pt x="234" y="0"/>
                    </a:lnTo>
                    <a:lnTo>
                      <a:pt x="230" y="0"/>
                    </a:lnTo>
                    <a:lnTo>
                      <a:pt x="225" y="0"/>
                    </a:lnTo>
                    <a:lnTo>
                      <a:pt x="219" y="2"/>
                    </a:lnTo>
                    <a:lnTo>
                      <a:pt x="215" y="2"/>
                    </a:lnTo>
                    <a:lnTo>
                      <a:pt x="198" y="5"/>
                    </a:lnTo>
                    <a:lnTo>
                      <a:pt x="182" y="11"/>
                    </a:lnTo>
                    <a:lnTo>
                      <a:pt x="166" y="19"/>
                    </a:lnTo>
                    <a:lnTo>
                      <a:pt x="151" y="28"/>
                    </a:lnTo>
                    <a:lnTo>
                      <a:pt x="138" y="38"/>
                    </a:lnTo>
                    <a:lnTo>
                      <a:pt x="127" y="51"/>
                    </a:lnTo>
                    <a:lnTo>
                      <a:pt x="116" y="65"/>
                    </a:lnTo>
                    <a:lnTo>
                      <a:pt x="107" y="79"/>
                    </a:lnTo>
                    <a:lnTo>
                      <a:pt x="102" y="94"/>
                    </a:lnTo>
                    <a:lnTo>
                      <a:pt x="97" y="110"/>
                    </a:lnTo>
                    <a:lnTo>
                      <a:pt x="93" y="126"/>
                    </a:lnTo>
                    <a:lnTo>
                      <a:pt x="92" y="144"/>
                    </a:lnTo>
                    <a:lnTo>
                      <a:pt x="92" y="223"/>
                    </a:lnTo>
                    <a:lnTo>
                      <a:pt x="92" y="242"/>
                    </a:lnTo>
                    <a:lnTo>
                      <a:pt x="93" y="259"/>
                    </a:lnTo>
                    <a:lnTo>
                      <a:pt x="96" y="274"/>
                    </a:lnTo>
                    <a:lnTo>
                      <a:pt x="99" y="287"/>
                    </a:lnTo>
                    <a:lnTo>
                      <a:pt x="105" y="298"/>
                    </a:lnTo>
                    <a:lnTo>
                      <a:pt x="112" y="307"/>
                    </a:lnTo>
                    <a:lnTo>
                      <a:pt x="122" y="314"/>
                    </a:lnTo>
                    <a:lnTo>
                      <a:pt x="136" y="320"/>
                    </a:lnTo>
                    <a:lnTo>
                      <a:pt x="142" y="321"/>
                    </a:lnTo>
                    <a:lnTo>
                      <a:pt x="148" y="323"/>
                    </a:lnTo>
                    <a:lnTo>
                      <a:pt x="154" y="325"/>
                    </a:lnTo>
                    <a:lnTo>
                      <a:pt x="162" y="325"/>
                    </a:lnTo>
                    <a:lnTo>
                      <a:pt x="170" y="326"/>
                    </a:lnTo>
                    <a:lnTo>
                      <a:pt x="178" y="327"/>
                    </a:lnTo>
                    <a:lnTo>
                      <a:pt x="187" y="327"/>
                    </a:lnTo>
                    <a:lnTo>
                      <a:pt x="198" y="327"/>
                    </a:lnTo>
                    <a:lnTo>
                      <a:pt x="207" y="328"/>
                    </a:lnTo>
                    <a:lnTo>
                      <a:pt x="214" y="333"/>
                    </a:lnTo>
                    <a:lnTo>
                      <a:pt x="218" y="341"/>
                    </a:lnTo>
                    <a:lnTo>
                      <a:pt x="221" y="350"/>
                    </a:lnTo>
                    <a:lnTo>
                      <a:pt x="218" y="359"/>
                    </a:lnTo>
                    <a:lnTo>
                      <a:pt x="214" y="366"/>
                    </a:lnTo>
                    <a:lnTo>
                      <a:pt x="207" y="370"/>
                    </a:lnTo>
                    <a:lnTo>
                      <a:pt x="198" y="373"/>
                    </a:lnTo>
                    <a:lnTo>
                      <a:pt x="61" y="373"/>
                    </a:lnTo>
                    <a:lnTo>
                      <a:pt x="55" y="373"/>
                    </a:lnTo>
                    <a:lnTo>
                      <a:pt x="49" y="374"/>
                    </a:lnTo>
                    <a:lnTo>
                      <a:pt x="43" y="375"/>
                    </a:lnTo>
                    <a:lnTo>
                      <a:pt x="37" y="377"/>
                    </a:lnTo>
                    <a:lnTo>
                      <a:pt x="32" y="381"/>
                    </a:lnTo>
                    <a:lnTo>
                      <a:pt x="27" y="383"/>
                    </a:lnTo>
                    <a:lnTo>
                      <a:pt x="22" y="386"/>
                    </a:lnTo>
                    <a:lnTo>
                      <a:pt x="18" y="391"/>
                    </a:lnTo>
                    <a:lnTo>
                      <a:pt x="11" y="400"/>
                    </a:lnTo>
                    <a:lnTo>
                      <a:pt x="5" y="409"/>
                    </a:lnTo>
                    <a:lnTo>
                      <a:pt x="2" y="421"/>
                    </a:lnTo>
                    <a:lnTo>
                      <a:pt x="1" y="432"/>
                    </a:lnTo>
                    <a:lnTo>
                      <a:pt x="0" y="570"/>
                    </a:lnTo>
                    <a:lnTo>
                      <a:pt x="1" y="578"/>
                    </a:lnTo>
                    <a:lnTo>
                      <a:pt x="4" y="585"/>
                    </a:lnTo>
                    <a:lnTo>
                      <a:pt x="8" y="591"/>
                    </a:lnTo>
                    <a:lnTo>
                      <a:pt x="13" y="597"/>
                    </a:lnTo>
                    <a:lnTo>
                      <a:pt x="19" y="602"/>
                    </a:lnTo>
                    <a:lnTo>
                      <a:pt x="26" y="605"/>
                    </a:lnTo>
                    <a:lnTo>
                      <a:pt x="34" y="608"/>
                    </a:lnTo>
                    <a:lnTo>
                      <a:pt x="42" y="609"/>
                    </a:lnTo>
                    <a:lnTo>
                      <a:pt x="44" y="609"/>
                    </a:lnTo>
                    <a:lnTo>
                      <a:pt x="48" y="608"/>
                    </a:lnTo>
                    <a:lnTo>
                      <a:pt x="50" y="608"/>
                    </a:lnTo>
                    <a:lnTo>
                      <a:pt x="52" y="608"/>
                    </a:lnTo>
                    <a:lnTo>
                      <a:pt x="235" y="591"/>
                    </a:lnTo>
                    <a:lnTo>
                      <a:pt x="538" y="566"/>
                    </a:lnTo>
                    <a:lnTo>
                      <a:pt x="542" y="565"/>
                    </a:lnTo>
                    <a:lnTo>
                      <a:pt x="547" y="564"/>
                    </a:lnTo>
                    <a:lnTo>
                      <a:pt x="552" y="562"/>
                    </a:lnTo>
                    <a:lnTo>
                      <a:pt x="555" y="559"/>
                    </a:lnTo>
                    <a:lnTo>
                      <a:pt x="403" y="528"/>
                    </a:lnTo>
                    <a:lnTo>
                      <a:pt x="396" y="527"/>
                    </a:lnTo>
                    <a:lnTo>
                      <a:pt x="389" y="524"/>
                    </a:lnTo>
                    <a:lnTo>
                      <a:pt x="383" y="520"/>
                    </a:lnTo>
                    <a:lnTo>
                      <a:pt x="378" y="515"/>
                    </a:lnTo>
                    <a:lnTo>
                      <a:pt x="373" y="509"/>
                    </a:lnTo>
                    <a:lnTo>
                      <a:pt x="369" y="503"/>
                    </a:lnTo>
                    <a:lnTo>
                      <a:pt x="368" y="496"/>
                    </a:lnTo>
                    <a:lnTo>
                      <a:pt x="367" y="488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4" name="Freeform 42"/>
              <p:cNvSpPr>
                <a:spLocks/>
              </p:cNvSpPr>
              <p:nvPr/>
            </p:nvSpPr>
            <p:spPr bwMode="auto">
              <a:xfrm>
                <a:off x="1282" y="1787"/>
                <a:ext cx="207" cy="161"/>
              </a:xfrm>
              <a:custGeom>
                <a:avLst/>
                <a:gdLst/>
                <a:ahLst/>
                <a:cxnLst>
                  <a:cxn ang="0">
                    <a:pos x="206" y="128"/>
                  </a:cxn>
                  <a:cxn ang="0">
                    <a:pos x="207" y="127"/>
                  </a:cxn>
                  <a:cxn ang="0">
                    <a:pos x="207" y="80"/>
                  </a:cxn>
                  <a:cxn ang="0">
                    <a:pos x="206" y="67"/>
                  </a:cxn>
                  <a:cxn ang="0">
                    <a:pos x="203" y="56"/>
                  </a:cxn>
                  <a:cxn ang="0">
                    <a:pos x="197" y="46"/>
                  </a:cxn>
                  <a:cxn ang="0">
                    <a:pos x="189" y="38"/>
                  </a:cxn>
                  <a:cxn ang="0">
                    <a:pos x="181" y="30"/>
                  </a:cxn>
                  <a:cxn ang="0">
                    <a:pos x="171" y="24"/>
                  </a:cxn>
                  <a:cxn ang="0">
                    <a:pos x="159" y="21"/>
                  </a:cxn>
                  <a:cxn ang="0">
                    <a:pos x="147" y="19"/>
                  </a:cxn>
                  <a:cxn ang="0">
                    <a:pos x="54" y="19"/>
                  </a:cxn>
                  <a:cxn ang="0">
                    <a:pos x="48" y="19"/>
                  </a:cxn>
                  <a:cxn ang="0">
                    <a:pos x="44" y="18"/>
                  </a:cxn>
                  <a:cxn ang="0">
                    <a:pos x="38" y="16"/>
                  </a:cxn>
                  <a:cxn ang="0">
                    <a:pos x="33" y="14"/>
                  </a:cxn>
                  <a:cxn ang="0">
                    <a:pos x="29" y="11"/>
                  </a:cxn>
                  <a:cxn ang="0">
                    <a:pos x="24" y="8"/>
                  </a:cxn>
                  <a:cxn ang="0">
                    <a:pos x="21" y="4"/>
                  </a:cxn>
                  <a:cxn ang="0">
                    <a:pos x="17" y="0"/>
                  </a:cxn>
                  <a:cxn ang="0">
                    <a:pos x="11" y="9"/>
                  </a:cxn>
                  <a:cxn ang="0">
                    <a:pos x="5" y="19"/>
                  </a:cxn>
                  <a:cxn ang="0">
                    <a:pos x="1" y="31"/>
                  </a:cxn>
                  <a:cxn ang="0">
                    <a:pos x="0" y="42"/>
                  </a:cxn>
                  <a:cxn ang="0">
                    <a:pos x="0" y="90"/>
                  </a:cxn>
                  <a:cxn ang="0">
                    <a:pos x="0" y="90"/>
                  </a:cxn>
                  <a:cxn ang="0">
                    <a:pos x="1" y="98"/>
                  </a:cxn>
                  <a:cxn ang="0">
                    <a:pos x="2" y="105"/>
                  </a:cxn>
                  <a:cxn ang="0">
                    <a:pos x="6" y="111"/>
                  </a:cxn>
                  <a:cxn ang="0">
                    <a:pos x="11" y="117"/>
                  </a:cxn>
                  <a:cxn ang="0">
                    <a:pos x="16" y="122"/>
                  </a:cxn>
                  <a:cxn ang="0">
                    <a:pos x="22" y="126"/>
                  </a:cxn>
                  <a:cxn ang="0">
                    <a:pos x="29" y="129"/>
                  </a:cxn>
                  <a:cxn ang="0">
                    <a:pos x="36" y="130"/>
                  </a:cxn>
                  <a:cxn ang="0">
                    <a:pos x="188" y="161"/>
                  </a:cxn>
                  <a:cxn ang="0">
                    <a:pos x="196" y="156"/>
                  </a:cxn>
                  <a:cxn ang="0">
                    <a:pos x="202" y="148"/>
                  </a:cxn>
                  <a:cxn ang="0">
                    <a:pos x="205" y="138"/>
                  </a:cxn>
                  <a:cxn ang="0">
                    <a:pos x="206" y="128"/>
                  </a:cxn>
                </a:cxnLst>
                <a:rect l="0" t="0" r="r" b="b"/>
                <a:pathLst>
                  <a:path w="207" h="161">
                    <a:moveTo>
                      <a:pt x="206" y="128"/>
                    </a:moveTo>
                    <a:lnTo>
                      <a:pt x="207" y="127"/>
                    </a:lnTo>
                    <a:lnTo>
                      <a:pt x="207" y="80"/>
                    </a:lnTo>
                    <a:lnTo>
                      <a:pt x="206" y="67"/>
                    </a:lnTo>
                    <a:lnTo>
                      <a:pt x="203" y="56"/>
                    </a:lnTo>
                    <a:lnTo>
                      <a:pt x="197" y="46"/>
                    </a:lnTo>
                    <a:lnTo>
                      <a:pt x="189" y="38"/>
                    </a:lnTo>
                    <a:lnTo>
                      <a:pt x="181" y="30"/>
                    </a:lnTo>
                    <a:lnTo>
                      <a:pt x="171" y="24"/>
                    </a:lnTo>
                    <a:lnTo>
                      <a:pt x="159" y="21"/>
                    </a:lnTo>
                    <a:lnTo>
                      <a:pt x="147" y="19"/>
                    </a:lnTo>
                    <a:lnTo>
                      <a:pt x="54" y="19"/>
                    </a:lnTo>
                    <a:lnTo>
                      <a:pt x="48" y="19"/>
                    </a:lnTo>
                    <a:lnTo>
                      <a:pt x="44" y="18"/>
                    </a:lnTo>
                    <a:lnTo>
                      <a:pt x="38" y="16"/>
                    </a:lnTo>
                    <a:lnTo>
                      <a:pt x="33" y="14"/>
                    </a:lnTo>
                    <a:lnTo>
                      <a:pt x="29" y="11"/>
                    </a:lnTo>
                    <a:lnTo>
                      <a:pt x="24" y="8"/>
                    </a:lnTo>
                    <a:lnTo>
                      <a:pt x="21" y="4"/>
                    </a:lnTo>
                    <a:lnTo>
                      <a:pt x="17" y="0"/>
                    </a:lnTo>
                    <a:lnTo>
                      <a:pt x="11" y="9"/>
                    </a:lnTo>
                    <a:lnTo>
                      <a:pt x="5" y="19"/>
                    </a:lnTo>
                    <a:lnTo>
                      <a:pt x="1" y="31"/>
                    </a:lnTo>
                    <a:lnTo>
                      <a:pt x="0" y="42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1" y="98"/>
                    </a:lnTo>
                    <a:lnTo>
                      <a:pt x="2" y="105"/>
                    </a:lnTo>
                    <a:lnTo>
                      <a:pt x="6" y="111"/>
                    </a:lnTo>
                    <a:lnTo>
                      <a:pt x="11" y="117"/>
                    </a:lnTo>
                    <a:lnTo>
                      <a:pt x="16" y="122"/>
                    </a:lnTo>
                    <a:lnTo>
                      <a:pt x="22" y="126"/>
                    </a:lnTo>
                    <a:lnTo>
                      <a:pt x="29" y="129"/>
                    </a:lnTo>
                    <a:lnTo>
                      <a:pt x="36" y="130"/>
                    </a:lnTo>
                    <a:lnTo>
                      <a:pt x="188" y="161"/>
                    </a:lnTo>
                    <a:lnTo>
                      <a:pt x="196" y="156"/>
                    </a:lnTo>
                    <a:lnTo>
                      <a:pt x="202" y="148"/>
                    </a:lnTo>
                    <a:lnTo>
                      <a:pt x="205" y="138"/>
                    </a:lnTo>
                    <a:lnTo>
                      <a:pt x="206" y="128"/>
                    </a:lnTo>
                    <a:close/>
                  </a:path>
                </a:pathLst>
              </a:custGeom>
              <a:solidFill>
                <a:srgbClr val="3F9E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5" name="Freeform 43"/>
              <p:cNvSpPr>
                <a:spLocks/>
              </p:cNvSpPr>
              <p:nvPr/>
            </p:nvSpPr>
            <p:spPr bwMode="auto">
              <a:xfrm>
                <a:off x="863" y="1377"/>
                <a:ext cx="80" cy="79"/>
              </a:xfrm>
              <a:custGeom>
                <a:avLst/>
                <a:gdLst/>
                <a:ahLst/>
                <a:cxnLst>
                  <a:cxn ang="0">
                    <a:pos x="22" y="4"/>
                  </a:cxn>
                  <a:cxn ang="0">
                    <a:pos x="9" y="15"/>
                  </a:cxn>
                  <a:cxn ang="0">
                    <a:pos x="2" y="27"/>
                  </a:cxn>
                  <a:cxn ang="0">
                    <a:pos x="0" y="43"/>
                  </a:cxn>
                  <a:cxn ang="0">
                    <a:pos x="5" y="58"/>
                  </a:cxn>
                  <a:cxn ang="0">
                    <a:pos x="9" y="65"/>
                  </a:cxn>
                  <a:cxn ang="0">
                    <a:pos x="15" y="71"/>
                  </a:cxn>
                  <a:cxn ang="0">
                    <a:pos x="22" y="74"/>
                  </a:cxn>
                  <a:cxn ang="0">
                    <a:pos x="29" y="78"/>
                  </a:cxn>
                  <a:cxn ang="0">
                    <a:pos x="37" y="79"/>
                  </a:cxn>
                  <a:cxn ang="0">
                    <a:pos x="45" y="79"/>
                  </a:cxn>
                  <a:cxn ang="0">
                    <a:pos x="52" y="78"/>
                  </a:cxn>
                  <a:cxn ang="0">
                    <a:pos x="60" y="74"/>
                  </a:cxn>
                  <a:cxn ang="0">
                    <a:pos x="72" y="64"/>
                  </a:cxn>
                  <a:cxn ang="0">
                    <a:pos x="79" y="50"/>
                  </a:cxn>
                  <a:cxn ang="0">
                    <a:pos x="80" y="35"/>
                  </a:cxn>
                  <a:cxn ang="0">
                    <a:pos x="76" y="20"/>
                  </a:cxn>
                  <a:cxn ang="0">
                    <a:pos x="71" y="14"/>
                  </a:cxn>
                  <a:cxn ang="0">
                    <a:pos x="65" y="8"/>
                  </a:cxn>
                  <a:cxn ang="0">
                    <a:pos x="60" y="4"/>
                  </a:cxn>
                  <a:cxn ang="0">
                    <a:pos x="53" y="1"/>
                  </a:cxn>
                  <a:cxn ang="0">
                    <a:pos x="45" y="0"/>
                  </a:cxn>
                  <a:cxn ang="0">
                    <a:pos x="37" y="0"/>
                  </a:cxn>
                  <a:cxn ang="0">
                    <a:pos x="30" y="1"/>
                  </a:cxn>
                  <a:cxn ang="0">
                    <a:pos x="22" y="4"/>
                  </a:cxn>
                </a:cxnLst>
                <a:rect l="0" t="0" r="r" b="b"/>
                <a:pathLst>
                  <a:path w="80" h="79">
                    <a:moveTo>
                      <a:pt x="22" y="4"/>
                    </a:moveTo>
                    <a:lnTo>
                      <a:pt x="9" y="15"/>
                    </a:lnTo>
                    <a:lnTo>
                      <a:pt x="2" y="27"/>
                    </a:lnTo>
                    <a:lnTo>
                      <a:pt x="0" y="43"/>
                    </a:lnTo>
                    <a:lnTo>
                      <a:pt x="5" y="58"/>
                    </a:lnTo>
                    <a:lnTo>
                      <a:pt x="9" y="65"/>
                    </a:lnTo>
                    <a:lnTo>
                      <a:pt x="15" y="71"/>
                    </a:lnTo>
                    <a:lnTo>
                      <a:pt x="22" y="74"/>
                    </a:lnTo>
                    <a:lnTo>
                      <a:pt x="29" y="78"/>
                    </a:lnTo>
                    <a:lnTo>
                      <a:pt x="37" y="79"/>
                    </a:lnTo>
                    <a:lnTo>
                      <a:pt x="45" y="79"/>
                    </a:lnTo>
                    <a:lnTo>
                      <a:pt x="52" y="78"/>
                    </a:lnTo>
                    <a:lnTo>
                      <a:pt x="60" y="74"/>
                    </a:lnTo>
                    <a:lnTo>
                      <a:pt x="72" y="64"/>
                    </a:lnTo>
                    <a:lnTo>
                      <a:pt x="79" y="50"/>
                    </a:lnTo>
                    <a:lnTo>
                      <a:pt x="80" y="35"/>
                    </a:lnTo>
                    <a:lnTo>
                      <a:pt x="76" y="20"/>
                    </a:lnTo>
                    <a:lnTo>
                      <a:pt x="71" y="14"/>
                    </a:lnTo>
                    <a:lnTo>
                      <a:pt x="65" y="8"/>
                    </a:lnTo>
                    <a:lnTo>
                      <a:pt x="60" y="4"/>
                    </a:lnTo>
                    <a:lnTo>
                      <a:pt x="53" y="1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2" y="4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6" name="Freeform 44"/>
              <p:cNvSpPr>
                <a:spLocks/>
              </p:cNvSpPr>
              <p:nvPr/>
            </p:nvSpPr>
            <p:spPr bwMode="auto">
              <a:xfrm>
                <a:off x="889" y="1475"/>
                <a:ext cx="51" cy="51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6" y="9"/>
                  </a:cxn>
                  <a:cxn ang="0">
                    <a:pos x="2" y="17"/>
                  </a:cxn>
                  <a:cxn ang="0">
                    <a:pos x="0" y="28"/>
                  </a:cxn>
                  <a:cxn ang="0">
                    <a:pos x="4" y="37"/>
                  </a:cxn>
                  <a:cxn ang="0">
                    <a:pos x="7" y="42"/>
                  </a:cxn>
                  <a:cxn ang="0">
                    <a:pos x="11" y="45"/>
                  </a:cxn>
                  <a:cxn ang="0">
                    <a:pos x="14" y="47"/>
                  </a:cxn>
                  <a:cxn ang="0">
                    <a:pos x="19" y="50"/>
                  </a:cxn>
                  <a:cxn ang="0">
                    <a:pos x="23" y="51"/>
                  </a:cxn>
                  <a:cxn ang="0">
                    <a:pos x="29" y="51"/>
                  </a:cxn>
                  <a:cxn ang="0">
                    <a:pos x="34" y="50"/>
                  </a:cxn>
                  <a:cxn ang="0">
                    <a:pos x="38" y="47"/>
                  </a:cxn>
                  <a:cxn ang="0">
                    <a:pos x="45" y="40"/>
                  </a:cxn>
                  <a:cxn ang="0">
                    <a:pos x="50" y="32"/>
                  </a:cxn>
                  <a:cxn ang="0">
                    <a:pos x="51" y="23"/>
                  </a:cxn>
                  <a:cxn ang="0">
                    <a:pos x="48" y="14"/>
                  </a:cxn>
                  <a:cxn ang="0">
                    <a:pos x="45" y="9"/>
                  </a:cxn>
                  <a:cxn ang="0">
                    <a:pos x="42" y="6"/>
                  </a:cxn>
                  <a:cxn ang="0">
                    <a:pos x="38" y="4"/>
                  </a:cxn>
                  <a:cxn ang="0">
                    <a:pos x="34" y="1"/>
                  </a:cxn>
                  <a:cxn ang="0">
                    <a:pos x="29" y="0"/>
                  </a:cxn>
                  <a:cxn ang="0">
                    <a:pos x="23" y="0"/>
                  </a:cxn>
                  <a:cxn ang="0">
                    <a:pos x="19" y="1"/>
                  </a:cxn>
                  <a:cxn ang="0">
                    <a:pos x="14" y="4"/>
                  </a:cxn>
                </a:cxnLst>
                <a:rect l="0" t="0" r="r" b="b"/>
                <a:pathLst>
                  <a:path w="51" h="51">
                    <a:moveTo>
                      <a:pt x="14" y="4"/>
                    </a:moveTo>
                    <a:lnTo>
                      <a:pt x="6" y="9"/>
                    </a:lnTo>
                    <a:lnTo>
                      <a:pt x="2" y="17"/>
                    </a:lnTo>
                    <a:lnTo>
                      <a:pt x="0" y="28"/>
                    </a:lnTo>
                    <a:lnTo>
                      <a:pt x="4" y="37"/>
                    </a:lnTo>
                    <a:lnTo>
                      <a:pt x="7" y="42"/>
                    </a:lnTo>
                    <a:lnTo>
                      <a:pt x="11" y="45"/>
                    </a:lnTo>
                    <a:lnTo>
                      <a:pt x="14" y="47"/>
                    </a:lnTo>
                    <a:lnTo>
                      <a:pt x="19" y="50"/>
                    </a:lnTo>
                    <a:lnTo>
                      <a:pt x="23" y="51"/>
                    </a:lnTo>
                    <a:lnTo>
                      <a:pt x="29" y="51"/>
                    </a:lnTo>
                    <a:lnTo>
                      <a:pt x="34" y="50"/>
                    </a:lnTo>
                    <a:lnTo>
                      <a:pt x="38" y="47"/>
                    </a:lnTo>
                    <a:lnTo>
                      <a:pt x="45" y="40"/>
                    </a:lnTo>
                    <a:lnTo>
                      <a:pt x="50" y="32"/>
                    </a:lnTo>
                    <a:lnTo>
                      <a:pt x="51" y="23"/>
                    </a:lnTo>
                    <a:lnTo>
                      <a:pt x="48" y="14"/>
                    </a:lnTo>
                    <a:lnTo>
                      <a:pt x="45" y="9"/>
                    </a:lnTo>
                    <a:lnTo>
                      <a:pt x="42" y="6"/>
                    </a:lnTo>
                    <a:lnTo>
                      <a:pt x="38" y="4"/>
                    </a:lnTo>
                    <a:lnTo>
                      <a:pt x="34" y="1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7" name="Freeform 45"/>
              <p:cNvSpPr>
                <a:spLocks/>
              </p:cNvSpPr>
              <p:nvPr/>
            </p:nvSpPr>
            <p:spPr bwMode="auto">
              <a:xfrm>
                <a:off x="957" y="1517"/>
                <a:ext cx="29" cy="29"/>
              </a:xfrm>
              <a:custGeom>
                <a:avLst/>
                <a:gdLst/>
                <a:ahLst/>
                <a:cxnLst>
                  <a:cxn ang="0">
                    <a:pos x="7" y="1"/>
                  </a:cxn>
                  <a:cxn ang="0">
                    <a:pos x="2" y="5"/>
                  </a:cxn>
                  <a:cxn ang="0">
                    <a:pos x="0" y="10"/>
                  </a:cxn>
                  <a:cxn ang="0">
                    <a:pos x="0" y="16"/>
                  </a:cxn>
                  <a:cxn ang="0">
                    <a:pos x="1" y="21"/>
                  </a:cxn>
                  <a:cxn ang="0">
                    <a:pos x="5" y="26"/>
                  </a:cxn>
                  <a:cxn ang="0">
                    <a:pos x="10" y="28"/>
                  </a:cxn>
                  <a:cxn ang="0">
                    <a:pos x="16" y="29"/>
                  </a:cxn>
                  <a:cxn ang="0">
                    <a:pos x="22" y="27"/>
                  </a:cxn>
                  <a:cxn ang="0">
                    <a:pos x="26" y="24"/>
                  </a:cxn>
                  <a:cxn ang="0">
                    <a:pos x="29" y="19"/>
                  </a:cxn>
                  <a:cxn ang="0">
                    <a:pos x="29" y="13"/>
                  </a:cxn>
                  <a:cxn ang="0">
                    <a:pos x="27" y="8"/>
                  </a:cxn>
                  <a:cxn ang="0">
                    <a:pos x="24" y="3"/>
                  </a:cxn>
                  <a:cxn ang="0">
                    <a:pos x="19" y="0"/>
                  </a:cxn>
                  <a:cxn ang="0">
                    <a:pos x="13" y="0"/>
                  </a:cxn>
                  <a:cxn ang="0">
                    <a:pos x="7" y="1"/>
                  </a:cxn>
                </a:cxnLst>
                <a:rect l="0" t="0" r="r" b="b"/>
                <a:pathLst>
                  <a:path w="29" h="29">
                    <a:moveTo>
                      <a:pt x="7" y="1"/>
                    </a:moveTo>
                    <a:lnTo>
                      <a:pt x="2" y="5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1" y="21"/>
                    </a:lnTo>
                    <a:lnTo>
                      <a:pt x="5" y="26"/>
                    </a:lnTo>
                    <a:lnTo>
                      <a:pt x="10" y="28"/>
                    </a:lnTo>
                    <a:lnTo>
                      <a:pt x="16" y="29"/>
                    </a:lnTo>
                    <a:lnTo>
                      <a:pt x="22" y="27"/>
                    </a:lnTo>
                    <a:lnTo>
                      <a:pt x="26" y="24"/>
                    </a:lnTo>
                    <a:lnTo>
                      <a:pt x="29" y="19"/>
                    </a:lnTo>
                    <a:lnTo>
                      <a:pt x="29" y="13"/>
                    </a:lnTo>
                    <a:lnTo>
                      <a:pt x="27" y="8"/>
                    </a:lnTo>
                    <a:lnTo>
                      <a:pt x="24" y="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7" y="1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8" name="Freeform 46"/>
              <p:cNvSpPr>
                <a:spLocks/>
              </p:cNvSpPr>
              <p:nvPr/>
            </p:nvSpPr>
            <p:spPr bwMode="auto">
              <a:xfrm>
                <a:off x="1832" y="1325"/>
                <a:ext cx="79" cy="80"/>
              </a:xfrm>
              <a:custGeom>
                <a:avLst/>
                <a:gdLst/>
                <a:ahLst/>
                <a:cxnLst>
                  <a:cxn ang="0">
                    <a:pos x="58" y="5"/>
                  </a:cxn>
                  <a:cxn ang="0">
                    <a:pos x="71" y="15"/>
                  </a:cxn>
                  <a:cxn ang="0">
                    <a:pos x="78" y="28"/>
                  </a:cxn>
                  <a:cxn ang="0">
                    <a:pos x="79" y="44"/>
                  </a:cxn>
                  <a:cxn ang="0">
                    <a:pos x="74" y="59"/>
                  </a:cxn>
                  <a:cxn ang="0">
                    <a:pos x="70" y="66"/>
                  </a:cxn>
                  <a:cxn ang="0">
                    <a:pos x="64" y="71"/>
                  </a:cxn>
                  <a:cxn ang="0">
                    <a:pos x="58" y="76"/>
                  </a:cxn>
                  <a:cxn ang="0">
                    <a:pos x="51" y="78"/>
                  </a:cxn>
                  <a:cxn ang="0">
                    <a:pos x="43" y="80"/>
                  </a:cxn>
                  <a:cxn ang="0">
                    <a:pos x="35" y="80"/>
                  </a:cxn>
                  <a:cxn ang="0">
                    <a:pos x="29" y="79"/>
                  </a:cxn>
                  <a:cxn ang="0">
                    <a:pos x="21" y="76"/>
                  </a:cxn>
                  <a:cxn ang="0">
                    <a:pos x="8" y="66"/>
                  </a:cxn>
                  <a:cxn ang="0">
                    <a:pos x="1" y="52"/>
                  </a:cxn>
                  <a:cxn ang="0">
                    <a:pos x="0" y="37"/>
                  </a:cxn>
                  <a:cxn ang="0">
                    <a:pos x="4" y="22"/>
                  </a:cxn>
                  <a:cxn ang="0">
                    <a:pos x="9" y="15"/>
                  </a:cxn>
                  <a:cxn ang="0">
                    <a:pos x="15" y="9"/>
                  </a:cxn>
                  <a:cxn ang="0">
                    <a:pos x="21" y="5"/>
                  </a:cxn>
                  <a:cxn ang="0">
                    <a:pos x="29" y="3"/>
                  </a:cxn>
                  <a:cxn ang="0">
                    <a:pos x="35" y="0"/>
                  </a:cxn>
                  <a:cxn ang="0">
                    <a:pos x="43" y="0"/>
                  </a:cxn>
                  <a:cxn ang="0">
                    <a:pos x="50" y="1"/>
                  </a:cxn>
                  <a:cxn ang="0">
                    <a:pos x="58" y="5"/>
                  </a:cxn>
                </a:cxnLst>
                <a:rect l="0" t="0" r="r" b="b"/>
                <a:pathLst>
                  <a:path w="79" h="80">
                    <a:moveTo>
                      <a:pt x="58" y="5"/>
                    </a:moveTo>
                    <a:lnTo>
                      <a:pt x="71" y="15"/>
                    </a:lnTo>
                    <a:lnTo>
                      <a:pt x="78" y="28"/>
                    </a:lnTo>
                    <a:lnTo>
                      <a:pt x="79" y="44"/>
                    </a:lnTo>
                    <a:lnTo>
                      <a:pt x="74" y="59"/>
                    </a:lnTo>
                    <a:lnTo>
                      <a:pt x="70" y="66"/>
                    </a:lnTo>
                    <a:lnTo>
                      <a:pt x="64" y="71"/>
                    </a:lnTo>
                    <a:lnTo>
                      <a:pt x="58" y="76"/>
                    </a:lnTo>
                    <a:lnTo>
                      <a:pt x="51" y="78"/>
                    </a:lnTo>
                    <a:lnTo>
                      <a:pt x="43" y="80"/>
                    </a:lnTo>
                    <a:lnTo>
                      <a:pt x="35" y="80"/>
                    </a:lnTo>
                    <a:lnTo>
                      <a:pt x="29" y="79"/>
                    </a:lnTo>
                    <a:lnTo>
                      <a:pt x="21" y="76"/>
                    </a:lnTo>
                    <a:lnTo>
                      <a:pt x="8" y="66"/>
                    </a:lnTo>
                    <a:lnTo>
                      <a:pt x="1" y="52"/>
                    </a:lnTo>
                    <a:lnTo>
                      <a:pt x="0" y="37"/>
                    </a:lnTo>
                    <a:lnTo>
                      <a:pt x="4" y="22"/>
                    </a:lnTo>
                    <a:lnTo>
                      <a:pt x="9" y="15"/>
                    </a:lnTo>
                    <a:lnTo>
                      <a:pt x="15" y="9"/>
                    </a:lnTo>
                    <a:lnTo>
                      <a:pt x="21" y="5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43" y="0"/>
                    </a:lnTo>
                    <a:lnTo>
                      <a:pt x="50" y="1"/>
                    </a:lnTo>
                    <a:lnTo>
                      <a:pt x="58" y="5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59" name="Freeform 47"/>
              <p:cNvSpPr>
                <a:spLocks/>
              </p:cNvSpPr>
              <p:nvPr/>
            </p:nvSpPr>
            <p:spPr bwMode="auto">
              <a:xfrm>
                <a:off x="1834" y="1424"/>
                <a:ext cx="51" cy="50"/>
              </a:xfrm>
              <a:custGeom>
                <a:avLst/>
                <a:gdLst/>
                <a:ahLst/>
                <a:cxnLst>
                  <a:cxn ang="0">
                    <a:pos x="37" y="3"/>
                  </a:cxn>
                  <a:cxn ang="0">
                    <a:pos x="45" y="10"/>
                  </a:cxn>
                  <a:cxn ang="0">
                    <a:pos x="49" y="18"/>
                  </a:cxn>
                  <a:cxn ang="0">
                    <a:pos x="51" y="27"/>
                  </a:cxn>
                  <a:cxn ang="0">
                    <a:pos x="47" y="36"/>
                  </a:cxn>
                  <a:cxn ang="0">
                    <a:pos x="41" y="44"/>
                  </a:cxn>
                  <a:cxn ang="0">
                    <a:pos x="33" y="49"/>
                  </a:cxn>
                  <a:cxn ang="0">
                    <a:pos x="23" y="50"/>
                  </a:cxn>
                  <a:cxn ang="0">
                    <a:pos x="14" y="47"/>
                  </a:cxn>
                  <a:cxn ang="0">
                    <a:pos x="6" y="41"/>
                  </a:cxn>
                  <a:cxn ang="0">
                    <a:pos x="1" y="33"/>
                  </a:cxn>
                  <a:cxn ang="0">
                    <a:pos x="0" y="23"/>
                  </a:cxn>
                  <a:cxn ang="0">
                    <a:pos x="4" y="13"/>
                  </a:cxn>
                  <a:cxn ang="0">
                    <a:pos x="10" y="5"/>
                  </a:cxn>
                  <a:cxn ang="0">
                    <a:pos x="19" y="1"/>
                  </a:cxn>
                  <a:cxn ang="0">
                    <a:pos x="28" y="0"/>
                  </a:cxn>
                  <a:cxn ang="0">
                    <a:pos x="37" y="3"/>
                  </a:cxn>
                </a:cxnLst>
                <a:rect l="0" t="0" r="r" b="b"/>
                <a:pathLst>
                  <a:path w="51" h="50">
                    <a:moveTo>
                      <a:pt x="37" y="3"/>
                    </a:moveTo>
                    <a:lnTo>
                      <a:pt x="45" y="10"/>
                    </a:lnTo>
                    <a:lnTo>
                      <a:pt x="49" y="18"/>
                    </a:lnTo>
                    <a:lnTo>
                      <a:pt x="51" y="27"/>
                    </a:lnTo>
                    <a:lnTo>
                      <a:pt x="47" y="36"/>
                    </a:lnTo>
                    <a:lnTo>
                      <a:pt x="41" y="44"/>
                    </a:lnTo>
                    <a:lnTo>
                      <a:pt x="33" y="49"/>
                    </a:lnTo>
                    <a:lnTo>
                      <a:pt x="23" y="50"/>
                    </a:lnTo>
                    <a:lnTo>
                      <a:pt x="14" y="47"/>
                    </a:lnTo>
                    <a:lnTo>
                      <a:pt x="6" y="41"/>
                    </a:lnTo>
                    <a:lnTo>
                      <a:pt x="1" y="33"/>
                    </a:lnTo>
                    <a:lnTo>
                      <a:pt x="0" y="23"/>
                    </a:lnTo>
                    <a:lnTo>
                      <a:pt x="4" y="13"/>
                    </a:lnTo>
                    <a:lnTo>
                      <a:pt x="10" y="5"/>
                    </a:lnTo>
                    <a:lnTo>
                      <a:pt x="19" y="1"/>
                    </a:lnTo>
                    <a:lnTo>
                      <a:pt x="28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60" name="Freeform 48"/>
              <p:cNvSpPr>
                <a:spLocks/>
              </p:cNvSpPr>
              <p:nvPr/>
            </p:nvSpPr>
            <p:spPr bwMode="auto">
              <a:xfrm>
                <a:off x="1788" y="1465"/>
                <a:ext cx="30" cy="30"/>
              </a:xfrm>
              <a:custGeom>
                <a:avLst/>
                <a:gdLst/>
                <a:ahLst/>
                <a:cxnLst>
                  <a:cxn ang="0">
                    <a:pos x="22" y="2"/>
                  </a:cxn>
                  <a:cxn ang="0">
                    <a:pos x="27" y="6"/>
                  </a:cxn>
                  <a:cxn ang="0">
                    <a:pos x="30" y="10"/>
                  </a:cxn>
                  <a:cxn ang="0">
                    <a:pos x="30" y="16"/>
                  </a:cxn>
                  <a:cxn ang="0">
                    <a:pos x="29" y="22"/>
                  </a:cxn>
                  <a:cxn ang="0">
                    <a:pos x="24" y="26"/>
                  </a:cxn>
                  <a:cxn ang="0">
                    <a:pos x="20" y="30"/>
                  </a:cxn>
                  <a:cxn ang="0">
                    <a:pos x="14" y="30"/>
                  </a:cxn>
                  <a:cxn ang="0">
                    <a:pos x="8" y="29"/>
                  </a:cxn>
                  <a:cxn ang="0">
                    <a:pos x="4" y="24"/>
                  </a:cxn>
                  <a:cxn ang="0">
                    <a:pos x="2" y="19"/>
                  </a:cxn>
                  <a:cxn ang="0">
                    <a:pos x="0" y="14"/>
                  </a:cxn>
                  <a:cxn ang="0">
                    <a:pos x="3" y="8"/>
                  </a:cxn>
                  <a:cxn ang="0">
                    <a:pos x="6" y="3"/>
                  </a:cxn>
                  <a:cxn ang="0">
                    <a:pos x="11" y="1"/>
                  </a:cxn>
                  <a:cxn ang="0">
                    <a:pos x="16" y="0"/>
                  </a:cxn>
                  <a:cxn ang="0">
                    <a:pos x="22" y="2"/>
                  </a:cxn>
                </a:cxnLst>
                <a:rect l="0" t="0" r="r" b="b"/>
                <a:pathLst>
                  <a:path w="30" h="30">
                    <a:moveTo>
                      <a:pt x="22" y="2"/>
                    </a:moveTo>
                    <a:lnTo>
                      <a:pt x="27" y="6"/>
                    </a:lnTo>
                    <a:lnTo>
                      <a:pt x="30" y="10"/>
                    </a:lnTo>
                    <a:lnTo>
                      <a:pt x="30" y="16"/>
                    </a:lnTo>
                    <a:lnTo>
                      <a:pt x="29" y="22"/>
                    </a:lnTo>
                    <a:lnTo>
                      <a:pt x="24" y="26"/>
                    </a:lnTo>
                    <a:lnTo>
                      <a:pt x="20" y="30"/>
                    </a:lnTo>
                    <a:lnTo>
                      <a:pt x="14" y="30"/>
                    </a:lnTo>
                    <a:lnTo>
                      <a:pt x="8" y="29"/>
                    </a:lnTo>
                    <a:lnTo>
                      <a:pt x="4" y="24"/>
                    </a:lnTo>
                    <a:lnTo>
                      <a:pt x="2" y="19"/>
                    </a:lnTo>
                    <a:lnTo>
                      <a:pt x="0" y="14"/>
                    </a:lnTo>
                    <a:lnTo>
                      <a:pt x="3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61" name="Freeform 49"/>
              <p:cNvSpPr>
                <a:spLocks/>
              </p:cNvSpPr>
              <p:nvPr/>
            </p:nvSpPr>
            <p:spPr bwMode="auto">
              <a:xfrm>
                <a:off x="1402" y="1056"/>
                <a:ext cx="549" cy="280"/>
              </a:xfrm>
              <a:custGeom>
                <a:avLst/>
                <a:gdLst/>
                <a:ahLst/>
                <a:cxnLst>
                  <a:cxn ang="0">
                    <a:pos x="302" y="278"/>
                  </a:cxn>
                  <a:cxn ang="0">
                    <a:pos x="355" y="274"/>
                  </a:cxn>
                  <a:cxn ang="0">
                    <a:pos x="405" y="262"/>
                  </a:cxn>
                  <a:cxn ang="0">
                    <a:pos x="448" y="247"/>
                  </a:cxn>
                  <a:cxn ang="0">
                    <a:pos x="486" y="229"/>
                  </a:cxn>
                  <a:cxn ang="0">
                    <a:pos x="516" y="206"/>
                  </a:cxn>
                  <a:cxn ang="0">
                    <a:pos x="536" y="182"/>
                  </a:cxn>
                  <a:cxn ang="0">
                    <a:pos x="548" y="155"/>
                  </a:cxn>
                  <a:cxn ang="0">
                    <a:pos x="548" y="126"/>
                  </a:cxn>
                  <a:cxn ang="0">
                    <a:pos x="536" y="99"/>
                  </a:cxn>
                  <a:cxn ang="0">
                    <a:pos x="516" y="73"/>
                  </a:cxn>
                  <a:cxn ang="0">
                    <a:pos x="486" y="52"/>
                  </a:cxn>
                  <a:cxn ang="0">
                    <a:pos x="448" y="32"/>
                  </a:cxn>
                  <a:cxn ang="0">
                    <a:pos x="405" y="17"/>
                  </a:cxn>
                  <a:cxn ang="0">
                    <a:pos x="355" y="7"/>
                  </a:cxn>
                  <a:cxn ang="0">
                    <a:pos x="302" y="1"/>
                  </a:cxn>
                  <a:cxn ang="0">
                    <a:pos x="247" y="1"/>
                  </a:cxn>
                  <a:cxn ang="0">
                    <a:pos x="193" y="7"/>
                  </a:cxn>
                  <a:cxn ang="0">
                    <a:pos x="144" y="17"/>
                  </a:cxn>
                  <a:cxn ang="0">
                    <a:pos x="100" y="32"/>
                  </a:cxn>
                  <a:cxn ang="0">
                    <a:pos x="63" y="52"/>
                  </a:cxn>
                  <a:cxn ang="0">
                    <a:pos x="34" y="73"/>
                  </a:cxn>
                  <a:cxn ang="0">
                    <a:pos x="13" y="99"/>
                  </a:cxn>
                  <a:cxn ang="0">
                    <a:pos x="2" y="126"/>
                  </a:cxn>
                  <a:cxn ang="0">
                    <a:pos x="2" y="155"/>
                  </a:cxn>
                  <a:cxn ang="0">
                    <a:pos x="13" y="182"/>
                  </a:cxn>
                  <a:cxn ang="0">
                    <a:pos x="34" y="206"/>
                  </a:cxn>
                  <a:cxn ang="0">
                    <a:pos x="63" y="229"/>
                  </a:cxn>
                  <a:cxn ang="0">
                    <a:pos x="100" y="247"/>
                  </a:cxn>
                  <a:cxn ang="0">
                    <a:pos x="144" y="262"/>
                  </a:cxn>
                  <a:cxn ang="0">
                    <a:pos x="193" y="274"/>
                  </a:cxn>
                  <a:cxn ang="0">
                    <a:pos x="247" y="278"/>
                  </a:cxn>
                </a:cxnLst>
                <a:rect l="0" t="0" r="r" b="b"/>
                <a:pathLst>
                  <a:path w="549" h="280">
                    <a:moveTo>
                      <a:pt x="274" y="280"/>
                    </a:moveTo>
                    <a:lnTo>
                      <a:pt x="302" y="278"/>
                    </a:lnTo>
                    <a:lnTo>
                      <a:pt x="329" y="277"/>
                    </a:lnTo>
                    <a:lnTo>
                      <a:pt x="355" y="274"/>
                    </a:lnTo>
                    <a:lnTo>
                      <a:pt x="381" y="268"/>
                    </a:lnTo>
                    <a:lnTo>
                      <a:pt x="405" y="262"/>
                    </a:lnTo>
                    <a:lnTo>
                      <a:pt x="428" y="255"/>
                    </a:lnTo>
                    <a:lnTo>
                      <a:pt x="448" y="247"/>
                    </a:lnTo>
                    <a:lnTo>
                      <a:pt x="469" y="238"/>
                    </a:lnTo>
                    <a:lnTo>
                      <a:pt x="486" y="229"/>
                    </a:lnTo>
                    <a:lnTo>
                      <a:pt x="502" y="218"/>
                    </a:lnTo>
                    <a:lnTo>
                      <a:pt x="516" y="206"/>
                    </a:lnTo>
                    <a:lnTo>
                      <a:pt x="527" y="195"/>
                    </a:lnTo>
                    <a:lnTo>
                      <a:pt x="536" y="182"/>
                    </a:lnTo>
                    <a:lnTo>
                      <a:pt x="543" y="168"/>
                    </a:lnTo>
                    <a:lnTo>
                      <a:pt x="548" y="155"/>
                    </a:lnTo>
                    <a:lnTo>
                      <a:pt x="549" y="140"/>
                    </a:lnTo>
                    <a:lnTo>
                      <a:pt x="548" y="126"/>
                    </a:lnTo>
                    <a:lnTo>
                      <a:pt x="543" y="112"/>
                    </a:lnTo>
                    <a:lnTo>
                      <a:pt x="536" y="99"/>
                    </a:lnTo>
                    <a:lnTo>
                      <a:pt x="527" y="86"/>
                    </a:lnTo>
                    <a:lnTo>
                      <a:pt x="516" y="73"/>
                    </a:lnTo>
                    <a:lnTo>
                      <a:pt x="502" y="62"/>
                    </a:lnTo>
                    <a:lnTo>
                      <a:pt x="486" y="52"/>
                    </a:lnTo>
                    <a:lnTo>
                      <a:pt x="469" y="41"/>
                    </a:lnTo>
                    <a:lnTo>
                      <a:pt x="448" y="32"/>
                    </a:lnTo>
                    <a:lnTo>
                      <a:pt x="428" y="24"/>
                    </a:lnTo>
                    <a:lnTo>
                      <a:pt x="405" y="17"/>
                    </a:lnTo>
                    <a:lnTo>
                      <a:pt x="381" y="11"/>
                    </a:lnTo>
                    <a:lnTo>
                      <a:pt x="355" y="7"/>
                    </a:lnTo>
                    <a:lnTo>
                      <a:pt x="329" y="2"/>
                    </a:lnTo>
                    <a:lnTo>
                      <a:pt x="302" y="1"/>
                    </a:lnTo>
                    <a:lnTo>
                      <a:pt x="274" y="0"/>
                    </a:lnTo>
                    <a:lnTo>
                      <a:pt x="247" y="1"/>
                    </a:lnTo>
                    <a:lnTo>
                      <a:pt x="219" y="2"/>
                    </a:lnTo>
                    <a:lnTo>
                      <a:pt x="193" y="7"/>
                    </a:lnTo>
                    <a:lnTo>
                      <a:pt x="168" y="11"/>
                    </a:lnTo>
                    <a:lnTo>
                      <a:pt x="144" y="17"/>
                    </a:lnTo>
                    <a:lnTo>
                      <a:pt x="121" y="24"/>
                    </a:lnTo>
                    <a:lnTo>
                      <a:pt x="100" y="32"/>
                    </a:lnTo>
                    <a:lnTo>
                      <a:pt x="81" y="41"/>
                    </a:lnTo>
                    <a:lnTo>
                      <a:pt x="63" y="52"/>
                    </a:lnTo>
                    <a:lnTo>
                      <a:pt x="47" y="62"/>
                    </a:lnTo>
                    <a:lnTo>
                      <a:pt x="34" y="73"/>
                    </a:lnTo>
                    <a:lnTo>
                      <a:pt x="22" y="86"/>
                    </a:lnTo>
                    <a:lnTo>
                      <a:pt x="13" y="99"/>
                    </a:lnTo>
                    <a:lnTo>
                      <a:pt x="6" y="112"/>
                    </a:lnTo>
                    <a:lnTo>
                      <a:pt x="2" y="126"/>
                    </a:lnTo>
                    <a:lnTo>
                      <a:pt x="0" y="140"/>
                    </a:lnTo>
                    <a:lnTo>
                      <a:pt x="2" y="155"/>
                    </a:lnTo>
                    <a:lnTo>
                      <a:pt x="6" y="168"/>
                    </a:lnTo>
                    <a:lnTo>
                      <a:pt x="13" y="182"/>
                    </a:lnTo>
                    <a:lnTo>
                      <a:pt x="22" y="195"/>
                    </a:lnTo>
                    <a:lnTo>
                      <a:pt x="34" y="206"/>
                    </a:lnTo>
                    <a:lnTo>
                      <a:pt x="47" y="218"/>
                    </a:lnTo>
                    <a:lnTo>
                      <a:pt x="63" y="229"/>
                    </a:lnTo>
                    <a:lnTo>
                      <a:pt x="81" y="238"/>
                    </a:lnTo>
                    <a:lnTo>
                      <a:pt x="100" y="247"/>
                    </a:lnTo>
                    <a:lnTo>
                      <a:pt x="121" y="255"/>
                    </a:lnTo>
                    <a:lnTo>
                      <a:pt x="144" y="262"/>
                    </a:lnTo>
                    <a:lnTo>
                      <a:pt x="168" y="268"/>
                    </a:lnTo>
                    <a:lnTo>
                      <a:pt x="193" y="274"/>
                    </a:lnTo>
                    <a:lnTo>
                      <a:pt x="219" y="277"/>
                    </a:lnTo>
                    <a:lnTo>
                      <a:pt x="247" y="278"/>
                    </a:lnTo>
                    <a:lnTo>
                      <a:pt x="274" y="280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62" name="Freeform 51"/>
              <p:cNvSpPr>
                <a:spLocks/>
              </p:cNvSpPr>
              <p:nvPr/>
            </p:nvSpPr>
            <p:spPr bwMode="auto">
              <a:xfrm>
                <a:off x="768" y="1095"/>
                <a:ext cx="549" cy="279"/>
              </a:xfrm>
              <a:custGeom>
                <a:avLst/>
                <a:gdLst/>
                <a:ahLst/>
                <a:cxnLst>
                  <a:cxn ang="0">
                    <a:pos x="247" y="1"/>
                  </a:cxn>
                  <a:cxn ang="0">
                    <a:pos x="194" y="7"/>
                  </a:cxn>
                  <a:cxn ang="0">
                    <a:pos x="144" y="17"/>
                  </a:cxn>
                  <a:cxn ang="0">
                    <a:pos x="101" y="32"/>
                  </a:cxn>
                  <a:cxn ang="0">
                    <a:pos x="63" y="52"/>
                  </a:cxn>
                  <a:cxn ang="0">
                    <a:pos x="33" y="73"/>
                  </a:cxn>
                  <a:cxn ang="0">
                    <a:pos x="13" y="98"/>
                  </a:cxn>
                  <a:cxn ang="0">
                    <a:pos x="1" y="126"/>
                  </a:cxn>
                  <a:cxn ang="0">
                    <a:pos x="1" y="153"/>
                  </a:cxn>
                  <a:cxn ang="0">
                    <a:pos x="13" y="181"/>
                  </a:cxn>
                  <a:cxn ang="0">
                    <a:pos x="33" y="206"/>
                  </a:cxn>
                  <a:cxn ang="0">
                    <a:pos x="63" y="228"/>
                  </a:cxn>
                  <a:cxn ang="0">
                    <a:pos x="101" y="247"/>
                  </a:cxn>
                  <a:cxn ang="0">
                    <a:pos x="144" y="262"/>
                  </a:cxn>
                  <a:cxn ang="0">
                    <a:pos x="194" y="273"/>
                  </a:cxn>
                  <a:cxn ang="0">
                    <a:pos x="247" y="278"/>
                  </a:cxn>
                  <a:cxn ang="0">
                    <a:pos x="302" y="278"/>
                  </a:cxn>
                  <a:cxn ang="0">
                    <a:pos x="356" y="273"/>
                  </a:cxn>
                  <a:cxn ang="0">
                    <a:pos x="405" y="262"/>
                  </a:cxn>
                  <a:cxn ang="0">
                    <a:pos x="449" y="247"/>
                  </a:cxn>
                  <a:cxn ang="0">
                    <a:pos x="486" y="228"/>
                  </a:cxn>
                  <a:cxn ang="0">
                    <a:pos x="515" y="206"/>
                  </a:cxn>
                  <a:cxn ang="0">
                    <a:pos x="536" y="181"/>
                  </a:cxn>
                  <a:cxn ang="0">
                    <a:pos x="547" y="153"/>
                  </a:cxn>
                  <a:cxn ang="0">
                    <a:pos x="547" y="126"/>
                  </a:cxn>
                  <a:cxn ang="0">
                    <a:pos x="536" y="98"/>
                  </a:cxn>
                  <a:cxn ang="0">
                    <a:pos x="515" y="73"/>
                  </a:cxn>
                  <a:cxn ang="0">
                    <a:pos x="486" y="52"/>
                  </a:cxn>
                  <a:cxn ang="0">
                    <a:pos x="449" y="32"/>
                  </a:cxn>
                  <a:cxn ang="0">
                    <a:pos x="405" y="17"/>
                  </a:cxn>
                  <a:cxn ang="0">
                    <a:pos x="356" y="7"/>
                  </a:cxn>
                  <a:cxn ang="0">
                    <a:pos x="302" y="1"/>
                  </a:cxn>
                </a:cxnLst>
                <a:rect l="0" t="0" r="r" b="b"/>
                <a:pathLst>
                  <a:path w="549" h="279">
                    <a:moveTo>
                      <a:pt x="275" y="0"/>
                    </a:moveTo>
                    <a:lnTo>
                      <a:pt x="247" y="1"/>
                    </a:lnTo>
                    <a:lnTo>
                      <a:pt x="220" y="2"/>
                    </a:lnTo>
                    <a:lnTo>
                      <a:pt x="194" y="7"/>
                    </a:lnTo>
                    <a:lnTo>
                      <a:pt x="168" y="11"/>
                    </a:lnTo>
                    <a:lnTo>
                      <a:pt x="144" y="17"/>
                    </a:lnTo>
                    <a:lnTo>
                      <a:pt x="121" y="24"/>
                    </a:lnTo>
                    <a:lnTo>
                      <a:pt x="101" y="32"/>
                    </a:lnTo>
                    <a:lnTo>
                      <a:pt x="81" y="41"/>
                    </a:lnTo>
                    <a:lnTo>
                      <a:pt x="63" y="52"/>
                    </a:lnTo>
                    <a:lnTo>
                      <a:pt x="47" y="62"/>
                    </a:lnTo>
                    <a:lnTo>
                      <a:pt x="33" y="73"/>
                    </a:lnTo>
                    <a:lnTo>
                      <a:pt x="22" y="86"/>
                    </a:lnTo>
                    <a:lnTo>
                      <a:pt x="13" y="98"/>
                    </a:lnTo>
                    <a:lnTo>
                      <a:pt x="6" y="112"/>
                    </a:lnTo>
                    <a:lnTo>
                      <a:pt x="1" y="126"/>
                    </a:lnTo>
                    <a:lnTo>
                      <a:pt x="0" y="140"/>
                    </a:lnTo>
                    <a:lnTo>
                      <a:pt x="1" y="153"/>
                    </a:lnTo>
                    <a:lnTo>
                      <a:pt x="6" y="167"/>
                    </a:lnTo>
                    <a:lnTo>
                      <a:pt x="13" y="181"/>
                    </a:lnTo>
                    <a:lnTo>
                      <a:pt x="22" y="194"/>
                    </a:lnTo>
                    <a:lnTo>
                      <a:pt x="33" y="206"/>
                    </a:lnTo>
                    <a:lnTo>
                      <a:pt x="47" y="218"/>
                    </a:lnTo>
                    <a:lnTo>
                      <a:pt x="63" y="228"/>
                    </a:lnTo>
                    <a:lnTo>
                      <a:pt x="81" y="238"/>
                    </a:lnTo>
                    <a:lnTo>
                      <a:pt x="101" y="247"/>
                    </a:lnTo>
                    <a:lnTo>
                      <a:pt x="121" y="255"/>
                    </a:lnTo>
                    <a:lnTo>
                      <a:pt x="144" y="262"/>
                    </a:lnTo>
                    <a:lnTo>
                      <a:pt x="168" y="268"/>
                    </a:lnTo>
                    <a:lnTo>
                      <a:pt x="194" y="273"/>
                    </a:lnTo>
                    <a:lnTo>
                      <a:pt x="220" y="277"/>
                    </a:lnTo>
                    <a:lnTo>
                      <a:pt x="247" y="278"/>
                    </a:lnTo>
                    <a:lnTo>
                      <a:pt x="275" y="279"/>
                    </a:lnTo>
                    <a:lnTo>
                      <a:pt x="302" y="278"/>
                    </a:lnTo>
                    <a:lnTo>
                      <a:pt x="330" y="277"/>
                    </a:lnTo>
                    <a:lnTo>
                      <a:pt x="356" y="273"/>
                    </a:lnTo>
                    <a:lnTo>
                      <a:pt x="381" y="268"/>
                    </a:lnTo>
                    <a:lnTo>
                      <a:pt x="405" y="262"/>
                    </a:lnTo>
                    <a:lnTo>
                      <a:pt x="428" y="255"/>
                    </a:lnTo>
                    <a:lnTo>
                      <a:pt x="449" y="247"/>
                    </a:lnTo>
                    <a:lnTo>
                      <a:pt x="468" y="238"/>
                    </a:lnTo>
                    <a:lnTo>
                      <a:pt x="486" y="228"/>
                    </a:lnTo>
                    <a:lnTo>
                      <a:pt x="502" y="218"/>
                    </a:lnTo>
                    <a:lnTo>
                      <a:pt x="515" y="206"/>
                    </a:lnTo>
                    <a:lnTo>
                      <a:pt x="527" y="194"/>
                    </a:lnTo>
                    <a:lnTo>
                      <a:pt x="536" y="181"/>
                    </a:lnTo>
                    <a:lnTo>
                      <a:pt x="543" y="167"/>
                    </a:lnTo>
                    <a:lnTo>
                      <a:pt x="547" y="153"/>
                    </a:lnTo>
                    <a:lnTo>
                      <a:pt x="549" y="140"/>
                    </a:lnTo>
                    <a:lnTo>
                      <a:pt x="547" y="126"/>
                    </a:lnTo>
                    <a:lnTo>
                      <a:pt x="543" y="112"/>
                    </a:lnTo>
                    <a:lnTo>
                      <a:pt x="536" y="98"/>
                    </a:lnTo>
                    <a:lnTo>
                      <a:pt x="527" y="86"/>
                    </a:lnTo>
                    <a:lnTo>
                      <a:pt x="515" y="73"/>
                    </a:lnTo>
                    <a:lnTo>
                      <a:pt x="502" y="62"/>
                    </a:lnTo>
                    <a:lnTo>
                      <a:pt x="486" y="52"/>
                    </a:lnTo>
                    <a:lnTo>
                      <a:pt x="468" y="41"/>
                    </a:lnTo>
                    <a:lnTo>
                      <a:pt x="449" y="32"/>
                    </a:lnTo>
                    <a:lnTo>
                      <a:pt x="428" y="24"/>
                    </a:lnTo>
                    <a:lnTo>
                      <a:pt x="405" y="17"/>
                    </a:lnTo>
                    <a:lnTo>
                      <a:pt x="381" y="11"/>
                    </a:lnTo>
                    <a:lnTo>
                      <a:pt x="356" y="7"/>
                    </a:lnTo>
                    <a:lnTo>
                      <a:pt x="330" y="2"/>
                    </a:lnTo>
                    <a:lnTo>
                      <a:pt x="302" y="1"/>
                    </a:lnTo>
                    <a:lnTo>
                      <a:pt x="275" y="0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  <p:sp>
            <p:nvSpPr>
              <p:cNvPr id="63" name="Freeform 56"/>
              <p:cNvSpPr>
                <a:spLocks/>
              </p:cNvSpPr>
              <p:nvPr/>
            </p:nvSpPr>
            <p:spPr bwMode="auto">
              <a:xfrm>
                <a:off x="1722" y="1129"/>
                <a:ext cx="68" cy="124"/>
              </a:xfrm>
              <a:custGeom>
                <a:avLst/>
                <a:gdLst/>
                <a:ahLst/>
                <a:cxnLst>
                  <a:cxn ang="0">
                    <a:pos x="0" y="63"/>
                  </a:cxn>
                  <a:cxn ang="0">
                    <a:pos x="0" y="52"/>
                  </a:cxn>
                  <a:cxn ang="0">
                    <a:pos x="1" y="42"/>
                  </a:cxn>
                  <a:cxn ang="0">
                    <a:pos x="2" y="34"/>
                  </a:cxn>
                  <a:cxn ang="0">
                    <a:pos x="3" y="26"/>
                  </a:cxn>
                  <a:cxn ang="0">
                    <a:pos x="9" y="14"/>
                  </a:cxn>
                  <a:cxn ang="0">
                    <a:pos x="16" y="6"/>
                  </a:cxn>
                  <a:cxn ang="0">
                    <a:pos x="24" y="1"/>
                  </a:cxn>
                  <a:cxn ang="0">
                    <a:pos x="34" y="0"/>
                  </a:cxn>
                  <a:cxn ang="0">
                    <a:pos x="43" y="1"/>
                  </a:cxn>
                  <a:cxn ang="0">
                    <a:pos x="50" y="5"/>
                  </a:cxn>
                  <a:cxn ang="0">
                    <a:pos x="56" y="9"/>
                  </a:cxn>
                  <a:cxn ang="0">
                    <a:pos x="61" y="18"/>
                  </a:cxn>
                  <a:cxn ang="0">
                    <a:pos x="64" y="27"/>
                  </a:cxn>
                  <a:cxn ang="0">
                    <a:pos x="66" y="37"/>
                  </a:cxn>
                  <a:cxn ang="0">
                    <a:pos x="68" y="50"/>
                  </a:cxn>
                  <a:cxn ang="0">
                    <a:pos x="68" y="62"/>
                  </a:cxn>
                  <a:cxn ang="0">
                    <a:pos x="68" y="77"/>
                  </a:cxn>
                  <a:cxn ang="0">
                    <a:pos x="66" y="89"/>
                  </a:cxn>
                  <a:cxn ang="0">
                    <a:pos x="64" y="99"/>
                  </a:cxn>
                  <a:cxn ang="0">
                    <a:pos x="61" y="108"/>
                  </a:cxn>
                  <a:cxn ang="0">
                    <a:pos x="56" y="115"/>
                  </a:cxn>
                  <a:cxn ang="0">
                    <a:pos x="50" y="119"/>
                  </a:cxn>
                  <a:cxn ang="0">
                    <a:pos x="43" y="123"/>
                  </a:cxn>
                  <a:cxn ang="0">
                    <a:pos x="35" y="124"/>
                  </a:cxn>
                  <a:cxn ang="0">
                    <a:pos x="26" y="123"/>
                  </a:cxn>
                  <a:cxn ang="0">
                    <a:pos x="18" y="119"/>
                  </a:cxn>
                  <a:cxn ang="0">
                    <a:pos x="11" y="114"/>
                  </a:cxn>
                  <a:cxn ang="0">
                    <a:pos x="7" y="106"/>
                  </a:cxn>
                  <a:cxn ang="0">
                    <a:pos x="3" y="95"/>
                  </a:cxn>
                  <a:cxn ang="0">
                    <a:pos x="2" y="85"/>
                  </a:cxn>
                  <a:cxn ang="0">
                    <a:pos x="0" y="75"/>
                  </a:cxn>
                  <a:cxn ang="0">
                    <a:pos x="0" y="63"/>
                  </a:cxn>
                </a:cxnLst>
                <a:rect l="0" t="0" r="r" b="b"/>
                <a:pathLst>
                  <a:path w="68" h="124">
                    <a:moveTo>
                      <a:pt x="0" y="63"/>
                    </a:moveTo>
                    <a:lnTo>
                      <a:pt x="0" y="52"/>
                    </a:lnTo>
                    <a:lnTo>
                      <a:pt x="1" y="42"/>
                    </a:lnTo>
                    <a:lnTo>
                      <a:pt x="2" y="34"/>
                    </a:lnTo>
                    <a:lnTo>
                      <a:pt x="3" y="26"/>
                    </a:lnTo>
                    <a:lnTo>
                      <a:pt x="9" y="14"/>
                    </a:lnTo>
                    <a:lnTo>
                      <a:pt x="16" y="6"/>
                    </a:lnTo>
                    <a:lnTo>
                      <a:pt x="24" y="1"/>
                    </a:lnTo>
                    <a:lnTo>
                      <a:pt x="34" y="0"/>
                    </a:lnTo>
                    <a:lnTo>
                      <a:pt x="43" y="1"/>
                    </a:lnTo>
                    <a:lnTo>
                      <a:pt x="50" y="5"/>
                    </a:lnTo>
                    <a:lnTo>
                      <a:pt x="56" y="9"/>
                    </a:lnTo>
                    <a:lnTo>
                      <a:pt x="61" y="18"/>
                    </a:lnTo>
                    <a:lnTo>
                      <a:pt x="64" y="27"/>
                    </a:lnTo>
                    <a:lnTo>
                      <a:pt x="66" y="37"/>
                    </a:lnTo>
                    <a:lnTo>
                      <a:pt x="68" y="50"/>
                    </a:lnTo>
                    <a:lnTo>
                      <a:pt x="68" y="62"/>
                    </a:lnTo>
                    <a:lnTo>
                      <a:pt x="68" y="77"/>
                    </a:lnTo>
                    <a:lnTo>
                      <a:pt x="66" y="89"/>
                    </a:lnTo>
                    <a:lnTo>
                      <a:pt x="64" y="99"/>
                    </a:lnTo>
                    <a:lnTo>
                      <a:pt x="61" y="108"/>
                    </a:lnTo>
                    <a:lnTo>
                      <a:pt x="56" y="115"/>
                    </a:lnTo>
                    <a:lnTo>
                      <a:pt x="50" y="119"/>
                    </a:lnTo>
                    <a:lnTo>
                      <a:pt x="43" y="123"/>
                    </a:lnTo>
                    <a:lnTo>
                      <a:pt x="35" y="124"/>
                    </a:lnTo>
                    <a:lnTo>
                      <a:pt x="26" y="123"/>
                    </a:lnTo>
                    <a:lnTo>
                      <a:pt x="18" y="119"/>
                    </a:lnTo>
                    <a:lnTo>
                      <a:pt x="11" y="114"/>
                    </a:lnTo>
                    <a:lnTo>
                      <a:pt x="7" y="106"/>
                    </a:lnTo>
                    <a:lnTo>
                      <a:pt x="3" y="95"/>
                    </a:lnTo>
                    <a:lnTo>
                      <a:pt x="2" y="85"/>
                    </a:lnTo>
                    <a:lnTo>
                      <a:pt x="0" y="75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9E3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Palatino Linotype" pitchFamily="18" charset="0"/>
                </a:endParaRPr>
              </a:p>
            </p:txBody>
          </p:sp>
        </p:grpSp>
        <p:sp>
          <p:nvSpPr>
            <p:cNvPr id="48" name="Freeform 56"/>
            <p:cNvSpPr>
              <a:spLocks/>
            </p:cNvSpPr>
            <p:nvPr/>
          </p:nvSpPr>
          <p:spPr bwMode="auto">
            <a:xfrm>
              <a:off x="2886075" y="1944688"/>
              <a:ext cx="107950" cy="196850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0" y="52"/>
                </a:cxn>
                <a:cxn ang="0">
                  <a:pos x="1" y="42"/>
                </a:cxn>
                <a:cxn ang="0">
                  <a:pos x="2" y="34"/>
                </a:cxn>
                <a:cxn ang="0">
                  <a:pos x="3" y="26"/>
                </a:cxn>
                <a:cxn ang="0">
                  <a:pos x="9" y="14"/>
                </a:cxn>
                <a:cxn ang="0">
                  <a:pos x="16" y="6"/>
                </a:cxn>
                <a:cxn ang="0">
                  <a:pos x="24" y="1"/>
                </a:cxn>
                <a:cxn ang="0">
                  <a:pos x="34" y="0"/>
                </a:cxn>
                <a:cxn ang="0">
                  <a:pos x="43" y="1"/>
                </a:cxn>
                <a:cxn ang="0">
                  <a:pos x="50" y="5"/>
                </a:cxn>
                <a:cxn ang="0">
                  <a:pos x="56" y="9"/>
                </a:cxn>
                <a:cxn ang="0">
                  <a:pos x="61" y="18"/>
                </a:cxn>
                <a:cxn ang="0">
                  <a:pos x="64" y="27"/>
                </a:cxn>
                <a:cxn ang="0">
                  <a:pos x="66" y="37"/>
                </a:cxn>
                <a:cxn ang="0">
                  <a:pos x="68" y="50"/>
                </a:cxn>
                <a:cxn ang="0">
                  <a:pos x="68" y="62"/>
                </a:cxn>
                <a:cxn ang="0">
                  <a:pos x="68" y="77"/>
                </a:cxn>
                <a:cxn ang="0">
                  <a:pos x="66" y="89"/>
                </a:cxn>
                <a:cxn ang="0">
                  <a:pos x="64" y="99"/>
                </a:cxn>
                <a:cxn ang="0">
                  <a:pos x="61" y="108"/>
                </a:cxn>
                <a:cxn ang="0">
                  <a:pos x="56" y="115"/>
                </a:cxn>
                <a:cxn ang="0">
                  <a:pos x="50" y="119"/>
                </a:cxn>
                <a:cxn ang="0">
                  <a:pos x="43" y="123"/>
                </a:cxn>
                <a:cxn ang="0">
                  <a:pos x="35" y="124"/>
                </a:cxn>
                <a:cxn ang="0">
                  <a:pos x="26" y="123"/>
                </a:cxn>
                <a:cxn ang="0">
                  <a:pos x="18" y="119"/>
                </a:cxn>
                <a:cxn ang="0">
                  <a:pos x="11" y="114"/>
                </a:cxn>
                <a:cxn ang="0">
                  <a:pos x="7" y="106"/>
                </a:cxn>
                <a:cxn ang="0">
                  <a:pos x="3" y="95"/>
                </a:cxn>
                <a:cxn ang="0">
                  <a:pos x="2" y="85"/>
                </a:cxn>
                <a:cxn ang="0">
                  <a:pos x="0" y="75"/>
                </a:cxn>
                <a:cxn ang="0">
                  <a:pos x="0" y="63"/>
                </a:cxn>
              </a:cxnLst>
              <a:rect l="0" t="0" r="r" b="b"/>
              <a:pathLst>
                <a:path w="68" h="124">
                  <a:moveTo>
                    <a:pt x="0" y="63"/>
                  </a:moveTo>
                  <a:lnTo>
                    <a:pt x="0" y="52"/>
                  </a:lnTo>
                  <a:lnTo>
                    <a:pt x="1" y="42"/>
                  </a:lnTo>
                  <a:lnTo>
                    <a:pt x="2" y="34"/>
                  </a:lnTo>
                  <a:lnTo>
                    <a:pt x="3" y="26"/>
                  </a:lnTo>
                  <a:lnTo>
                    <a:pt x="9" y="14"/>
                  </a:lnTo>
                  <a:lnTo>
                    <a:pt x="16" y="6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43" y="1"/>
                  </a:lnTo>
                  <a:lnTo>
                    <a:pt x="50" y="5"/>
                  </a:lnTo>
                  <a:lnTo>
                    <a:pt x="56" y="9"/>
                  </a:lnTo>
                  <a:lnTo>
                    <a:pt x="61" y="18"/>
                  </a:lnTo>
                  <a:lnTo>
                    <a:pt x="64" y="27"/>
                  </a:lnTo>
                  <a:lnTo>
                    <a:pt x="66" y="37"/>
                  </a:lnTo>
                  <a:lnTo>
                    <a:pt x="68" y="50"/>
                  </a:lnTo>
                  <a:lnTo>
                    <a:pt x="68" y="62"/>
                  </a:lnTo>
                  <a:lnTo>
                    <a:pt x="68" y="77"/>
                  </a:lnTo>
                  <a:lnTo>
                    <a:pt x="66" y="89"/>
                  </a:lnTo>
                  <a:lnTo>
                    <a:pt x="64" y="99"/>
                  </a:lnTo>
                  <a:lnTo>
                    <a:pt x="61" y="108"/>
                  </a:lnTo>
                  <a:lnTo>
                    <a:pt x="56" y="115"/>
                  </a:lnTo>
                  <a:lnTo>
                    <a:pt x="50" y="119"/>
                  </a:lnTo>
                  <a:lnTo>
                    <a:pt x="43" y="123"/>
                  </a:lnTo>
                  <a:lnTo>
                    <a:pt x="35" y="124"/>
                  </a:lnTo>
                  <a:lnTo>
                    <a:pt x="26" y="123"/>
                  </a:lnTo>
                  <a:lnTo>
                    <a:pt x="18" y="119"/>
                  </a:lnTo>
                  <a:lnTo>
                    <a:pt x="11" y="114"/>
                  </a:lnTo>
                  <a:lnTo>
                    <a:pt x="7" y="106"/>
                  </a:lnTo>
                  <a:lnTo>
                    <a:pt x="3" y="95"/>
                  </a:lnTo>
                  <a:lnTo>
                    <a:pt x="2" y="85"/>
                  </a:lnTo>
                  <a:lnTo>
                    <a:pt x="0" y="75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9E3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Palatino Linotype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362200" y="1676400"/>
              <a:ext cx="685800" cy="335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295400" y="1752600"/>
              <a:ext cx="685800" cy="335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Win-Win solutions dovetail the needs of the negotiating parties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4" descr="C:\Documents and Settings\lstclair\Local Settings\Temporary Internet Files\Content.IE5\VYU1LN5W\MP90030907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124200"/>
            <a:ext cx="2133600" cy="1415288"/>
          </a:xfrm>
          <a:prstGeom prst="rect">
            <a:avLst/>
          </a:prstGeom>
          <a:noFill/>
        </p:spPr>
      </p:pic>
      <p:pic>
        <p:nvPicPr>
          <p:cNvPr id="16389" name="Picture 5" descr="C:\Documents and Settings\lstclair\Local Settings\Temporary Internet Files\Content.IE5\BAHT2DL9\MP90030906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828800"/>
            <a:ext cx="5760333" cy="3792219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and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Sustaining Change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4" descr="C:\Documents and Settings\lstclair\Local Settings\Temporary Internet Files\Content.IE5\8VP5TP95\MC900078812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506236"/>
            <a:ext cx="3962400" cy="4713890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Lewin’s Force Field Analysis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252680673"/>
              </p:ext>
            </p:extLst>
          </p:nvPr>
        </p:nvGraphicFramePr>
        <p:xfrm>
          <a:off x="381000" y="1524000"/>
          <a:ext cx="83058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Systems Model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and Goals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627093193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688086198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867938618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838186805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067377130"/>
              </p:ext>
            </p:extLst>
          </p:nvPr>
        </p:nvGraphicFramePr>
        <p:xfrm>
          <a:off x="533400" y="49530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Forces For and Against Change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438400"/>
            <a:ext cx="723900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3036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Transformational Change (Bradford and Cohen, 1984)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7030A0"/>
              </a:gs>
              <a:gs pos="50000">
                <a:srgbClr val="00FF00">
                  <a:tint val="44500"/>
                  <a:satMod val="160000"/>
                </a:srgbClr>
              </a:gs>
              <a:gs pos="100000">
                <a:srgbClr val="00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57150"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a shared vision of the future</a:t>
            </a:r>
          </a:p>
          <a:p>
            <a:pPr marL="0" indent="0" algn="ctr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 responsibility and ownership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achieving the vision</a:t>
            </a:r>
          </a:p>
          <a:p>
            <a:pPr marL="0" indent="0" algn="ctr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 on developing the capacity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people to perform at their best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/>
              <a:t>Quinn et al., (2014). Becoming a Master Manager: A Competing Values Approach, 6th edition  Module 4:  Promoting Change and Encouraging Adaptability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1828800"/>
          <a:ext cx="76200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Strategies for Implementing Change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4601" y="5130225"/>
            <a:ext cx="16433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sz="32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Forcing</a:t>
            </a:r>
            <a:endParaRPr lang="en-US" sz="32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81601" y="1905000"/>
            <a:ext cx="396239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Transformational</a:t>
            </a:r>
            <a:endParaRPr lang="en-US" sz="32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553" y="1905000"/>
            <a:ext cx="25234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/>
            <a:r>
              <a:rPr lang="en-US" sz="32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Participative</a:t>
            </a:r>
            <a:endParaRPr lang="en-US" sz="32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81601" y="5130225"/>
            <a:ext cx="14229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Telling</a:t>
            </a:r>
            <a:endParaRPr lang="en-US" sz="3200" b="1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Paradoxes of Creating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 yearn for and also distrust power</a:t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innovations often depend on old habits</a:t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harder we try to make changes, the more resistance we encounter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5029200" y="1600200"/>
            <a:ext cx="3276600" cy="1421724"/>
            <a:chOff x="5029200" y="1447800"/>
            <a:chExt cx="3276600" cy="1421724"/>
          </a:xfrm>
        </p:grpSpPr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7239000" y="1447800"/>
              <a:ext cx="942697" cy="1037175"/>
            </a:xfrm>
            <a:custGeom>
              <a:avLst/>
              <a:gdLst/>
              <a:ahLst/>
              <a:cxnLst>
                <a:cxn ang="0">
                  <a:pos x="908" y="38"/>
                </a:cxn>
                <a:cxn ang="0">
                  <a:pos x="889" y="870"/>
                </a:cxn>
                <a:cxn ang="0">
                  <a:pos x="123" y="880"/>
                </a:cxn>
                <a:cxn ang="0">
                  <a:pos x="0" y="0"/>
                </a:cxn>
                <a:cxn ang="0">
                  <a:pos x="908" y="38"/>
                </a:cxn>
              </a:cxnLst>
              <a:rect l="0" t="0" r="r" b="b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7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9" name="AutoShape 15"/>
            <p:cNvSpPr>
              <a:spLocks noChangeAspect="1" noChangeArrowheads="1" noTextEdit="1"/>
            </p:cNvSpPr>
            <p:nvPr/>
          </p:nvSpPr>
          <p:spPr bwMode="auto">
            <a:xfrm>
              <a:off x="5029200" y="1608095"/>
              <a:ext cx="3276600" cy="1261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05400" y="1524000"/>
              <a:ext cx="942697" cy="1037175"/>
            </a:xfrm>
            <a:custGeom>
              <a:avLst/>
              <a:gdLst/>
              <a:ahLst/>
              <a:cxnLst>
                <a:cxn ang="0">
                  <a:pos x="908" y="38"/>
                </a:cxn>
                <a:cxn ang="0">
                  <a:pos x="889" y="870"/>
                </a:cxn>
                <a:cxn ang="0">
                  <a:pos x="123" y="880"/>
                </a:cxn>
                <a:cxn ang="0">
                  <a:pos x="0" y="0"/>
                </a:cxn>
                <a:cxn ang="0">
                  <a:pos x="908" y="38"/>
                </a:cxn>
              </a:cxnLst>
              <a:rect l="0" t="0" r="r" b="b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7652764" y="1963164"/>
              <a:ext cx="65407" cy="6540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9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31"/>
                </a:cxn>
                <a:cxn ang="0">
                  <a:pos x="3" y="44"/>
                </a:cxn>
                <a:cxn ang="0">
                  <a:pos x="9" y="54"/>
                </a:cxn>
                <a:cxn ang="0">
                  <a:pos x="19" y="60"/>
                </a:cxn>
                <a:cxn ang="0">
                  <a:pos x="31" y="63"/>
                </a:cxn>
                <a:cxn ang="0">
                  <a:pos x="44" y="60"/>
                </a:cxn>
                <a:cxn ang="0">
                  <a:pos x="53" y="54"/>
                </a:cxn>
                <a:cxn ang="0">
                  <a:pos x="60" y="44"/>
                </a:cxn>
                <a:cxn ang="0">
                  <a:pos x="63" y="31"/>
                </a:cxn>
                <a:cxn ang="0">
                  <a:pos x="60" y="19"/>
                </a:cxn>
                <a:cxn ang="0">
                  <a:pos x="53" y="9"/>
                </a:cxn>
                <a:cxn ang="0">
                  <a:pos x="44" y="3"/>
                </a:cxn>
                <a:cxn ang="0">
                  <a:pos x="31" y="0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lnTo>
                    <a:pt x="19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1"/>
                  </a:lnTo>
                  <a:lnTo>
                    <a:pt x="3" y="44"/>
                  </a:lnTo>
                  <a:lnTo>
                    <a:pt x="9" y="54"/>
                  </a:lnTo>
                  <a:lnTo>
                    <a:pt x="19" y="60"/>
                  </a:lnTo>
                  <a:lnTo>
                    <a:pt x="31" y="63"/>
                  </a:lnTo>
                  <a:lnTo>
                    <a:pt x="44" y="60"/>
                  </a:lnTo>
                  <a:lnTo>
                    <a:pt x="53" y="54"/>
                  </a:lnTo>
                  <a:lnTo>
                    <a:pt x="60" y="44"/>
                  </a:lnTo>
                  <a:lnTo>
                    <a:pt x="63" y="31"/>
                  </a:lnTo>
                  <a:lnTo>
                    <a:pt x="60" y="19"/>
                  </a:lnTo>
                  <a:lnTo>
                    <a:pt x="53" y="9"/>
                  </a:lnTo>
                  <a:lnTo>
                    <a:pt x="44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607485" y="1963164"/>
              <a:ext cx="65407" cy="65407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44" y="60"/>
                </a:cxn>
                <a:cxn ang="0">
                  <a:pos x="53" y="54"/>
                </a:cxn>
                <a:cxn ang="0">
                  <a:pos x="60" y="44"/>
                </a:cxn>
                <a:cxn ang="0">
                  <a:pos x="63" y="31"/>
                </a:cxn>
                <a:cxn ang="0">
                  <a:pos x="60" y="19"/>
                </a:cxn>
                <a:cxn ang="0">
                  <a:pos x="53" y="9"/>
                </a:cxn>
                <a:cxn ang="0">
                  <a:pos x="44" y="3"/>
                </a:cxn>
                <a:cxn ang="0">
                  <a:pos x="31" y="0"/>
                </a:cxn>
                <a:cxn ang="0">
                  <a:pos x="19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31"/>
                </a:cxn>
                <a:cxn ang="0">
                  <a:pos x="3" y="44"/>
                </a:cxn>
                <a:cxn ang="0">
                  <a:pos x="9" y="54"/>
                </a:cxn>
                <a:cxn ang="0">
                  <a:pos x="19" y="60"/>
                </a:cxn>
                <a:cxn ang="0">
                  <a:pos x="31" y="63"/>
                </a:cxn>
              </a:cxnLst>
              <a:rect l="0" t="0" r="r" b="b"/>
              <a:pathLst>
                <a:path w="63" h="63">
                  <a:moveTo>
                    <a:pt x="31" y="63"/>
                  </a:moveTo>
                  <a:lnTo>
                    <a:pt x="44" y="60"/>
                  </a:lnTo>
                  <a:lnTo>
                    <a:pt x="53" y="54"/>
                  </a:lnTo>
                  <a:lnTo>
                    <a:pt x="60" y="44"/>
                  </a:lnTo>
                  <a:lnTo>
                    <a:pt x="63" y="31"/>
                  </a:lnTo>
                  <a:lnTo>
                    <a:pt x="60" y="19"/>
                  </a:lnTo>
                  <a:lnTo>
                    <a:pt x="53" y="9"/>
                  </a:lnTo>
                  <a:lnTo>
                    <a:pt x="44" y="3"/>
                  </a:lnTo>
                  <a:lnTo>
                    <a:pt x="31" y="0"/>
                  </a:lnTo>
                  <a:lnTo>
                    <a:pt x="19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1"/>
                  </a:lnTo>
                  <a:lnTo>
                    <a:pt x="3" y="44"/>
                  </a:lnTo>
                  <a:lnTo>
                    <a:pt x="9" y="54"/>
                  </a:lnTo>
                  <a:lnTo>
                    <a:pt x="19" y="60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5032315" y="1690114"/>
              <a:ext cx="268897" cy="151579"/>
            </a:xfrm>
            <a:custGeom>
              <a:avLst/>
              <a:gdLst/>
              <a:ahLst/>
              <a:cxnLst>
                <a:cxn ang="0">
                  <a:pos x="259" y="25"/>
                </a:cxn>
                <a:cxn ang="0">
                  <a:pos x="218" y="10"/>
                </a:cxn>
                <a:cxn ang="0">
                  <a:pos x="177" y="0"/>
                </a:cxn>
                <a:cxn ang="0">
                  <a:pos x="142" y="0"/>
                </a:cxn>
                <a:cxn ang="0">
                  <a:pos x="108" y="3"/>
                </a:cxn>
                <a:cxn ang="0">
                  <a:pos x="79" y="13"/>
                </a:cxn>
                <a:cxn ang="0">
                  <a:pos x="54" y="29"/>
                </a:cxn>
                <a:cxn ang="0">
                  <a:pos x="32" y="44"/>
                </a:cxn>
                <a:cxn ang="0">
                  <a:pos x="13" y="60"/>
                </a:cxn>
                <a:cxn ang="0">
                  <a:pos x="6" y="67"/>
                </a:cxn>
                <a:cxn ang="0">
                  <a:pos x="3" y="76"/>
                </a:cxn>
                <a:cxn ang="0">
                  <a:pos x="0" y="86"/>
                </a:cxn>
                <a:cxn ang="0">
                  <a:pos x="0" y="98"/>
                </a:cxn>
                <a:cxn ang="0">
                  <a:pos x="3" y="117"/>
                </a:cxn>
                <a:cxn ang="0">
                  <a:pos x="16" y="133"/>
                </a:cxn>
                <a:cxn ang="0">
                  <a:pos x="32" y="142"/>
                </a:cxn>
                <a:cxn ang="0">
                  <a:pos x="51" y="146"/>
                </a:cxn>
                <a:cxn ang="0">
                  <a:pos x="63" y="142"/>
                </a:cxn>
                <a:cxn ang="0">
                  <a:pos x="73" y="139"/>
                </a:cxn>
                <a:cxn ang="0">
                  <a:pos x="79" y="133"/>
                </a:cxn>
                <a:cxn ang="0">
                  <a:pos x="86" y="127"/>
                </a:cxn>
                <a:cxn ang="0">
                  <a:pos x="101" y="108"/>
                </a:cxn>
                <a:cxn ang="0">
                  <a:pos x="114" y="89"/>
                </a:cxn>
                <a:cxn ang="0">
                  <a:pos x="130" y="70"/>
                </a:cxn>
                <a:cxn ang="0">
                  <a:pos x="149" y="51"/>
                </a:cxn>
                <a:cxn ang="0">
                  <a:pos x="168" y="38"/>
                </a:cxn>
                <a:cxn ang="0">
                  <a:pos x="193" y="25"/>
                </a:cxn>
                <a:cxn ang="0">
                  <a:pos x="222" y="22"/>
                </a:cxn>
                <a:cxn ang="0">
                  <a:pos x="259" y="25"/>
                </a:cxn>
              </a:cxnLst>
              <a:rect l="0" t="0" r="r" b="b"/>
              <a:pathLst>
                <a:path w="259" h="146">
                  <a:moveTo>
                    <a:pt x="259" y="25"/>
                  </a:moveTo>
                  <a:lnTo>
                    <a:pt x="218" y="10"/>
                  </a:lnTo>
                  <a:lnTo>
                    <a:pt x="177" y="0"/>
                  </a:lnTo>
                  <a:lnTo>
                    <a:pt x="142" y="0"/>
                  </a:lnTo>
                  <a:lnTo>
                    <a:pt x="108" y="3"/>
                  </a:lnTo>
                  <a:lnTo>
                    <a:pt x="79" y="13"/>
                  </a:lnTo>
                  <a:lnTo>
                    <a:pt x="54" y="29"/>
                  </a:lnTo>
                  <a:lnTo>
                    <a:pt x="32" y="44"/>
                  </a:lnTo>
                  <a:lnTo>
                    <a:pt x="13" y="60"/>
                  </a:lnTo>
                  <a:lnTo>
                    <a:pt x="6" y="67"/>
                  </a:lnTo>
                  <a:lnTo>
                    <a:pt x="3" y="76"/>
                  </a:lnTo>
                  <a:lnTo>
                    <a:pt x="0" y="86"/>
                  </a:lnTo>
                  <a:lnTo>
                    <a:pt x="0" y="98"/>
                  </a:lnTo>
                  <a:lnTo>
                    <a:pt x="3" y="117"/>
                  </a:lnTo>
                  <a:lnTo>
                    <a:pt x="16" y="133"/>
                  </a:lnTo>
                  <a:lnTo>
                    <a:pt x="32" y="142"/>
                  </a:lnTo>
                  <a:lnTo>
                    <a:pt x="51" y="146"/>
                  </a:lnTo>
                  <a:lnTo>
                    <a:pt x="63" y="142"/>
                  </a:lnTo>
                  <a:lnTo>
                    <a:pt x="73" y="139"/>
                  </a:lnTo>
                  <a:lnTo>
                    <a:pt x="79" y="133"/>
                  </a:lnTo>
                  <a:lnTo>
                    <a:pt x="86" y="127"/>
                  </a:lnTo>
                  <a:lnTo>
                    <a:pt x="101" y="108"/>
                  </a:lnTo>
                  <a:lnTo>
                    <a:pt x="114" y="89"/>
                  </a:lnTo>
                  <a:lnTo>
                    <a:pt x="130" y="70"/>
                  </a:lnTo>
                  <a:lnTo>
                    <a:pt x="149" y="51"/>
                  </a:lnTo>
                  <a:lnTo>
                    <a:pt x="168" y="38"/>
                  </a:lnTo>
                  <a:lnTo>
                    <a:pt x="193" y="25"/>
                  </a:lnTo>
                  <a:lnTo>
                    <a:pt x="222" y="22"/>
                  </a:lnTo>
                  <a:lnTo>
                    <a:pt x="259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8033788" y="1690114"/>
              <a:ext cx="272012" cy="151579"/>
            </a:xfrm>
            <a:custGeom>
              <a:avLst/>
              <a:gdLst/>
              <a:ahLst/>
              <a:cxnLst>
                <a:cxn ang="0">
                  <a:pos x="246" y="60"/>
                </a:cxn>
                <a:cxn ang="0">
                  <a:pos x="230" y="44"/>
                </a:cxn>
                <a:cxn ang="0">
                  <a:pos x="208" y="29"/>
                </a:cxn>
                <a:cxn ang="0">
                  <a:pos x="183" y="13"/>
                </a:cxn>
                <a:cxn ang="0">
                  <a:pos x="151" y="3"/>
                </a:cxn>
                <a:cxn ang="0">
                  <a:pos x="120" y="0"/>
                </a:cxn>
                <a:cxn ang="0">
                  <a:pos x="82" y="0"/>
                </a:cxn>
                <a:cxn ang="0">
                  <a:pos x="41" y="10"/>
                </a:cxn>
                <a:cxn ang="0">
                  <a:pos x="0" y="25"/>
                </a:cxn>
                <a:cxn ang="0">
                  <a:pos x="37" y="22"/>
                </a:cxn>
                <a:cxn ang="0">
                  <a:pos x="69" y="25"/>
                </a:cxn>
                <a:cxn ang="0">
                  <a:pos x="91" y="38"/>
                </a:cxn>
                <a:cxn ang="0">
                  <a:pos x="113" y="51"/>
                </a:cxn>
                <a:cxn ang="0">
                  <a:pos x="129" y="70"/>
                </a:cxn>
                <a:cxn ang="0">
                  <a:pos x="145" y="89"/>
                </a:cxn>
                <a:cxn ang="0">
                  <a:pos x="158" y="108"/>
                </a:cxn>
                <a:cxn ang="0">
                  <a:pos x="173" y="127"/>
                </a:cxn>
                <a:cxn ang="0">
                  <a:pos x="180" y="133"/>
                </a:cxn>
                <a:cxn ang="0">
                  <a:pos x="189" y="139"/>
                </a:cxn>
                <a:cxn ang="0">
                  <a:pos x="199" y="142"/>
                </a:cxn>
                <a:cxn ang="0">
                  <a:pos x="211" y="146"/>
                </a:cxn>
                <a:cxn ang="0">
                  <a:pos x="230" y="142"/>
                </a:cxn>
                <a:cxn ang="0">
                  <a:pos x="246" y="133"/>
                </a:cxn>
                <a:cxn ang="0">
                  <a:pos x="259" y="117"/>
                </a:cxn>
                <a:cxn ang="0">
                  <a:pos x="262" y="98"/>
                </a:cxn>
                <a:cxn ang="0">
                  <a:pos x="262" y="86"/>
                </a:cxn>
                <a:cxn ang="0">
                  <a:pos x="259" y="76"/>
                </a:cxn>
                <a:cxn ang="0">
                  <a:pos x="253" y="67"/>
                </a:cxn>
                <a:cxn ang="0">
                  <a:pos x="246" y="60"/>
                </a:cxn>
              </a:cxnLst>
              <a:rect l="0" t="0" r="r" b="b"/>
              <a:pathLst>
                <a:path w="262" h="146">
                  <a:moveTo>
                    <a:pt x="246" y="60"/>
                  </a:moveTo>
                  <a:lnTo>
                    <a:pt x="230" y="44"/>
                  </a:lnTo>
                  <a:lnTo>
                    <a:pt x="208" y="29"/>
                  </a:lnTo>
                  <a:lnTo>
                    <a:pt x="183" y="13"/>
                  </a:lnTo>
                  <a:lnTo>
                    <a:pt x="151" y="3"/>
                  </a:lnTo>
                  <a:lnTo>
                    <a:pt x="120" y="0"/>
                  </a:lnTo>
                  <a:lnTo>
                    <a:pt x="82" y="0"/>
                  </a:lnTo>
                  <a:lnTo>
                    <a:pt x="41" y="10"/>
                  </a:lnTo>
                  <a:lnTo>
                    <a:pt x="0" y="25"/>
                  </a:lnTo>
                  <a:lnTo>
                    <a:pt x="37" y="22"/>
                  </a:lnTo>
                  <a:lnTo>
                    <a:pt x="69" y="25"/>
                  </a:lnTo>
                  <a:lnTo>
                    <a:pt x="91" y="38"/>
                  </a:lnTo>
                  <a:lnTo>
                    <a:pt x="113" y="51"/>
                  </a:lnTo>
                  <a:lnTo>
                    <a:pt x="129" y="70"/>
                  </a:lnTo>
                  <a:lnTo>
                    <a:pt x="145" y="89"/>
                  </a:lnTo>
                  <a:lnTo>
                    <a:pt x="158" y="108"/>
                  </a:lnTo>
                  <a:lnTo>
                    <a:pt x="173" y="127"/>
                  </a:lnTo>
                  <a:lnTo>
                    <a:pt x="180" y="133"/>
                  </a:lnTo>
                  <a:lnTo>
                    <a:pt x="189" y="139"/>
                  </a:lnTo>
                  <a:lnTo>
                    <a:pt x="199" y="142"/>
                  </a:lnTo>
                  <a:lnTo>
                    <a:pt x="211" y="146"/>
                  </a:lnTo>
                  <a:lnTo>
                    <a:pt x="230" y="142"/>
                  </a:lnTo>
                  <a:lnTo>
                    <a:pt x="246" y="133"/>
                  </a:lnTo>
                  <a:lnTo>
                    <a:pt x="259" y="117"/>
                  </a:lnTo>
                  <a:lnTo>
                    <a:pt x="262" y="98"/>
                  </a:lnTo>
                  <a:lnTo>
                    <a:pt x="262" y="86"/>
                  </a:lnTo>
                  <a:lnTo>
                    <a:pt x="259" y="76"/>
                  </a:lnTo>
                  <a:lnTo>
                    <a:pt x="253" y="67"/>
                  </a:lnTo>
                  <a:lnTo>
                    <a:pt x="246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5177664" y="1524000"/>
              <a:ext cx="2991091" cy="1255199"/>
            </a:xfrm>
            <a:custGeom>
              <a:avLst/>
              <a:gdLst/>
              <a:ahLst/>
              <a:cxnLst>
                <a:cxn ang="0">
                  <a:pos x="2742" y="64"/>
                </a:cxn>
                <a:cxn ang="0">
                  <a:pos x="2751" y="0"/>
                </a:cxn>
                <a:cxn ang="0">
                  <a:pos x="2596" y="57"/>
                </a:cxn>
                <a:cxn ang="0">
                  <a:pos x="2188" y="105"/>
                </a:cxn>
                <a:cxn ang="0">
                  <a:pos x="1913" y="611"/>
                </a:cxn>
                <a:cxn ang="0">
                  <a:pos x="1802" y="608"/>
                </a:cxn>
                <a:cxn ang="0">
                  <a:pos x="1764" y="715"/>
                </a:cxn>
                <a:cxn ang="0">
                  <a:pos x="1736" y="624"/>
                </a:cxn>
                <a:cxn ang="0">
                  <a:pos x="1749" y="519"/>
                </a:cxn>
                <a:cxn ang="0">
                  <a:pos x="1641" y="624"/>
                </a:cxn>
                <a:cxn ang="0">
                  <a:pos x="1148" y="624"/>
                </a:cxn>
                <a:cxn ang="0">
                  <a:pos x="1129" y="712"/>
                </a:cxn>
                <a:cxn ang="0">
                  <a:pos x="1050" y="681"/>
                </a:cxn>
                <a:cxn ang="0">
                  <a:pos x="1097" y="602"/>
                </a:cxn>
                <a:cxn ang="0">
                  <a:pos x="1157" y="529"/>
                </a:cxn>
                <a:cxn ang="0">
                  <a:pos x="1015" y="548"/>
                </a:cxn>
                <a:cxn ang="0">
                  <a:pos x="854" y="301"/>
                </a:cxn>
                <a:cxn ang="0">
                  <a:pos x="354" y="38"/>
                </a:cxn>
                <a:cxn ang="0">
                  <a:pos x="177" y="0"/>
                </a:cxn>
                <a:cxn ang="0">
                  <a:pos x="129" y="57"/>
                </a:cxn>
                <a:cxn ang="0">
                  <a:pos x="237" y="51"/>
                </a:cxn>
                <a:cxn ang="0">
                  <a:pos x="0" y="475"/>
                </a:cxn>
                <a:cxn ang="0">
                  <a:pos x="471" y="1206"/>
                </a:cxn>
                <a:cxn ang="0">
                  <a:pos x="515" y="823"/>
                </a:cxn>
                <a:cxn ang="0">
                  <a:pos x="114" y="614"/>
                </a:cxn>
                <a:cxn ang="0">
                  <a:pos x="443" y="114"/>
                </a:cxn>
                <a:cxn ang="0">
                  <a:pos x="797" y="545"/>
                </a:cxn>
                <a:cxn ang="0">
                  <a:pos x="699" y="583"/>
                </a:cxn>
                <a:cxn ang="0">
                  <a:pos x="487" y="551"/>
                </a:cxn>
                <a:cxn ang="0">
                  <a:pos x="259" y="589"/>
                </a:cxn>
                <a:cxn ang="0">
                  <a:pos x="259" y="712"/>
                </a:cxn>
                <a:cxn ang="0">
                  <a:pos x="408" y="674"/>
                </a:cxn>
                <a:cxn ang="0">
                  <a:pos x="632" y="687"/>
                </a:cxn>
                <a:cxn ang="0">
                  <a:pos x="575" y="807"/>
                </a:cxn>
                <a:cxn ang="0">
                  <a:pos x="597" y="1143"/>
                </a:cxn>
                <a:cxn ang="0">
                  <a:pos x="895" y="1022"/>
                </a:cxn>
                <a:cxn ang="0">
                  <a:pos x="705" y="1029"/>
                </a:cxn>
                <a:cxn ang="0">
                  <a:pos x="794" y="750"/>
                </a:cxn>
                <a:cxn ang="0">
                  <a:pos x="860" y="946"/>
                </a:cxn>
                <a:cxn ang="0">
                  <a:pos x="942" y="934"/>
                </a:cxn>
                <a:cxn ang="0">
                  <a:pos x="1043" y="788"/>
                </a:cxn>
                <a:cxn ang="0">
                  <a:pos x="1647" y="709"/>
                </a:cxn>
                <a:cxn ang="0">
                  <a:pos x="1796" y="801"/>
                </a:cxn>
                <a:cxn ang="0">
                  <a:pos x="1951" y="902"/>
                </a:cxn>
                <a:cxn ang="0">
                  <a:pos x="2014" y="991"/>
                </a:cxn>
                <a:cxn ang="0">
                  <a:pos x="1948" y="696"/>
                </a:cxn>
                <a:cxn ang="0">
                  <a:pos x="2191" y="1016"/>
                </a:cxn>
                <a:cxn ang="0">
                  <a:pos x="2036" y="1016"/>
                </a:cxn>
                <a:cxn ang="0">
                  <a:pos x="2169" y="1184"/>
                </a:cxn>
                <a:cxn ang="0">
                  <a:pos x="2346" y="905"/>
                </a:cxn>
                <a:cxn ang="0">
                  <a:pos x="2169" y="712"/>
                </a:cxn>
                <a:cxn ang="0">
                  <a:pos x="2384" y="668"/>
                </a:cxn>
                <a:cxn ang="0">
                  <a:pos x="2602" y="709"/>
                </a:cxn>
                <a:cxn ang="0">
                  <a:pos x="2675" y="624"/>
                </a:cxn>
                <a:cxn ang="0">
                  <a:pos x="2470" y="557"/>
                </a:cxn>
                <a:cxn ang="0">
                  <a:pos x="2289" y="560"/>
                </a:cxn>
                <a:cxn ang="0">
                  <a:pos x="2112" y="611"/>
                </a:cxn>
                <a:cxn ang="0">
                  <a:pos x="2185" y="219"/>
                </a:cxn>
                <a:cxn ang="0">
                  <a:pos x="2767" y="336"/>
                </a:cxn>
                <a:cxn ang="0">
                  <a:pos x="2438" y="829"/>
                </a:cxn>
                <a:cxn ang="0">
                  <a:pos x="2365" y="1086"/>
                </a:cxn>
                <a:cxn ang="0">
                  <a:pos x="2780" y="757"/>
                </a:cxn>
                <a:cxn ang="0">
                  <a:pos x="2726" y="136"/>
                </a:cxn>
              </a:cxnLst>
              <a:rect l="0" t="0" r="r" b="b"/>
              <a:pathLst>
                <a:path w="2881" h="1209">
                  <a:moveTo>
                    <a:pt x="2621" y="70"/>
                  </a:moveTo>
                  <a:lnTo>
                    <a:pt x="2637" y="57"/>
                  </a:lnTo>
                  <a:lnTo>
                    <a:pt x="2653" y="51"/>
                  </a:lnTo>
                  <a:lnTo>
                    <a:pt x="2666" y="51"/>
                  </a:lnTo>
                  <a:lnTo>
                    <a:pt x="2681" y="51"/>
                  </a:lnTo>
                  <a:lnTo>
                    <a:pt x="2694" y="54"/>
                  </a:lnTo>
                  <a:lnTo>
                    <a:pt x="2710" y="57"/>
                  </a:lnTo>
                  <a:lnTo>
                    <a:pt x="2723" y="60"/>
                  </a:lnTo>
                  <a:lnTo>
                    <a:pt x="2735" y="64"/>
                  </a:lnTo>
                  <a:lnTo>
                    <a:pt x="2742" y="64"/>
                  </a:lnTo>
                  <a:lnTo>
                    <a:pt x="2748" y="64"/>
                  </a:lnTo>
                  <a:lnTo>
                    <a:pt x="2754" y="60"/>
                  </a:lnTo>
                  <a:lnTo>
                    <a:pt x="2761" y="57"/>
                  </a:lnTo>
                  <a:lnTo>
                    <a:pt x="2770" y="48"/>
                  </a:lnTo>
                  <a:lnTo>
                    <a:pt x="2773" y="35"/>
                  </a:lnTo>
                  <a:lnTo>
                    <a:pt x="2773" y="22"/>
                  </a:lnTo>
                  <a:lnTo>
                    <a:pt x="2767" y="13"/>
                  </a:lnTo>
                  <a:lnTo>
                    <a:pt x="2761" y="7"/>
                  </a:lnTo>
                  <a:lnTo>
                    <a:pt x="2757" y="3"/>
                  </a:lnTo>
                  <a:lnTo>
                    <a:pt x="2751" y="0"/>
                  </a:lnTo>
                  <a:lnTo>
                    <a:pt x="2745" y="0"/>
                  </a:lnTo>
                  <a:lnTo>
                    <a:pt x="2732" y="0"/>
                  </a:lnTo>
                  <a:lnTo>
                    <a:pt x="2716" y="0"/>
                  </a:lnTo>
                  <a:lnTo>
                    <a:pt x="2697" y="3"/>
                  </a:lnTo>
                  <a:lnTo>
                    <a:pt x="2681" y="10"/>
                  </a:lnTo>
                  <a:lnTo>
                    <a:pt x="2662" y="16"/>
                  </a:lnTo>
                  <a:lnTo>
                    <a:pt x="2647" y="29"/>
                  </a:lnTo>
                  <a:lnTo>
                    <a:pt x="2631" y="48"/>
                  </a:lnTo>
                  <a:lnTo>
                    <a:pt x="2615" y="67"/>
                  </a:lnTo>
                  <a:lnTo>
                    <a:pt x="2596" y="57"/>
                  </a:lnTo>
                  <a:lnTo>
                    <a:pt x="2574" y="51"/>
                  </a:lnTo>
                  <a:lnTo>
                    <a:pt x="2552" y="45"/>
                  </a:lnTo>
                  <a:lnTo>
                    <a:pt x="2530" y="38"/>
                  </a:lnTo>
                  <a:lnTo>
                    <a:pt x="2508" y="35"/>
                  </a:lnTo>
                  <a:lnTo>
                    <a:pt x="2485" y="32"/>
                  </a:lnTo>
                  <a:lnTo>
                    <a:pt x="2460" y="29"/>
                  </a:lnTo>
                  <a:lnTo>
                    <a:pt x="2438" y="29"/>
                  </a:lnTo>
                  <a:lnTo>
                    <a:pt x="2349" y="38"/>
                  </a:lnTo>
                  <a:lnTo>
                    <a:pt x="2264" y="64"/>
                  </a:lnTo>
                  <a:lnTo>
                    <a:pt x="2188" y="105"/>
                  </a:lnTo>
                  <a:lnTo>
                    <a:pt x="2125" y="159"/>
                  </a:lnTo>
                  <a:lnTo>
                    <a:pt x="2071" y="225"/>
                  </a:lnTo>
                  <a:lnTo>
                    <a:pt x="2030" y="301"/>
                  </a:lnTo>
                  <a:lnTo>
                    <a:pt x="2005" y="386"/>
                  </a:lnTo>
                  <a:lnTo>
                    <a:pt x="1995" y="475"/>
                  </a:lnTo>
                  <a:lnTo>
                    <a:pt x="1995" y="510"/>
                  </a:lnTo>
                  <a:lnTo>
                    <a:pt x="2002" y="545"/>
                  </a:lnTo>
                  <a:lnTo>
                    <a:pt x="2005" y="576"/>
                  </a:lnTo>
                  <a:lnTo>
                    <a:pt x="2014" y="611"/>
                  </a:lnTo>
                  <a:lnTo>
                    <a:pt x="1913" y="611"/>
                  </a:lnTo>
                  <a:lnTo>
                    <a:pt x="1904" y="592"/>
                  </a:lnTo>
                  <a:lnTo>
                    <a:pt x="1891" y="573"/>
                  </a:lnTo>
                  <a:lnTo>
                    <a:pt x="1878" y="557"/>
                  </a:lnTo>
                  <a:lnTo>
                    <a:pt x="1862" y="541"/>
                  </a:lnTo>
                  <a:lnTo>
                    <a:pt x="1843" y="532"/>
                  </a:lnTo>
                  <a:lnTo>
                    <a:pt x="1821" y="522"/>
                  </a:lnTo>
                  <a:lnTo>
                    <a:pt x="1802" y="519"/>
                  </a:lnTo>
                  <a:lnTo>
                    <a:pt x="1780" y="516"/>
                  </a:lnTo>
                  <a:lnTo>
                    <a:pt x="1787" y="605"/>
                  </a:lnTo>
                  <a:lnTo>
                    <a:pt x="1802" y="608"/>
                  </a:lnTo>
                  <a:lnTo>
                    <a:pt x="1818" y="614"/>
                  </a:lnTo>
                  <a:lnTo>
                    <a:pt x="1828" y="627"/>
                  </a:lnTo>
                  <a:lnTo>
                    <a:pt x="1837" y="643"/>
                  </a:lnTo>
                  <a:lnTo>
                    <a:pt x="1840" y="665"/>
                  </a:lnTo>
                  <a:lnTo>
                    <a:pt x="1834" y="687"/>
                  </a:lnTo>
                  <a:lnTo>
                    <a:pt x="1818" y="706"/>
                  </a:lnTo>
                  <a:lnTo>
                    <a:pt x="1799" y="715"/>
                  </a:lnTo>
                  <a:lnTo>
                    <a:pt x="1787" y="719"/>
                  </a:lnTo>
                  <a:lnTo>
                    <a:pt x="1777" y="719"/>
                  </a:lnTo>
                  <a:lnTo>
                    <a:pt x="1764" y="715"/>
                  </a:lnTo>
                  <a:lnTo>
                    <a:pt x="1755" y="712"/>
                  </a:lnTo>
                  <a:lnTo>
                    <a:pt x="1745" y="706"/>
                  </a:lnTo>
                  <a:lnTo>
                    <a:pt x="1736" y="700"/>
                  </a:lnTo>
                  <a:lnTo>
                    <a:pt x="1730" y="690"/>
                  </a:lnTo>
                  <a:lnTo>
                    <a:pt x="1726" y="677"/>
                  </a:lnTo>
                  <a:lnTo>
                    <a:pt x="1723" y="668"/>
                  </a:lnTo>
                  <a:lnTo>
                    <a:pt x="1723" y="655"/>
                  </a:lnTo>
                  <a:lnTo>
                    <a:pt x="1726" y="646"/>
                  </a:lnTo>
                  <a:lnTo>
                    <a:pt x="1730" y="633"/>
                  </a:lnTo>
                  <a:lnTo>
                    <a:pt x="1736" y="624"/>
                  </a:lnTo>
                  <a:lnTo>
                    <a:pt x="1742" y="617"/>
                  </a:lnTo>
                  <a:lnTo>
                    <a:pt x="1752" y="611"/>
                  </a:lnTo>
                  <a:lnTo>
                    <a:pt x="1764" y="605"/>
                  </a:lnTo>
                  <a:lnTo>
                    <a:pt x="1768" y="605"/>
                  </a:lnTo>
                  <a:lnTo>
                    <a:pt x="1774" y="605"/>
                  </a:lnTo>
                  <a:lnTo>
                    <a:pt x="1777" y="605"/>
                  </a:lnTo>
                  <a:lnTo>
                    <a:pt x="1780" y="605"/>
                  </a:lnTo>
                  <a:lnTo>
                    <a:pt x="1761" y="519"/>
                  </a:lnTo>
                  <a:lnTo>
                    <a:pt x="1755" y="519"/>
                  </a:lnTo>
                  <a:lnTo>
                    <a:pt x="1749" y="519"/>
                  </a:lnTo>
                  <a:lnTo>
                    <a:pt x="1745" y="522"/>
                  </a:lnTo>
                  <a:lnTo>
                    <a:pt x="1739" y="522"/>
                  </a:lnTo>
                  <a:lnTo>
                    <a:pt x="1714" y="535"/>
                  </a:lnTo>
                  <a:lnTo>
                    <a:pt x="1688" y="551"/>
                  </a:lnTo>
                  <a:lnTo>
                    <a:pt x="1670" y="570"/>
                  </a:lnTo>
                  <a:lnTo>
                    <a:pt x="1654" y="595"/>
                  </a:lnTo>
                  <a:lnTo>
                    <a:pt x="1651" y="602"/>
                  </a:lnTo>
                  <a:lnTo>
                    <a:pt x="1647" y="608"/>
                  </a:lnTo>
                  <a:lnTo>
                    <a:pt x="1644" y="617"/>
                  </a:lnTo>
                  <a:lnTo>
                    <a:pt x="1641" y="624"/>
                  </a:lnTo>
                  <a:lnTo>
                    <a:pt x="1243" y="624"/>
                  </a:lnTo>
                  <a:lnTo>
                    <a:pt x="1239" y="617"/>
                  </a:lnTo>
                  <a:lnTo>
                    <a:pt x="1236" y="608"/>
                  </a:lnTo>
                  <a:lnTo>
                    <a:pt x="1233" y="602"/>
                  </a:lnTo>
                  <a:lnTo>
                    <a:pt x="1230" y="595"/>
                  </a:lnTo>
                  <a:lnTo>
                    <a:pt x="1227" y="589"/>
                  </a:lnTo>
                  <a:lnTo>
                    <a:pt x="1224" y="586"/>
                  </a:lnTo>
                  <a:lnTo>
                    <a:pt x="1220" y="579"/>
                  </a:lnTo>
                  <a:lnTo>
                    <a:pt x="1217" y="576"/>
                  </a:lnTo>
                  <a:lnTo>
                    <a:pt x="1148" y="624"/>
                  </a:lnTo>
                  <a:lnTo>
                    <a:pt x="1151" y="627"/>
                  </a:lnTo>
                  <a:lnTo>
                    <a:pt x="1151" y="627"/>
                  </a:lnTo>
                  <a:lnTo>
                    <a:pt x="1151" y="630"/>
                  </a:lnTo>
                  <a:lnTo>
                    <a:pt x="1154" y="633"/>
                  </a:lnTo>
                  <a:lnTo>
                    <a:pt x="1157" y="646"/>
                  </a:lnTo>
                  <a:lnTo>
                    <a:pt x="1160" y="655"/>
                  </a:lnTo>
                  <a:lnTo>
                    <a:pt x="1160" y="668"/>
                  </a:lnTo>
                  <a:lnTo>
                    <a:pt x="1157" y="677"/>
                  </a:lnTo>
                  <a:lnTo>
                    <a:pt x="1148" y="700"/>
                  </a:lnTo>
                  <a:lnTo>
                    <a:pt x="1129" y="712"/>
                  </a:lnTo>
                  <a:lnTo>
                    <a:pt x="1107" y="719"/>
                  </a:lnTo>
                  <a:lnTo>
                    <a:pt x="1084" y="715"/>
                  </a:lnTo>
                  <a:lnTo>
                    <a:pt x="1072" y="712"/>
                  </a:lnTo>
                  <a:lnTo>
                    <a:pt x="1062" y="703"/>
                  </a:lnTo>
                  <a:lnTo>
                    <a:pt x="1056" y="696"/>
                  </a:lnTo>
                  <a:lnTo>
                    <a:pt x="1050" y="684"/>
                  </a:lnTo>
                  <a:lnTo>
                    <a:pt x="1050" y="684"/>
                  </a:lnTo>
                  <a:lnTo>
                    <a:pt x="1050" y="681"/>
                  </a:lnTo>
                  <a:lnTo>
                    <a:pt x="1050" y="681"/>
                  </a:lnTo>
                  <a:lnTo>
                    <a:pt x="1050" y="681"/>
                  </a:lnTo>
                  <a:lnTo>
                    <a:pt x="1047" y="671"/>
                  </a:lnTo>
                  <a:lnTo>
                    <a:pt x="1043" y="662"/>
                  </a:lnTo>
                  <a:lnTo>
                    <a:pt x="1043" y="652"/>
                  </a:lnTo>
                  <a:lnTo>
                    <a:pt x="1047" y="643"/>
                  </a:lnTo>
                  <a:lnTo>
                    <a:pt x="1053" y="633"/>
                  </a:lnTo>
                  <a:lnTo>
                    <a:pt x="1059" y="624"/>
                  </a:lnTo>
                  <a:lnTo>
                    <a:pt x="1066" y="614"/>
                  </a:lnTo>
                  <a:lnTo>
                    <a:pt x="1075" y="608"/>
                  </a:lnTo>
                  <a:lnTo>
                    <a:pt x="1088" y="605"/>
                  </a:lnTo>
                  <a:lnTo>
                    <a:pt x="1097" y="602"/>
                  </a:lnTo>
                  <a:lnTo>
                    <a:pt x="1110" y="602"/>
                  </a:lnTo>
                  <a:lnTo>
                    <a:pt x="1119" y="605"/>
                  </a:lnTo>
                  <a:lnTo>
                    <a:pt x="1126" y="608"/>
                  </a:lnTo>
                  <a:lnTo>
                    <a:pt x="1129" y="608"/>
                  </a:lnTo>
                  <a:lnTo>
                    <a:pt x="1135" y="611"/>
                  </a:lnTo>
                  <a:lnTo>
                    <a:pt x="1138" y="614"/>
                  </a:lnTo>
                  <a:lnTo>
                    <a:pt x="1192" y="548"/>
                  </a:lnTo>
                  <a:lnTo>
                    <a:pt x="1179" y="541"/>
                  </a:lnTo>
                  <a:lnTo>
                    <a:pt x="1170" y="535"/>
                  </a:lnTo>
                  <a:lnTo>
                    <a:pt x="1157" y="529"/>
                  </a:lnTo>
                  <a:lnTo>
                    <a:pt x="1145" y="522"/>
                  </a:lnTo>
                  <a:lnTo>
                    <a:pt x="1132" y="519"/>
                  </a:lnTo>
                  <a:lnTo>
                    <a:pt x="1119" y="519"/>
                  </a:lnTo>
                  <a:lnTo>
                    <a:pt x="1103" y="516"/>
                  </a:lnTo>
                  <a:lnTo>
                    <a:pt x="1091" y="519"/>
                  </a:lnTo>
                  <a:lnTo>
                    <a:pt x="1078" y="519"/>
                  </a:lnTo>
                  <a:lnTo>
                    <a:pt x="1062" y="522"/>
                  </a:lnTo>
                  <a:lnTo>
                    <a:pt x="1050" y="529"/>
                  </a:lnTo>
                  <a:lnTo>
                    <a:pt x="1037" y="535"/>
                  </a:lnTo>
                  <a:lnTo>
                    <a:pt x="1015" y="548"/>
                  </a:lnTo>
                  <a:lnTo>
                    <a:pt x="996" y="567"/>
                  </a:lnTo>
                  <a:lnTo>
                    <a:pt x="980" y="586"/>
                  </a:lnTo>
                  <a:lnTo>
                    <a:pt x="967" y="611"/>
                  </a:lnTo>
                  <a:lnTo>
                    <a:pt x="866" y="611"/>
                  </a:lnTo>
                  <a:lnTo>
                    <a:pt x="876" y="576"/>
                  </a:lnTo>
                  <a:lnTo>
                    <a:pt x="882" y="545"/>
                  </a:lnTo>
                  <a:lnTo>
                    <a:pt x="888" y="510"/>
                  </a:lnTo>
                  <a:lnTo>
                    <a:pt x="888" y="475"/>
                  </a:lnTo>
                  <a:lnTo>
                    <a:pt x="879" y="386"/>
                  </a:lnTo>
                  <a:lnTo>
                    <a:pt x="854" y="301"/>
                  </a:lnTo>
                  <a:lnTo>
                    <a:pt x="813" y="225"/>
                  </a:lnTo>
                  <a:lnTo>
                    <a:pt x="759" y="159"/>
                  </a:lnTo>
                  <a:lnTo>
                    <a:pt x="692" y="105"/>
                  </a:lnTo>
                  <a:lnTo>
                    <a:pt x="616" y="64"/>
                  </a:lnTo>
                  <a:lnTo>
                    <a:pt x="531" y="38"/>
                  </a:lnTo>
                  <a:lnTo>
                    <a:pt x="443" y="29"/>
                  </a:lnTo>
                  <a:lnTo>
                    <a:pt x="420" y="29"/>
                  </a:lnTo>
                  <a:lnTo>
                    <a:pt x="398" y="32"/>
                  </a:lnTo>
                  <a:lnTo>
                    <a:pt x="376" y="35"/>
                  </a:lnTo>
                  <a:lnTo>
                    <a:pt x="354" y="38"/>
                  </a:lnTo>
                  <a:lnTo>
                    <a:pt x="335" y="41"/>
                  </a:lnTo>
                  <a:lnTo>
                    <a:pt x="313" y="48"/>
                  </a:lnTo>
                  <a:lnTo>
                    <a:pt x="291" y="57"/>
                  </a:lnTo>
                  <a:lnTo>
                    <a:pt x="272" y="64"/>
                  </a:lnTo>
                  <a:lnTo>
                    <a:pt x="259" y="45"/>
                  </a:lnTo>
                  <a:lnTo>
                    <a:pt x="243" y="29"/>
                  </a:lnTo>
                  <a:lnTo>
                    <a:pt x="228" y="16"/>
                  </a:lnTo>
                  <a:lnTo>
                    <a:pt x="209" y="7"/>
                  </a:lnTo>
                  <a:lnTo>
                    <a:pt x="193" y="3"/>
                  </a:lnTo>
                  <a:lnTo>
                    <a:pt x="177" y="0"/>
                  </a:lnTo>
                  <a:lnTo>
                    <a:pt x="161" y="0"/>
                  </a:lnTo>
                  <a:lnTo>
                    <a:pt x="145" y="0"/>
                  </a:lnTo>
                  <a:lnTo>
                    <a:pt x="139" y="0"/>
                  </a:lnTo>
                  <a:lnTo>
                    <a:pt x="136" y="3"/>
                  </a:lnTo>
                  <a:lnTo>
                    <a:pt x="129" y="7"/>
                  </a:lnTo>
                  <a:lnTo>
                    <a:pt x="123" y="13"/>
                  </a:lnTo>
                  <a:lnTo>
                    <a:pt x="117" y="22"/>
                  </a:lnTo>
                  <a:lnTo>
                    <a:pt x="117" y="35"/>
                  </a:lnTo>
                  <a:lnTo>
                    <a:pt x="123" y="48"/>
                  </a:lnTo>
                  <a:lnTo>
                    <a:pt x="129" y="57"/>
                  </a:lnTo>
                  <a:lnTo>
                    <a:pt x="136" y="60"/>
                  </a:lnTo>
                  <a:lnTo>
                    <a:pt x="145" y="64"/>
                  </a:lnTo>
                  <a:lnTo>
                    <a:pt x="152" y="64"/>
                  </a:lnTo>
                  <a:lnTo>
                    <a:pt x="158" y="64"/>
                  </a:lnTo>
                  <a:lnTo>
                    <a:pt x="171" y="60"/>
                  </a:lnTo>
                  <a:lnTo>
                    <a:pt x="183" y="57"/>
                  </a:lnTo>
                  <a:lnTo>
                    <a:pt x="196" y="54"/>
                  </a:lnTo>
                  <a:lnTo>
                    <a:pt x="209" y="51"/>
                  </a:lnTo>
                  <a:lnTo>
                    <a:pt x="224" y="51"/>
                  </a:lnTo>
                  <a:lnTo>
                    <a:pt x="237" y="51"/>
                  </a:lnTo>
                  <a:lnTo>
                    <a:pt x="253" y="57"/>
                  </a:lnTo>
                  <a:lnTo>
                    <a:pt x="265" y="67"/>
                  </a:lnTo>
                  <a:lnTo>
                    <a:pt x="209" y="95"/>
                  </a:lnTo>
                  <a:lnTo>
                    <a:pt x="158" y="133"/>
                  </a:lnTo>
                  <a:lnTo>
                    <a:pt x="114" y="178"/>
                  </a:lnTo>
                  <a:lnTo>
                    <a:pt x="76" y="228"/>
                  </a:lnTo>
                  <a:lnTo>
                    <a:pt x="44" y="282"/>
                  </a:lnTo>
                  <a:lnTo>
                    <a:pt x="19" y="342"/>
                  </a:lnTo>
                  <a:lnTo>
                    <a:pt x="6" y="408"/>
                  </a:lnTo>
                  <a:lnTo>
                    <a:pt x="0" y="475"/>
                  </a:lnTo>
                  <a:lnTo>
                    <a:pt x="6" y="554"/>
                  </a:lnTo>
                  <a:lnTo>
                    <a:pt x="28" y="627"/>
                  </a:lnTo>
                  <a:lnTo>
                    <a:pt x="60" y="696"/>
                  </a:lnTo>
                  <a:lnTo>
                    <a:pt x="101" y="757"/>
                  </a:lnTo>
                  <a:lnTo>
                    <a:pt x="155" y="810"/>
                  </a:lnTo>
                  <a:lnTo>
                    <a:pt x="215" y="855"/>
                  </a:lnTo>
                  <a:lnTo>
                    <a:pt x="281" y="886"/>
                  </a:lnTo>
                  <a:lnTo>
                    <a:pt x="357" y="908"/>
                  </a:lnTo>
                  <a:lnTo>
                    <a:pt x="452" y="1162"/>
                  </a:lnTo>
                  <a:lnTo>
                    <a:pt x="471" y="1206"/>
                  </a:lnTo>
                  <a:lnTo>
                    <a:pt x="512" y="1184"/>
                  </a:lnTo>
                  <a:lnTo>
                    <a:pt x="569" y="1155"/>
                  </a:lnTo>
                  <a:lnTo>
                    <a:pt x="556" y="1067"/>
                  </a:lnTo>
                  <a:lnTo>
                    <a:pt x="515" y="1086"/>
                  </a:lnTo>
                  <a:lnTo>
                    <a:pt x="452" y="915"/>
                  </a:lnTo>
                  <a:lnTo>
                    <a:pt x="471" y="915"/>
                  </a:lnTo>
                  <a:lnTo>
                    <a:pt x="490" y="912"/>
                  </a:lnTo>
                  <a:lnTo>
                    <a:pt x="509" y="912"/>
                  </a:lnTo>
                  <a:lnTo>
                    <a:pt x="528" y="908"/>
                  </a:lnTo>
                  <a:lnTo>
                    <a:pt x="515" y="823"/>
                  </a:lnTo>
                  <a:lnTo>
                    <a:pt x="499" y="826"/>
                  </a:lnTo>
                  <a:lnTo>
                    <a:pt x="480" y="829"/>
                  </a:lnTo>
                  <a:lnTo>
                    <a:pt x="462" y="829"/>
                  </a:lnTo>
                  <a:lnTo>
                    <a:pt x="443" y="829"/>
                  </a:lnTo>
                  <a:lnTo>
                    <a:pt x="370" y="823"/>
                  </a:lnTo>
                  <a:lnTo>
                    <a:pt x="303" y="801"/>
                  </a:lnTo>
                  <a:lnTo>
                    <a:pt x="243" y="769"/>
                  </a:lnTo>
                  <a:lnTo>
                    <a:pt x="190" y="725"/>
                  </a:lnTo>
                  <a:lnTo>
                    <a:pt x="145" y="674"/>
                  </a:lnTo>
                  <a:lnTo>
                    <a:pt x="114" y="614"/>
                  </a:lnTo>
                  <a:lnTo>
                    <a:pt x="92" y="548"/>
                  </a:lnTo>
                  <a:lnTo>
                    <a:pt x="85" y="475"/>
                  </a:lnTo>
                  <a:lnTo>
                    <a:pt x="92" y="402"/>
                  </a:lnTo>
                  <a:lnTo>
                    <a:pt x="114" y="336"/>
                  </a:lnTo>
                  <a:lnTo>
                    <a:pt x="145" y="272"/>
                  </a:lnTo>
                  <a:lnTo>
                    <a:pt x="190" y="219"/>
                  </a:lnTo>
                  <a:lnTo>
                    <a:pt x="243" y="174"/>
                  </a:lnTo>
                  <a:lnTo>
                    <a:pt x="303" y="143"/>
                  </a:lnTo>
                  <a:lnTo>
                    <a:pt x="370" y="121"/>
                  </a:lnTo>
                  <a:lnTo>
                    <a:pt x="443" y="114"/>
                  </a:lnTo>
                  <a:lnTo>
                    <a:pt x="515" y="121"/>
                  </a:lnTo>
                  <a:lnTo>
                    <a:pt x="582" y="143"/>
                  </a:lnTo>
                  <a:lnTo>
                    <a:pt x="645" y="174"/>
                  </a:lnTo>
                  <a:lnTo>
                    <a:pt x="699" y="219"/>
                  </a:lnTo>
                  <a:lnTo>
                    <a:pt x="743" y="272"/>
                  </a:lnTo>
                  <a:lnTo>
                    <a:pt x="775" y="336"/>
                  </a:lnTo>
                  <a:lnTo>
                    <a:pt x="797" y="402"/>
                  </a:lnTo>
                  <a:lnTo>
                    <a:pt x="803" y="475"/>
                  </a:lnTo>
                  <a:lnTo>
                    <a:pt x="800" y="510"/>
                  </a:lnTo>
                  <a:lnTo>
                    <a:pt x="797" y="545"/>
                  </a:lnTo>
                  <a:lnTo>
                    <a:pt x="787" y="579"/>
                  </a:lnTo>
                  <a:lnTo>
                    <a:pt x="775" y="614"/>
                  </a:lnTo>
                  <a:lnTo>
                    <a:pt x="775" y="611"/>
                  </a:lnTo>
                  <a:lnTo>
                    <a:pt x="771" y="611"/>
                  </a:lnTo>
                  <a:lnTo>
                    <a:pt x="771" y="611"/>
                  </a:lnTo>
                  <a:lnTo>
                    <a:pt x="768" y="608"/>
                  </a:lnTo>
                  <a:lnTo>
                    <a:pt x="765" y="608"/>
                  </a:lnTo>
                  <a:lnTo>
                    <a:pt x="743" y="598"/>
                  </a:lnTo>
                  <a:lnTo>
                    <a:pt x="721" y="589"/>
                  </a:lnTo>
                  <a:lnTo>
                    <a:pt x="699" y="583"/>
                  </a:lnTo>
                  <a:lnTo>
                    <a:pt x="673" y="576"/>
                  </a:lnTo>
                  <a:lnTo>
                    <a:pt x="645" y="570"/>
                  </a:lnTo>
                  <a:lnTo>
                    <a:pt x="620" y="564"/>
                  </a:lnTo>
                  <a:lnTo>
                    <a:pt x="591" y="560"/>
                  </a:lnTo>
                  <a:lnTo>
                    <a:pt x="563" y="557"/>
                  </a:lnTo>
                  <a:lnTo>
                    <a:pt x="547" y="554"/>
                  </a:lnTo>
                  <a:lnTo>
                    <a:pt x="534" y="554"/>
                  </a:lnTo>
                  <a:lnTo>
                    <a:pt x="518" y="554"/>
                  </a:lnTo>
                  <a:lnTo>
                    <a:pt x="503" y="551"/>
                  </a:lnTo>
                  <a:lnTo>
                    <a:pt x="487" y="551"/>
                  </a:lnTo>
                  <a:lnTo>
                    <a:pt x="471" y="551"/>
                  </a:lnTo>
                  <a:lnTo>
                    <a:pt x="455" y="554"/>
                  </a:lnTo>
                  <a:lnTo>
                    <a:pt x="439" y="554"/>
                  </a:lnTo>
                  <a:lnTo>
                    <a:pt x="411" y="557"/>
                  </a:lnTo>
                  <a:lnTo>
                    <a:pt x="382" y="557"/>
                  </a:lnTo>
                  <a:lnTo>
                    <a:pt x="357" y="564"/>
                  </a:lnTo>
                  <a:lnTo>
                    <a:pt x="332" y="567"/>
                  </a:lnTo>
                  <a:lnTo>
                    <a:pt x="307" y="573"/>
                  </a:lnTo>
                  <a:lnTo>
                    <a:pt x="281" y="583"/>
                  </a:lnTo>
                  <a:lnTo>
                    <a:pt x="259" y="589"/>
                  </a:lnTo>
                  <a:lnTo>
                    <a:pt x="237" y="598"/>
                  </a:lnTo>
                  <a:lnTo>
                    <a:pt x="234" y="598"/>
                  </a:lnTo>
                  <a:lnTo>
                    <a:pt x="218" y="608"/>
                  </a:lnTo>
                  <a:lnTo>
                    <a:pt x="205" y="624"/>
                  </a:lnTo>
                  <a:lnTo>
                    <a:pt x="199" y="639"/>
                  </a:lnTo>
                  <a:lnTo>
                    <a:pt x="196" y="658"/>
                  </a:lnTo>
                  <a:lnTo>
                    <a:pt x="202" y="681"/>
                  </a:lnTo>
                  <a:lnTo>
                    <a:pt x="218" y="700"/>
                  </a:lnTo>
                  <a:lnTo>
                    <a:pt x="237" y="709"/>
                  </a:lnTo>
                  <a:lnTo>
                    <a:pt x="259" y="712"/>
                  </a:lnTo>
                  <a:lnTo>
                    <a:pt x="265" y="712"/>
                  </a:lnTo>
                  <a:lnTo>
                    <a:pt x="269" y="712"/>
                  </a:lnTo>
                  <a:lnTo>
                    <a:pt x="275" y="712"/>
                  </a:lnTo>
                  <a:lnTo>
                    <a:pt x="278" y="709"/>
                  </a:lnTo>
                  <a:lnTo>
                    <a:pt x="297" y="703"/>
                  </a:lnTo>
                  <a:lnTo>
                    <a:pt x="316" y="696"/>
                  </a:lnTo>
                  <a:lnTo>
                    <a:pt x="338" y="690"/>
                  </a:lnTo>
                  <a:lnTo>
                    <a:pt x="360" y="684"/>
                  </a:lnTo>
                  <a:lnTo>
                    <a:pt x="382" y="677"/>
                  </a:lnTo>
                  <a:lnTo>
                    <a:pt x="408" y="674"/>
                  </a:lnTo>
                  <a:lnTo>
                    <a:pt x="430" y="671"/>
                  </a:lnTo>
                  <a:lnTo>
                    <a:pt x="455" y="668"/>
                  </a:lnTo>
                  <a:lnTo>
                    <a:pt x="477" y="668"/>
                  </a:lnTo>
                  <a:lnTo>
                    <a:pt x="499" y="668"/>
                  </a:lnTo>
                  <a:lnTo>
                    <a:pt x="518" y="668"/>
                  </a:lnTo>
                  <a:lnTo>
                    <a:pt x="541" y="671"/>
                  </a:lnTo>
                  <a:lnTo>
                    <a:pt x="563" y="674"/>
                  </a:lnTo>
                  <a:lnTo>
                    <a:pt x="588" y="677"/>
                  </a:lnTo>
                  <a:lnTo>
                    <a:pt x="610" y="681"/>
                  </a:lnTo>
                  <a:lnTo>
                    <a:pt x="632" y="687"/>
                  </a:lnTo>
                  <a:lnTo>
                    <a:pt x="654" y="693"/>
                  </a:lnTo>
                  <a:lnTo>
                    <a:pt x="673" y="700"/>
                  </a:lnTo>
                  <a:lnTo>
                    <a:pt x="692" y="706"/>
                  </a:lnTo>
                  <a:lnTo>
                    <a:pt x="711" y="712"/>
                  </a:lnTo>
                  <a:lnTo>
                    <a:pt x="692" y="731"/>
                  </a:lnTo>
                  <a:lnTo>
                    <a:pt x="673" y="750"/>
                  </a:lnTo>
                  <a:lnTo>
                    <a:pt x="648" y="766"/>
                  </a:lnTo>
                  <a:lnTo>
                    <a:pt x="626" y="782"/>
                  </a:lnTo>
                  <a:lnTo>
                    <a:pt x="601" y="795"/>
                  </a:lnTo>
                  <a:lnTo>
                    <a:pt x="575" y="807"/>
                  </a:lnTo>
                  <a:lnTo>
                    <a:pt x="547" y="817"/>
                  </a:lnTo>
                  <a:lnTo>
                    <a:pt x="518" y="823"/>
                  </a:lnTo>
                  <a:lnTo>
                    <a:pt x="541" y="905"/>
                  </a:lnTo>
                  <a:lnTo>
                    <a:pt x="547" y="905"/>
                  </a:lnTo>
                  <a:lnTo>
                    <a:pt x="550" y="902"/>
                  </a:lnTo>
                  <a:lnTo>
                    <a:pt x="556" y="902"/>
                  </a:lnTo>
                  <a:lnTo>
                    <a:pt x="560" y="902"/>
                  </a:lnTo>
                  <a:lnTo>
                    <a:pt x="607" y="1038"/>
                  </a:lnTo>
                  <a:lnTo>
                    <a:pt x="575" y="1057"/>
                  </a:lnTo>
                  <a:lnTo>
                    <a:pt x="597" y="1143"/>
                  </a:lnTo>
                  <a:lnTo>
                    <a:pt x="635" y="1120"/>
                  </a:lnTo>
                  <a:lnTo>
                    <a:pt x="651" y="1162"/>
                  </a:lnTo>
                  <a:lnTo>
                    <a:pt x="667" y="1209"/>
                  </a:lnTo>
                  <a:lnTo>
                    <a:pt x="711" y="1184"/>
                  </a:lnTo>
                  <a:lnTo>
                    <a:pt x="888" y="1092"/>
                  </a:lnTo>
                  <a:lnTo>
                    <a:pt x="901" y="1082"/>
                  </a:lnTo>
                  <a:lnTo>
                    <a:pt x="911" y="1067"/>
                  </a:lnTo>
                  <a:lnTo>
                    <a:pt x="911" y="1051"/>
                  </a:lnTo>
                  <a:lnTo>
                    <a:pt x="907" y="1035"/>
                  </a:lnTo>
                  <a:lnTo>
                    <a:pt x="895" y="1022"/>
                  </a:lnTo>
                  <a:lnTo>
                    <a:pt x="882" y="1013"/>
                  </a:lnTo>
                  <a:lnTo>
                    <a:pt x="863" y="1013"/>
                  </a:lnTo>
                  <a:lnTo>
                    <a:pt x="847" y="1016"/>
                  </a:lnTo>
                  <a:lnTo>
                    <a:pt x="715" y="1086"/>
                  </a:lnTo>
                  <a:lnTo>
                    <a:pt x="708" y="1073"/>
                  </a:lnTo>
                  <a:lnTo>
                    <a:pt x="711" y="1063"/>
                  </a:lnTo>
                  <a:lnTo>
                    <a:pt x="715" y="1054"/>
                  </a:lnTo>
                  <a:lnTo>
                    <a:pt x="711" y="1044"/>
                  </a:lnTo>
                  <a:lnTo>
                    <a:pt x="708" y="1035"/>
                  </a:lnTo>
                  <a:lnTo>
                    <a:pt x="705" y="1029"/>
                  </a:lnTo>
                  <a:lnTo>
                    <a:pt x="702" y="1022"/>
                  </a:lnTo>
                  <a:lnTo>
                    <a:pt x="696" y="1019"/>
                  </a:lnTo>
                  <a:lnTo>
                    <a:pt x="689" y="1016"/>
                  </a:lnTo>
                  <a:lnTo>
                    <a:pt x="639" y="870"/>
                  </a:lnTo>
                  <a:lnTo>
                    <a:pt x="670" y="855"/>
                  </a:lnTo>
                  <a:lnTo>
                    <a:pt x="699" y="839"/>
                  </a:lnTo>
                  <a:lnTo>
                    <a:pt x="724" y="817"/>
                  </a:lnTo>
                  <a:lnTo>
                    <a:pt x="749" y="798"/>
                  </a:lnTo>
                  <a:lnTo>
                    <a:pt x="771" y="772"/>
                  </a:lnTo>
                  <a:lnTo>
                    <a:pt x="794" y="750"/>
                  </a:lnTo>
                  <a:lnTo>
                    <a:pt x="813" y="722"/>
                  </a:lnTo>
                  <a:lnTo>
                    <a:pt x="832" y="696"/>
                  </a:lnTo>
                  <a:lnTo>
                    <a:pt x="945" y="696"/>
                  </a:lnTo>
                  <a:lnTo>
                    <a:pt x="907" y="738"/>
                  </a:lnTo>
                  <a:lnTo>
                    <a:pt x="879" y="788"/>
                  </a:lnTo>
                  <a:lnTo>
                    <a:pt x="863" y="845"/>
                  </a:lnTo>
                  <a:lnTo>
                    <a:pt x="857" y="902"/>
                  </a:lnTo>
                  <a:lnTo>
                    <a:pt x="857" y="918"/>
                  </a:lnTo>
                  <a:lnTo>
                    <a:pt x="857" y="934"/>
                  </a:lnTo>
                  <a:lnTo>
                    <a:pt x="860" y="946"/>
                  </a:lnTo>
                  <a:lnTo>
                    <a:pt x="863" y="962"/>
                  </a:lnTo>
                  <a:lnTo>
                    <a:pt x="869" y="978"/>
                  </a:lnTo>
                  <a:lnTo>
                    <a:pt x="879" y="991"/>
                  </a:lnTo>
                  <a:lnTo>
                    <a:pt x="895" y="997"/>
                  </a:lnTo>
                  <a:lnTo>
                    <a:pt x="914" y="997"/>
                  </a:lnTo>
                  <a:lnTo>
                    <a:pt x="930" y="991"/>
                  </a:lnTo>
                  <a:lnTo>
                    <a:pt x="939" y="978"/>
                  </a:lnTo>
                  <a:lnTo>
                    <a:pt x="945" y="962"/>
                  </a:lnTo>
                  <a:lnTo>
                    <a:pt x="945" y="946"/>
                  </a:lnTo>
                  <a:lnTo>
                    <a:pt x="942" y="934"/>
                  </a:lnTo>
                  <a:lnTo>
                    <a:pt x="942" y="924"/>
                  </a:lnTo>
                  <a:lnTo>
                    <a:pt x="942" y="915"/>
                  </a:lnTo>
                  <a:lnTo>
                    <a:pt x="942" y="902"/>
                  </a:lnTo>
                  <a:lnTo>
                    <a:pt x="945" y="861"/>
                  </a:lnTo>
                  <a:lnTo>
                    <a:pt x="958" y="826"/>
                  </a:lnTo>
                  <a:lnTo>
                    <a:pt x="977" y="791"/>
                  </a:lnTo>
                  <a:lnTo>
                    <a:pt x="1002" y="760"/>
                  </a:lnTo>
                  <a:lnTo>
                    <a:pt x="1015" y="772"/>
                  </a:lnTo>
                  <a:lnTo>
                    <a:pt x="1028" y="782"/>
                  </a:lnTo>
                  <a:lnTo>
                    <a:pt x="1043" y="788"/>
                  </a:lnTo>
                  <a:lnTo>
                    <a:pt x="1059" y="795"/>
                  </a:lnTo>
                  <a:lnTo>
                    <a:pt x="1088" y="801"/>
                  </a:lnTo>
                  <a:lnTo>
                    <a:pt x="1113" y="801"/>
                  </a:lnTo>
                  <a:lnTo>
                    <a:pt x="1141" y="795"/>
                  </a:lnTo>
                  <a:lnTo>
                    <a:pt x="1167" y="785"/>
                  </a:lnTo>
                  <a:lnTo>
                    <a:pt x="1189" y="772"/>
                  </a:lnTo>
                  <a:lnTo>
                    <a:pt x="1208" y="753"/>
                  </a:lnTo>
                  <a:lnTo>
                    <a:pt x="1224" y="734"/>
                  </a:lnTo>
                  <a:lnTo>
                    <a:pt x="1236" y="709"/>
                  </a:lnTo>
                  <a:lnTo>
                    <a:pt x="1647" y="709"/>
                  </a:lnTo>
                  <a:lnTo>
                    <a:pt x="1660" y="731"/>
                  </a:lnTo>
                  <a:lnTo>
                    <a:pt x="1673" y="753"/>
                  </a:lnTo>
                  <a:lnTo>
                    <a:pt x="1692" y="772"/>
                  </a:lnTo>
                  <a:lnTo>
                    <a:pt x="1714" y="785"/>
                  </a:lnTo>
                  <a:lnTo>
                    <a:pt x="1726" y="791"/>
                  </a:lnTo>
                  <a:lnTo>
                    <a:pt x="1739" y="798"/>
                  </a:lnTo>
                  <a:lnTo>
                    <a:pt x="1755" y="801"/>
                  </a:lnTo>
                  <a:lnTo>
                    <a:pt x="1768" y="801"/>
                  </a:lnTo>
                  <a:lnTo>
                    <a:pt x="1783" y="801"/>
                  </a:lnTo>
                  <a:lnTo>
                    <a:pt x="1796" y="801"/>
                  </a:lnTo>
                  <a:lnTo>
                    <a:pt x="1812" y="798"/>
                  </a:lnTo>
                  <a:lnTo>
                    <a:pt x="1824" y="795"/>
                  </a:lnTo>
                  <a:lnTo>
                    <a:pt x="1843" y="788"/>
                  </a:lnTo>
                  <a:lnTo>
                    <a:pt x="1859" y="779"/>
                  </a:lnTo>
                  <a:lnTo>
                    <a:pt x="1875" y="766"/>
                  </a:lnTo>
                  <a:lnTo>
                    <a:pt x="1888" y="753"/>
                  </a:lnTo>
                  <a:lnTo>
                    <a:pt x="1916" y="785"/>
                  </a:lnTo>
                  <a:lnTo>
                    <a:pt x="1935" y="820"/>
                  </a:lnTo>
                  <a:lnTo>
                    <a:pt x="1948" y="861"/>
                  </a:lnTo>
                  <a:lnTo>
                    <a:pt x="1951" y="902"/>
                  </a:lnTo>
                  <a:lnTo>
                    <a:pt x="1951" y="915"/>
                  </a:lnTo>
                  <a:lnTo>
                    <a:pt x="1951" y="924"/>
                  </a:lnTo>
                  <a:lnTo>
                    <a:pt x="1951" y="934"/>
                  </a:lnTo>
                  <a:lnTo>
                    <a:pt x="1948" y="946"/>
                  </a:lnTo>
                  <a:lnTo>
                    <a:pt x="1948" y="962"/>
                  </a:lnTo>
                  <a:lnTo>
                    <a:pt x="1954" y="978"/>
                  </a:lnTo>
                  <a:lnTo>
                    <a:pt x="1967" y="991"/>
                  </a:lnTo>
                  <a:lnTo>
                    <a:pt x="1983" y="997"/>
                  </a:lnTo>
                  <a:lnTo>
                    <a:pt x="1998" y="997"/>
                  </a:lnTo>
                  <a:lnTo>
                    <a:pt x="2014" y="991"/>
                  </a:lnTo>
                  <a:lnTo>
                    <a:pt x="2027" y="978"/>
                  </a:lnTo>
                  <a:lnTo>
                    <a:pt x="2033" y="962"/>
                  </a:lnTo>
                  <a:lnTo>
                    <a:pt x="2036" y="946"/>
                  </a:lnTo>
                  <a:lnTo>
                    <a:pt x="2036" y="934"/>
                  </a:lnTo>
                  <a:lnTo>
                    <a:pt x="2036" y="918"/>
                  </a:lnTo>
                  <a:lnTo>
                    <a:pt x="2036" y="902"/>
                  </a:lnTo>
                  <a:lnTo>
                    <a:pt x="2030" y="845"/>
                  </a:lnTo>
                  <a:lnTo>
                    <a:pt x="2014" y="788"/>
                  </a:lnTo>
                  <a:lnTo>
                    <a:pt x="1986" y="738"/>
                  </a:lnTo>
                  <a:lnTo>
                    <a:pt x="1948" y="696"/>
                  </a:lnTo>
                  <a:lnTo>
                    <a:pt x="2052" y="696"/>
                  </a:lnTo>
                  <a:lnTo>
                    <a:pt x="2071" y="722"/>
                  </a:lnTo>
                  <a:lnTo>
                    <a:pt x="2090" y="750"/>
                  </a:lnTo>
                  <a:lnTo>
                    <a:pt x="2109" y="772"/>
                  </a:lnTo>
                  <a:lnTo>
                    <a:pt x="2134" y="798"/>
                  </a:lnTo>
                  <a:lnTo>
                    <a:pt x="2157" y="817"/>
                  </a:lnTo>
                  <a:lnTo>
                    <a:pt x="2185" y="839"/>
                  </a:lnTo>
                  <a:lnTo>
                    <a:pt x="2213" y="855"/>
                  </a:lnTo>
                  <a:lnTo>
                    <a:pt x="2242" y="870"/>
                  </a:lnTo>
                  <a:lnTo>
                    <a:pt x="2191" y="1016"/>
                  </a:lnTo>
                  <a:lnTo>
                    <a:pt x="2185" y="1019"/>
                  </a:lnTo>
                  <a:lnTo>
                    <a:pt x="2179" y="1022"/>
                  </a:lnTo>
                  <a:lnTo>
                    <a:pt x="2175" y="1029"/>
                  </a:lnTo>
                  <a:lnTo>
                    <a:pt x="2172" y="1035"/>
                  </a:lnTo>
                  <a:lnTo>
                    <a:pt x="2169" y="1044"/>
                  </a:lnTo>
                  <a:lnTo>
                    <a:pt x="2169" y="1054"/>
                  </a:lnTo>
                  <a:lnTo>
                    <a:pt x="2169" y="1063"/>
                  </a:lnTo>
                  <a:lnTo>
                    <a:pt x="2172" y="1073"/>
                  </a:lnTo>
                  <a:lnTo>
                    <a:pt x="2166" y="1086"/>
                  </a:lnTo>
                  <a:lnTo>
                    <a:pt x="2036" y="1016"/>
                  </a:lnTo>
                  <a:lnTo>
                    <a:pt x="2036" y="1016"/>
                  </a:lnTo>
                  <a:lnTo>
                    <a:pt x="2021" y="1013"/>
                  </a:lnTo>
                  <a:lnTo>
                    <a:pt x="2002" y="1013"/>
                  </a:lnTo>
                  <a:lnTo>
                    <a:pt x="1989" y="1022"/>
                  </a:lnTo>
                  <a:lnTo>
                    <a:pt x="1976" y="1035"/>
                  </a:lnTo>
                  <a:lnTo>
                    <a:pt x="1973" y="1051"/>
                  </a:lnTo>
                  <a:lnTo>
                    <a:pt x="1973" y="1067"/>
                  </a:lnTo>
                  <a:lnTo>
                    <a:pt x="1983" y="1082"/>
                  </a:lnTo>
                  <a:lnTo>
                    <a:pt x="1995" y="1092"/>
                  </a:lnTo>
                  <a:lnTo>
                    <a:pt x="2169" y="1184"/>
                  </a:lnTo>
                  <a:lnTo>
                    <a:pt x="2213" y="1209"/>
                  </a:lnTo>
                  <a:lnTo>
                    <a:pt x="2229" y="1162"/>
                  </a:lnTo>
                  <a:lnTo>
                    <a:pt x="2245" y="1120"/>
                  </a:lnTo>
                  <a:lnTo>
                    <a:pt x="2308" y="1152"/>
                  </a:lnTo>
                  <a:lnTo>
                    <a:pt x="2324" y="1067"/>
                  </a:lnTo>
                  <a:lnTo>
                    <a:pt x="2274" y="1038"/>
                  </a:lnTo>
                  <a:lnTo>
                    <a:pt x="2321" y="902"/>
                  </a:lnTo>
                  <a:lnTo>
                    <a:pt x="2330" y="905"/>
                  </a:lnTo>
                  <a:lnTo>
                    <a:pt x="2340" y="905"/>
                  </a:lnTo>
                  <a:lnTo>
                    <a:pt x="2346" y="905"/>
                  </a:lnTo>
                  <a:lnTo>
                    <a:pt x="2356" y="908"/>
                  </a:lnTo>
                  <a:lnTo>
                    <a:pt x="2372" y="826"/>
                  </a:lnTo>
                  <a:lnTo>
                    <a:pt x="2343" y="820"/>
                  </a:lnTo>
                  <a:lnTo>
                    <a:pt x="2315" y="810"/>
                  </a:lnTo>
                  <a:lnTo>
                    <a:pt x="2286" y="798"/>
                  </a:lnTo>
                  <a:lnTo>
                    <a:pt x="2261" y="785"/>
                  </a:lnTo>
                  <a:lnTo>
                    <a:pt x="2236" y="769"/>
                  </a:lnTo>
                  <a:lnTo>
                    <a:pt x="2210" y="753"/>
                  </a:lnTo>
                  <a:lnTo>
                    <a:pt x="2188" y="734"/>
                  </a:lnTo>
                  <a:lnTo>
                    <a:pt x="2169" y="712"/>
                  </a:lnTo>
                  <a:lnTo>
                    <a:pt x="2188" y="706"/>
                  </a:lnTo>
                  <a:lnTo>
                    <a:pt x="2207" y="700"/>
                  </a:lnTo>
                  <a:lnTo>
                    <a:pt x="2226" y="693"/>
                  </a:lnTo>
                  <a:lnTo>
                    <a:pt x="2248" y="687"/>
                  </a:lnTo>
                  <a:lnTo>
                    <a:pt x="2270" y="681"/>
                  </a:lnTo>
                  <a:lnTo>
                    <a:pt x="2293" y="677"/>
                  </a:lnTo>
                  <a:lnTo>
                    <a:pt x="2318" y="674"/>
                  </a:lnTo>
                  <a:lnTo>
                    <a:pt x="2340" y="671"/>
                  </a:lnTo>
                  <a:lnTo>
                    <a:pt x="2362" y="668"/>
                  </a:lnTo>
                  <a:lnTo>
                    <a:pt x="2384" y="668"/>
                  </a:lnTo>
                  <a:lnTo>
                    <a:pt x="2403" y="668"/>
                  </a:lnTo>
                  <a:lnTo>
                    <a:pt x="2425" y="668"/>
                  </a:lnTo>
                  <a:lnTo>
                    <a:pt x="2451" y="671"/>
                  </a:lnTo>
                  <a:lnTo>
                    <a:pt x="2476" y="674"/>
                  </a:lnTo>
                  <a:lnTo>
                    <a:pt x="2498" y="677"/>
                  </a:lnTo>
                  <a:lnTo>
                    <a:pt x="2520" y="684"/>
                  </a:lnTo>
                  <a:lnTo>
                    <a:pt x="2542" y="690"/>
                  </a:lnTo>
                  <a:lnTo>
                    <a:pt x="2564" y="696"/>
                  </a:lnTo>
                  <a:lnTo>
                    <a:pt x="2583" y="703"/>
                  </a:lnTo>
                  <a:lnTo>
                    <a:pt x="2602" y="709"/>
                  </a:lnTo>
                  <a:lnTo>
                    <a:pt x="2609" y="712"/>
                  </a:lnTo>
                  <a:lnTo>
                    <a:pt x="2612" y="712"/>
                  </a:lnTo>
                  <a:lnTo>
                    <a:pt x="2618" y="712"/>
                  </a:lnTo>
                  <a:lnTo>
                    <a:pt x="2621" y="712"/>
                  </a:lnTo>
                  <a:lnTo>
                    <a:pt x="2644" y="709"/>
                  </a:lnTo>
                  <a:lnTo>
                    <a:pt x="2662" y="700"/>
                  </a:lnTo>
                  <a:lnTo>
                    <a:pt x="2675" y="681"/>
                  </a:lnTo>
                  <a:lnTo>
                    <a:pt x="2681" y="658"/>
                  </a:lnTo>
                  <a:lnTo>
                    <a:pt x="2681" y="639"/>
                  </a:lnTo>
                  <a:lnTo>
                    <a:pt x="2675" y="624"/>
                  </a:lnTo>
                  <a:lnTo>
                    <a:pt x="2662" y="608"/>
                  </a:lnTo>
                  <a:lnTo>
                    <a:pt x="2647" y="598"/>
                  </a:lnTo>
                  <a:lnTo>
                    <a:pt x="2644" y="598"/>
                  </a:lnTo>
                  <a:lnTo>
                    <a:pt x="2621" y="589"/>
                  </a:lnTo>
                  <a:lnTo>
                    <a:pt x="2599" y="583"/>
                  </a:lnTo>
                  <a:lnTo>
                    <a:pt x="2574" y="573"/>
                  </a:lnTo>
                  <a:lnTo>
                    <a:pt x="2549" y="567"/>
                  </a:lnTo>
                  <a:lnTo>
                    <a:pt x="2523" y="564"/>
                  </a:lnTo>
                  <a:lnTo>
                    <a:pt x="2498" y="557"/>
                  </a:lnTo>
                  <a:lnTo>
                    <a:pt x="2470" y="557"/>
                  </a:lnTo>
                  <a:lnTo>
                    <a:pt x="2441" y="554"/>
                  </a:lnTo>
                  <a:lnTo>
                    <a:pt x="2425" y="554"/>
                  </a:lnTo>
                  <a:lnTo>
                    <a:pt x="2410" y="551"/>
                  </a:lnTo>
                  <a:lnTo>
                    <a:pt x="2394" y="551"/>
                  </a:lnTo>
                  <a:lnTo>
                    <a:pt x="2378" y="551"/>
                  </a:lnTo>
                  <a:lnTo>
                    <a:pt x="2362" y="554"/>
                  </a:lnTo>
                  <a:lnTo>
                    <a:pt x="2346" y="554"/>
                  </a:lnTo>
                  <a:lnTo>
                    <a:pt x="2334" y="554"/>
                  </a:lnTo>
                  <a:lnTo>
                    <a:pt x="2318" y="557"/>
                  </a:lnTo>
                  <a:lnTo>
                    <a:pt x="2289" y="560"/>
                  </a:lnTo>
                  <a:lnTo>
                    <a:pt x="2261" y="564"/>
                  </a:lnTo>
                  <a:lnTo>
                    <a:pt x="2236" y="570"/>
                  </a:lnTo>
                  <a:lnTo>
                    <a:pt x="2207" y="576"/>
                  </a:lnTo>
                  <a:lnTo>
                    <a:pt x="2182" y="583"/>
                  </a:lnTo>
                  <a:lnTo>
                    <a:pt x="2160" y="589"/>
                  </a:lnTo>
                  <a:lnTo>
                    <a:pt x="2138" y="598"/>
                  </a:lnTo>
                  <a:lnTo>
                    <a:pt x="2115" y="608"/>
                  </a:lnTo>
                  <a:lnTo>
                    <a:pt x="2115" y="608"/>
                  </a:lnTo>
                  <a:lnTo>
                    <a:pt x="2112" y="611"/>
                  </a:lnTo>
                  <a:lnTo>
                    <a:pt x="2112" y="611"/>
                  </a:lnTo>
                  <a:lnTo>
                    <a:pt x="2109" y="611"/>
                  </a:lnTo>
                  <a:lnTo>
                    <a:pt x="2109" y="614"/>
                  </a:lnTo>
                  <a:lnTo>
                    <a:pt x="2096" y="579"/>
                  </a:lnTo>
                  <a:lnTo>
                    <a:pt x="2087" y="545"/>
                  </a:lnTo>
                  <a:lnTo>
                    <a:pt x="2084" y="510"/>
                  </a:lnTo>
                  <a:lnTo>
                    <a:pt x="2081" y="475"/>
                  </a:lnTo>
                  <a:lnTo>
                    <a:pt x="2087" y="402"/>
                  </a:lnTo>
                  <a:lnTo>
                    <a:pt x="2109" y="336"/>
                  </a:lnTo>
                  <a:lnTo>
                    <a:pt x="2141" y="272"/>
                  </a:lnTo>
                  <a:lnTo>
                    <a:pt x="2185" y="219"/>
                  </a:lnTo>
                  <a:lnTo>
                    <a:pt x="2239" y="174"/>
                  </a:lnTo>
                  <a:lnTo>
                    <a:pt x="2299" y="143"/>
                  </a:lnTo>
                  <a:lnTo>
                    <a:pt x="2365" y="121"/>
                  </a:lnTo>
                  <a:lnTo>
                    <a:pt x="2438" y="114"/>
                  </a:lnTo>
                  <a:lnTo>
                    <a:pt x="2511" y="121"/>
                  </a:lnTo>
                  <a:lnTo>
                    <a:pt x="2577" y="143"/>
                  </a:lnTo>
                  <a:lnTo>
                    <a:pt x="2637" y="174"/>
                  </a:lnTo>
                  <a:lnTo>
                    <a:pt x="2691" y="219"/>
                  </a:lnTo>
                  <a:lnTo>
                    <a:pt x="2735" y="272"/>
                  </a:lnTo>
                  <a:lnTo>
                    <a:pt x="2767" y="336"/>
                  </a:lnTo>
                  <a:lnTo>
                    <a:pt x="2789" y="402"/>
                  </a:lnTo>
                  <a:lnTo>
                    <a:pt x="2795" y="475"/>
                  </a:lnTo>
                  <a:lnTo>
                    <a:pt x="2789" y="548"/>
                  </a:lnTo>
                  <a:lnTo>
                    <a:pt x="2767" y="614"/>
                  </a:lnTo>
                  <a:lnTo>
                    <a:pt x="2735" y="674"/>
                  </a:lnTo>
                  <a:lnTo>
                    <a:pt x="2691" y="725"/>
                  </a:lnTo>
                  <a:lnTo>
                    <a:pt x="2637" y="769"/>
                  </a:lnTo>
                  <a:lnTo>
                    <a:pt x="2577" y="801"/>
                  </a:lnTo>
                  <a:lnTo>
                    <a:pt x="2511" y="823"/>
                  </a:lnTo>
                  <a:lnTo>
                    <a:pt x="2438" y="829"/>
                  </a:lnTo>
                  <a:lnTo>
                    <a:pt x="2422" y="829"/>
                  </a:lnTo>
                  <a:lnTo>
                    <a:pt x="2406" y="829"/>
                  </a:lnTo>
                  <a:lnTo>
                    <a:pt x="2394" y="829"/>
                  </a:lnTo>
                  <a:lnTo>
                    <a:pt x="2378" y="826"/>
                  </a:lnTo>
                  <a:lnTo>
                    <a:pt x="2365" y="912"/>
                  </a:lnTo>
                  <a:lnTo>
                    <a:pt x="2381" y="915"/>
                  </a:lnTo>
                  <a:lnTo>
                    <a:pt x="2397" y="915"/>
                  </a:lnTo>
                  <a:lnTo>
                    <a:pt x="2413" y="915"/>
                  </a:lnTo>
                  <a:lnTo>
                    <a:pt x="2428" y="915"/>
                  </a:lnTo>
                  <a:lnTo>
                    <a:pt x="2365" y="1086"/>
                  </a:lnTo>
                  <a:lnTo>
                    <a:pt x="2346" y="1076"/>
                  </a:lnTo>
                  <a:lnTo>
                    <a:pt x="2334" y="1168"/>
                  </a:lnTo>
                  <a:lnTo>
                    <a:pt x="2368" y="1184"/>
                  </a:lnTo>
                  <a:lnTo>
                    <a:pt x="2410" y="1206"/>
                  </a:lnTo>
                  <a:lnTo>
                    <a:pt x="2428" y="1162"/>
                  </a:lnTo>
                  <a:lnTo>
                    <a:pt x="2523" y="908"/>
                  </a:lnTo>
                  <a:lnTo>
                    <a:pt x="2599" y="886"/>
                  </a:lnTo>
                  <a:lnTo>
                    <a:pt x="2666" y="855"/>
                  </a:lnTo>
                  <a:lnTo>
                    <a:pt x="2726" y="810"/>
                  </a:lnTo>
                  <a:lnTo>
                    <a:pt x="2780" y="757"/>
                  </a:lnTo>
                  <a:lnTo>
                    <a:pt x="2821" y="696"/>
                  </a:lnTo>
                  <a:lnTo>
                    <a:pt x="2852" y="627"/>
                  </a:lnTo>
                  <a:lnTo>
                    <a:pt x="2874" y="554"/>
                  </a:lnTo>
                  <a:lnTo>
                    <a:pt x="2881" y="475"/>
                  </a:lnTo>
                  <a:lnTo>
                    <a:pt x="2874" y="408"/>
                  </a:lnTo>
                  <a:lnTo>
                    <a:pt x="2862" y="345"/>
                  </a:lnTo>
                  <a:lnTo>
                    <a:pt x="2840" y="285"/>
                  </a:lnTo>
                  <a:lnTo>
                    <a:pt x="2808" y="231"/>
                  </a:lnTo>
                  <a:lnTo>
                    <a:pt x="2770" y="181"/>
                  </a:lnTo>
                  <a:lnTo>
                    <a:pt x="2726" y="136"/>
                  </a:lnTo>
                  <a:lnTo>
                    <a:pt x="2678" y="98"/>
                  </a:lnTo>
                  <a:lnTo>
                    <a:pt x="2621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7613312" y="2471888"/>
              <a:ext cx="22841" cy="892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0" y="82"/>
                </a:cxn>
                <a:cxn ang="0">
                  <a:pos x="3" y="82"/>
                </a:cxn>
                <a:cxn ang="0">
                  <a:pos x="6" y="82"/>
                </a:cxn>
                <a:cxn ang="0">
                  <a:pos x="6" y="82"/>
                </a:cxn>
                <a:cxn ang="0">
                  <a:pos x="9" y="86"/>
                </a:cxn>
                <a:cxn ang="0">
                  <a:pos x="22" y="0"/>
                </a:cxn>
              </a:cxnLst>
              <a:rect l="0" t="0" r="r" b="b"/>
              <a:pathLst>
                <a:path w="22" h="86">
                  <a:moveTo>
                    <a:pt x="22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0" y="82"/>
                  </a:lnTo>
                  <a:lnTo>
                    <a:pt x="3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9" y="8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7563478" y="2722098"/>
              <a:ext cx="39452" cy="10486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85"/>
                </a:cxn>
                <a:cxn ang="0">
                  <a:pos x="26" y="101"/>
                </a:cxn>
                <a:cxn ang="0">
                  <a:pos x="38" y="9"/>
                </a:cxn>
                <a:cxn ang="0">
                  <a:pos x="16" y="0"/>
                </a:cxn>
              </a:cxnLst>
              <a:rect l="0" t="0" r="r" b="b"/>
              <a:pathLst>
                <a:path w="38" h="101">
                  <a:moveTo>
                    <a:pt x="16" y="0"/>
                  </a:moveTo>
                  <a:lnTo>
                    <a:pt x="0" y="85"/>
                  </a:lnTo>
                  <a:lnTo>
                    <a:pt x="26" y="101"/>
                  </a:lnTo>
                  <a:lnTo>
                    <a:pt x="38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7303925" y="1799126"/>
              <a:ext cx="233598" cy="229445"/>
            </a:xfrm>
            <a:custGeom>
              <a:avLst/>
              <a:gdLst/>
              <a:ahLst/>
              <a:cxnLst>
                <a:cxn ang="0">
                  <a:pos x="111" y="221"/>
                </a:cxn>
                <a:cxn ang="0">
                  <a:pos x="133" y="218"/>
                </a:cxn>
                <a:cxn ang="0">
                  <a:pos x="155" y="212"/>
                </a:cxn>
                <a:cxn ang="0">
                  <a:pos x="174" y="202"/>
                </a:cxn>
                <a:cxn ang="0">
                  <a:pos x="193" y="189"/>
                </a:cxn>
                <a:cxn ang="0">
                  <a:pos x="206" y="170"/>
                </a:cxn>
                <a:cxn ang="0">
                  <a:pos x="216" y="151"/>
                </a:cxn>
                <a:cxn ang="0">
                  <a:pos x="222" y="132"/>
                </a:cxn>
                <a:cxn ang="0">
                  <a:pos x="225" y="110"/>
                </a:cxn>
                <a:cxn ang="0">
                  <a:pos x="222" y="88"/>
                </a:cxn>
                <a:cxn ang="0">
                  <a:pos x="216" y="69"/>
                </a:cxn>
                <a:cxn ang="0">
                  <a:pos x="206" y="50"/>
                </a:cxn>
                <a:cxn ang="0">
                  <a:pos x="193" y="31"/>
                </a:cxn>
                <a:cxn ang="0">
                  <a:pos x="174" y="19"/>
                </a:cxn>
                <a:cxn ang="0">
                  <a:pos x="155" y="9"/>
                </a:cxn>
                <a:cxn ang="0">
                  <a:pos x="133" y="3"/>
                </a:cxn>
                <a:cxn ang="0">
                  <a:pos x="111" y="0"/>
                </a:cxn>
                <a:cxn ang="0">
                  <a:pos x="89" y="3"/>
                </a:cxn>
                <a:cxn ang="0">
                  <a:pos x="70" y="9"/>
                </a:cxn>
                <a:cxn ang="0">
                  <a:pos x="51" y="19"/>
                </a:cxn>
                <a:cxn ang="0">
                  <a:pos x="32" y="31"/>
                </a:cxn>
                <a:cxn ang="0">
                  <a:pos x="19" y="50"/>
                </a:cxn>
                <a:cxn ang="0">
                  <a:pos x="10" y="69"/>
                </a:cxn>
                <a:cxn ang="0">
                  <a:pos x="4" y="88"/>
                </a:cxn>
                <a:cxn ang="0">
                  <a:pos x="0" y="110"/>
                </a:cxn>
                <a:cxn ang="0">
                  <a:pos x="4" y="132"/>
                </a:cxn>
                <a:cxn ang="0">
                  <a:pos x="10" y="151"/>
                </a:cxn>
                <a:cxn ang="0">
                  <a:pos x="19" y="170"/>
                </a:cxn>
                <a:cxn ang="0">
                  <a:pos x="32" y="189"/>
                </a:cxn>
                <a:cxn ang="0">
                  <a:pos x="51" y="202"/>
                </a:cxn>
                <a:cxn ang="0">
                  <a:pos x="70" y="212"/>
                </a:cxn>
                <a:cxn ang="0">
                  <a:pos x="89" y="218"/>
                </a:cxn>
                <a:cxn ang="0">
                  <a:pos x="111" y="221"/>
                </a:cxn>
              </a:cxnLst>
              <a:rect l="0" t="0" r="r" b="b"/>
              <a:pathLst>
                <a:path w="225" h="221">
                  <a:moveTo>
                    <a:pt x="111" y="221"/>
                  </a:moveTo>
                  <a:lnTo>
                    <a:pt x="133" y="218"/>
                  </a:lnTo>
                  <a:lnTo>
                    <a:pt x="155" y="212"/>
                  </a:lnTo>
                  <a:lnTo>
                    <a:pt x="174" y="202"/>
                  </a:lnTo>
                  <a:lnTo>
                    <a:pt x="193" y="189"/>
                  </a:lnTo>
                  <a:lnTo>
                    <a:pt x="206" y="170"/>
                  </a:lnTo>
                  <a:lnTo>
                    <a:pt x="216" y="151"/>
                  </a:lnTo>
                  <a:lnTo>
                    <a:pt x="222" y="132"/>
                  </a:lnTo>
                  <a:lnTo>
                    <a:pt x="225" y="110"/>
                  </a:lnTo>
                  <a:lnTo>
                    <a:pt x="222" y="88"/>
                  </a:lnTo>
                  <a:lnTo>
                    <a:pt x="216" y="69"/>
                  </a:lnTo>
                  <a:lnTo>
                    <a:pt x="206" y="50"/>
                  </a:lnTo>
                  <a:lnTo>
                    <a:pt x="193" y="31"/>
                  </a:lnTo>
                  <a:lnTo>
                    <a:pt x="174" y="19"/>
                  </a:lnTo>
                  <a:lnTo>
                    <a:pt x="155" y="9"/>
                  </a:lnTo>
                  <a:lnTo>
                    <a:pt x="133" y="3"/>
                  </a:lnTo>
                  <a:lnTo>
                    <a:pt x="111" y="0"/>
                  </a:lnTo>
                  <a:lnTo>
                    <a:pt x="89" y="3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2" y="31"/>
                  </a:lnTo>
                  <a:lnTo>
                    <a:pt x="19" y="50"/>
                  </a:lnTo>
                  <a:lnTo>
                    <a:pt x="10" y="69"/>
                  </a:lnTo>
                  <a:lnTo>
                    <a:pt x="4" y="88"/>
                  </a:lnTo>
                  <a:lnTo>
                    <a:pt x="0" y="110"/>
                  </a:lnTo>
                  <a:lnTo>
                    <a:pt x="4" y="132"/>
                  </a:lnTo>
                  <a:lnTo>
                    <a:pt x="10" y="151"/>
                  </a:lnTo>
                  <a:lnTo>
                    <a:pt x="19" y="170"/>
                  </a:lnTo>
                  <a:lnTo>
                    <a:pt x="32" y="189"/>
                  </a:lnTo>
                  <a:lnTo>
                    <a:pt x="51" y="202"/>
                  </a:lnTo>
                  <a:lnTo>
                    <a:pt x="70" y="212"/>
                  </a:lnTo>
                  <a:lnTo>
                    <a:pt x="89" y="218"/>
                  </a:lnTo>
                  <a:lnTo>
                    <a:pt x="111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7277969" y="1772133"/>
              <a:ext cx="288623" cy="282394"/>
            </a:xfrm>
            <a:custGeom>
              <a:avLst/>
              <a:gdLst/>
              <a:ahLst/>
              <a:cxnLst>
                <a:cxn ang="0">
                  <a:pos x="136" y="272"/>
                </a:cxn>
                <a:cxn ang="0">
                  <a:pos x="165" y="269"/>
                </a:cxn>
                <a:cxn ang="0">
                  <a:pos x="193" y="263"/>
                </a:cxn>
                <a:cxn ang="0">
                  <a:pos x="215" y="250"/>
                </a:cxn>
                <a:cxn ang="0">
                  <a:pos x="237" y="231"/>
                </a:cxn>
                <a:cxn ang="0">
                  <a:pos x="253" y="212"/>
                </a:cxn>
                <a:cxn ang="0">
                  <a:pos x="266" y="190"/>
                </a:cxn>
                <a:cxn ang="0">
                  <a:pos x="275" y="165"/>
                </a:cxn>
                <a:cxn ang="0">
                  <a:pos x="278" y="136"/>
                </a:cxn>
                <a:cxn ang="0">
                  <a:pos x="275" y="108"/>
                </a:cxn>
                <a:cxn ang="0">
                  <a:pos x="266" y="82"/>
                </a:cxn>
                <a:cxn ang="0">
                  <a:pos x="253" y="60"/>
                </a:cxn>
                <a:cxn ang="0">
                  <a:pos x="237" y="38"/>
                </a:cxn>
                <a:cxn ang="0">
                  <a:pos x="215" y="22"/>
                </a:cxn>
                <a:cxn ang="0">
                  <a:pos x="193" y="10"/>
                </a:cxn>
                <a:cxn ang="0">
                  <a:pos x="165" y="3"/>
                </a:cxn>
                <a:cxn ang="0">
                  <a:pos x="136" y="0"/>
                </a:cxn>
                <a:cxn ang="0">
                  <a:pos x="111" y="3"/>
                </a:cxn>
                <a:cxn ang="0">
                  <a:pos x="86" y="10"/>
                </a:cxn>
                <a:cxn ang="0">
                  <a:pos x="60" y="22"/>
                </a:cxn>
                <a:cxn ang="0">
                  <a:pos x="41" y="38"/>
                </a:cxn>
                <a:cxn ang="0">
                  <a:pos x="25" y="60"/>
                </a:cxn>
                <a:cxn ang="0">
                  <a:pos x="10" y="82"/>
                </a:cxn>
                <a:cxn ang="0">
                  <a:pos x="3" y="108"/>
                </a:cxn>
                <a:cxn ang="0">
                  <a:pos x="0" y="136"/>
                </a:cxn>
                <a:cxn ang="0">
                  <a:pos x="3" y="165"/>
                </a:cxn>
                <a:cxn ang="0">
                  <a:pos x="10" y="190"/>
                </a:cxn>
                <a:cxn ang="0">
                  <a:pos x="25" y="212"/>
                </a:cxn>
                <a:cxn ang="0">
                  <a:pos x="41" y="231"/>
                </a:cxn>
                <a:cxn ang="0">
                  <a:pos x="60" y="250"/>
                </a:cxn>
                <a:cxn ang="0">
                  <a:pos x="86" y="263"/>
                </a:cxn>
                <a:cxn ang="0">
                  <a:pos x="111" y="269"/>
                </a:cxn>
                <a:cxn ang="0">
                  <a:pos x="136" y="272"/>
                </a:cxn>
              </a:cxnLst>
              <a:rect l="0" t="0" r="r" b="b"/>
              <a:pathLst>
                <a:path w="278" h="272">
                  <a:moveTo>
                    <a:pt x="136" y="272"/>
                  </a:moveTo>
                  <a:lnTo>
                    <a:pt x="165" y="269"/>
                  </a:lnTo>
                  <a:lnTo>
                    <a:pt x="193" y="263"/>
                  </a:lnTo>
                  <a:lnTo>
                    <a:pt x="215" y="250"/>
                  </a:lnTo>
                  <a:lnTo>
                    <a:pt x="237" y="231"/>
                  </a:lnTo>
                  <a:lnTo>
                    <a:pt x="253" y="212"/>
                  </a:lnTo>
                  <a:lnTo>
                    <a:pt x="266" y="190"/>
                  </a:lnTo>
                  <a:lnTo>
                    <a:pt x="275" y="165"/>
                  </a:lnTo>
                  <a:lnTo>
                    <a:pt x="278" y="136"/>
                  </a:lnTo>
                  <a:lnTo>
                    <a:pt x="275" y="108"/>
                  </a:lnTo>
                  <a:lnTo>
                    <a:pt x="266" y="82"/>
                  </a:lnTo>
                  <a:lnTo>
                    <a:pt x="253" y="60"/>
                  </a:lnTo>
                  <a:lnTo>
                    <a:pt x="237" y="38"/>
                  </a:lnTo>
                  <a:lnTo>
                    <a:pt x="215" y="22"/>
                  </a:lnTo>
                  <a:lnTo>
                    <a:pt x="193" y="10"/>
                  </a:lnTo>
                  <a:lnTo>
                    <a:pt x="165" y="3"/>
                  </a:lnTo>
                  <a:lnTo>
                    <a:pt x="136" y="0"/>
                  </a:lnTo>
                  <a:lnTo>
                    <a:pt x="111" y="3"/>
                  </a:lnTo>
                  <a:lnTo>
                    <a:pt x="86" y="10"/>
                  </a:lnTo>
                  <a:lnTo>
                    <a:pt x="60" y="22"/>
                  </a:lnTo>
                  <a:lnTo>
                    <a:pt x="41" y="38"/>
                  </a:lnTo>
                  <a:lnTo>
                    <a:pt x="25" y="60"/>
                  </a:lnTo>
                  <a:lnTo>
                    <a:pt x="10" y="82"/>
                  </a:lnTo>
                  <a:lnTo>
                    <a:pt x="3" y="108"/>
                  </a:lnTo>
                  <a:lnTo>
                    <a:pt x="0" y="136"/>
                  </a:lnTo>
                  <a:lnTo>
                    <a:pt x="3" y="165"/>
                  </a:lnTo>
                  <a:lnTo>
                    <a:pt x="10" y="190"/>
                  </a:lnTo>
                  <a:lnTo>
                    <a:pt x="25" y="212"/>
                  </a:lnTo>
                  <a:lnTo>
                    <a:pt x="41" y="231"/>
                  </a:lnTo>
                  <a:lnTo>
                    <a:pt x="60" y="250"/>
                  </a:lnTo>
                  <a:lnTo>
                    <a:pt x="86" y="263"/>
                  </a:lnTo>
                  <a:lnTo>
                    <a:pt x="111" y="269"/>
                  </a:lnTo>
                  <a:lnTo>
                    <a:pt x="136" y="2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7330918" y="1825082"/>
              <a:ext cx="180649" cy="177534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6" y="50"/>
                </a:cxn>
                <a:cxn ang="0">
                  <a:pos x="25" y="25"/>
                </a:cxn>
                <a:cxn ang="0">
                  <a:pos x="54" y="6"/>
                </a:cxn>
                <a:cxn ang="0">
                  <a:pos x="85" y="0"/>
                </a:cxn>
                <a:cxn ang="0">
                  <a:pos x="120" y="6"/>
                </a:cxn>
                <a:cxn ang="0">
                  <a:pos x="148" y="25"/>
                </a:cxn>
                <a:cxn ang="0">
                  <a:pos x="167" y="50"/>
                </a:cxn>
                <a:cxn ang="0">
                  <a:pos x="174" y="85"/>
                </a:cxn>
                <a:cxn ang="0">
                  <a:pos x="167" y="120"/>
                </a:cxn>
                <a:cxn ang="0">
                  <a:pos x="148" y="145"/>
                </a:cxn>
                <a:cxn ang="0">
                  <a:pos x="120" y="164"/>
                </a:cxn>
                <a:cxn ang="0">
                  <a:pos x="85" y="171"/>
                </a:cxn>
                <a:cxn ang="0">
                  <a:pos x="54" y="164"/>
                </a:cxn>
                <a:cxn ang="0">
                  <a:pos x="25" y="145"/>
                </a:cxn>
                <a:cxn ang="0">
                  <a:pos x="6" y="120"/>
                </a:cxn>
                <a:cxn ang="0">
                  <a:pos x="0" y="85"/>
                </a:cxn>
              </a:cxnLst>
              <a:rect l="0" t="0" r="r" b="b"/>
              <a:pathLst>
                <a:path w="174" h="171">
                  <a:moveTo>
                    <a:pt x="0" y="85"/>
                  </a:moveTo>
                  <a:lnTo>
                    <a:pt x="6" y="50"/>
                  </a:lnTo>
                  <a:lnTo>
                    <a:pt x="25" y="25"/>
                  </a:lnTo>
                  <a:lnTo>
                    <a:pt x="54" y="6"/>
                  </a:lnTo>
                  <a:lnTo>
                    <a:pt x="85" y="0"/>
                  </a:lnTo>
                  <a:lnTo>
                    <a:pt x="120" y="6"/>
                  </a:lnTo>
                  <a:lnTo>
                    <a:pt x="148" y="25"/>
                  </a:lnTo>
                  <a:lnTo>
                    <a:pt x="167" y="50"/>
                  </a:lnTo>
                  <a:lnTo>
                    <a:pt x="174" y="85"/>
                  </a:lnTo>
                  <a:lnTo>
                    <a:pt x="167" y="120"/>
                  </a:lnTo>
                  <a:lnTo>
                    <a:pt x="148" y="145"/>
                  </a:lnTo>
                  <a:lnTo>
                    <a:pt x="120" y="164"/>
                  </a:lnTo>
                  <a:lnTo>
                    <a:pt x="85" y="171"/>
                  </a:lnTo>
                  <a:lnTo>
                    <a:pt x="54" y="164"/>
                  </a:lnTo>
                  <a:lnTo>
                    <a:pt x="25" y="145"/>
                  </a:lnTo>
                  <a:lnTo>
                    <a:pt x="6" y="12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5787095" y="1799126"/>
              <a:ext cx="236713" cy="229445"/>
            </a:xfrm>
            <a:custGeom>
              <a:avLst/>
              <a:gdLst/>
              <a:ahLst/>
              <a:cxnLst>
                <a:cxn ang="0">
                  <a:pos x="114" y="221"/>
                </a:cxn>
                <a:cxn ang="0">
                  <a:pos x="92" y="218"/>
                </a:cxn>
                <a:cxn ang="0">
                  <a:pos x="70" y="212"/>
                </a:cxn>
                <a:cxn ang="0">
                  <a:pos x="51" y="202"/>
                </a:cxn>
                <a:cxn ang="0">
                  <a:pos x="35" y="189"/>
                </a:cxn>
                <a:cxn ang="0">
                  <a:pos x="19" y="170"/>
                </a:cxn>
                <a:cxn ang="0">
                  <a:pos x="10" y="151"/>
                </a:cxn>
                <a:cxn ang="0">
                  <a:pos x="4" y="132"/>
                </a:cxn>
                <a:cxn ang="0">
                  <a:pos x="0" y="110"/>
                </a:cxn>
                <a:cxn ang="0">
                  <a:pos x="4" y="88"/>
                </a:cxn>
                <a:cxn ang="0">
                  <a:pos x="10" y="69"/>
                </a:cxn>
                <a:cxn ang="0">
                  <a:pos x="19" y="50"/>
                </a:cxn>
                <a:cxn ang="0">
                  <a:pos x="35" y="31"/>
                </a:cxn>
                <a:cxn ang="0">
                  <a:pos x="51" y="19"/>
                </a:cxn>
                <a:cxn ang="0">
                  <a:pos x="70" y="9"/>
                </a:cxn>
                <a:cxn ang="0">
                  <a:pos x="92" y="3"/>
                </a:cxn>
                <a:cxn ang="0">
                  <a:pos x="114" y="0"/>
                </a:cxn>
                <a:cxn ang="0">
                  <a:pos x="136" y="3"/>
                </a:cxn>
                <a:cxn ang="0">
                  <a:pos x="159" y="9"/>
                </a:cxn>
                <a:cxn ang="0">
                  <a:pos x="178" y="19"/>
                </a:cxn>
                <a:cxn ang="0">
                  <a:pos x="197" y="31"/>
                </a:cxn>
                <a:cxn ang="0">
                  <a:pos x="209" y="50"/>
                </a:cxn>
                <a:cxn ang="0">
                  <a:pos x="219" y="69"/>
                </a:cxn>
                <a:cxn ang="0">
                  <a:pos x="225" y="88"/>
                </a:cxn>
                <a:cxn ang="0">
                  <a:pos x="228" y="110"/>
                </a:cxn>
                <a:cxn ang="0">
                  <a:pos x="225" y="132"/>
                </a:cxn>
                <a:cxn ang="0">
                  <a:pos x="219" y="151"/>
                </a:cxn>
                <a:cxn ang="0">
                  <a:pos x="209" y="170"/>
                </a:cxn>
                <a:cxn ang="0">
                  <a:pos x="197" y="189"/>
                </a:cxn>
                <a:cxn ang="0">
                  <a:pos x="178" y="202"/>
                </a:cxn>
                <a:cxn ang="0">
                  <a:pos x="159" y="212"/>
                </a:cxn>
                <a:cxn ang="0">
                  <a:pos x="136" y="218"/>
                </a:cxn>
                <a:cxn ang="0">
                  <a:pos x="114" y="221"/>
                </a:cxn>
              </a:cxnLst>
              <a:rect l="0" t="0" r="r" b="b"/>
              <a:pathLst>
                <a:path w="228" h="221">
                  <a:moveTo>
                    <a:pt x="114" y="221"/>
                  </a:moveTo>
                  <a:lnTo>
                    <a:pt x="92" y="218"/>
                  </a:lnTo>
                  <a:lnTo>
                    <a:pt x="70" y="212"/>
                  </a:lnTo>
                  <a:lnTo>
                    <a:pt x="51" y="202"/>
                  </a:lnTo>
                  <a:lnTo>
                    <a:pt x="35" y="189"/>
                  </a:lnTo>
                  <a:lnTo>
                    <a:pt x="19" y="170"/>
                  </a:lnTo>
                  <a:lnTo>
                    <a:pt x="10" y="151"/>
                  </a:lnTo>
                  <a:lnTo>
                    <a:pt x="4" y="132"/>
                  </a:lnTo>
                  <a:lnTo>
                    <a:pt x="0" y="110"/>
                  </a:lnTo>
                  <a:lnTo>
                    <a:pt x="4" y="88"/>
                  </a:lnTo>
                  <a:lnTo>
                    <a:pt x="10" y="69"/>
                  </a:lnTo>
                  <a:lnTo>
                    <a:pt x="19" y="50"/>
                  </a:lnTo>
                  <a:lnTo>
                    <a:pt x="35" y="31"/>
                  </a:lnTo>
                  <a:lnTo>
                    <a:pt x="51" y="19"/>
                  </a:lnTo>
                  <a:lnTo>
                    <a:pt x="70" y="9"/>
                  </a:lnTo>
                  <a:lnTo>
                    <a:pt x="92" y="3"/>
                  </a:lnTo>
                  <a:lnTo>
                    <a:pt x="114" y="0"/>
                  </a:lnTo>
                  <a:lnTo>
                    <a:pt x="136" y="3"/>
                  </a:lnTo>
                  <a:lnTo>
                    <a:pt x="159" y="9"/>
                  </a:lnTo>
                  <a:lnTo>
                    <a:pt x="178" y="19"/>
                  </a:lnTo>
                  <a:lnTo>
                    <a:pt x="197" y="31"/>
                  </a:lnTo>
                  <a:lnTo>
                    <a:pt x="209" y="50"/>
                  </a:lnTo>
                  <a:lnTo>
                    <a:pt x="219" y="69"/>
                  </a:lnTo>
                  <a:lnTo>
                    <a:pt x="225" y="88"/>
                  </a:lnTo>
                  <a:lnTo>
                    <a:pt x="228" y="110"/>
                  </a:lnTo>
                  <a:lnTo>
                    <a:pt x="225" y="132"/>
                  </a:lnTo>
                  <a:lnTo>
                    <a:pt x="219" y="151"/>
                  </a:lnTo>
                  <a:lnTo>
                    <a:pt x="209" y="170"/>
                  </a:lnTo>
                  <a:lnTo>
                    <a:pt x="197" y="189"/>
                  </a:lnTo>
                  <a:lnTo>
                    <a:pt x="178" y="202"/>
                  </a:lnTo>
                  <a:lnTo>
                    <a:pt x="159" y="212"/>
                  </a:lnTo>
                  <a:lnTo>
                    <a:pt x="136" y="218"/>
                  </a:lnTo>
                  <a:lnTo>
                    <a:pt x="114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5758025" y="1772133"/>
              <a:ext cx="291738" cy="282394"/>
            </a:xfrm>
            <a:custGeom>
              <a:avLst/>
              <a:gdLst/>
              <a:ahLst/>
              <a:cxnLst>
                <a:cxn ang="0">
                  <a:pos x="281" y="136"/>
                </a:cxn>
                <a:cxn ang="0">
                  <a:pos x="278" y="108"/>
                </a:cxn>
                <a:cxn ang="0">
                  <a:pos x="272" y="82"/>
                </a:cxn>
                <a:cxn ang="0">
                  <a:pos x="256" y="60"/>
                </a:cxn>
                <a:cxn ang="0">
                  <a:pos x="240" y="38"/>
                </a:cxn>
                <a:cxn ang="0">
                  <a:pos x="218" y="22"/>
                </a:cxn>
                <a:cxn ang="0">
                  <a:pos x="196" y="10"/>
                </a:cxn>
                <a:cxn ang="0">
                  <a:pos x="171" y="3"/>
                </a:cxn>
                <a:cxn ang="0">
                  <a:pos x="142" y="0"/>
                </a:cxn>
                <a:cxn ang="0">
                  <a:pos x="114" y="3"/>
                </a:cxn>
                <a:cxn ang="0">
                  <a:pos x="85" y="10"/>
                </a:cxn>
                <a:cxn ang="0">
                  <a:pos x="63" y="22"/>
                </a:cxn>
                <a:cxn ang="0">
                  <a:pos x="41" y="38"/>
                </a:cxn>
                <a:cxn ang="0">
                  <a:pos x="25" y="60"/>
                </a:cxn>
                <a:cxn ang="0">
                  <a:pos x="13" y="82"/>
                </a:cxn>
                <a:cxn ang="0">
                  <a:pos x="3" y="108"/>
                </a:cxn>
                <a:cxn ang="0">
                  <a:pos x="0" y="136"/>
                </a:cxn>
                <a:cxn ang="0">
                  <a:pos x="3" y="165"/>
                </a:cxn>
                <a:cxn ang="0">
                  <a:pos x="13" y="190"/>
                </a:cxn>
                <a:cxn ang="0">
                  <a:pos x="25" y="212"/>
                </a:cxn>
                <a:cxn ang="0">
                  <a:pos x="41" y="231"/>
                </a:cxn>
                <a:cxn ang="0">
                  <a:pos x="63" y="250"/>
                </a:cxn>
                <a:cxn ang="0">
                  <a:pos x="85" y="263"/>
                </a:cxn>
                <a:cxn ang="0">
                  <a:pos x="114" y="269"/>
                </a:cxn>
                <a:cxn ang="0">
                  <a:pos x="142" y="272"/>
                </a:cxn>
                <a:cxn ang="0">
                  <a:pos x="171" y="269"/>
                </a:cxn>
                <a:cxn ang="0">
                  <a:pos x="196" y="263"/>
                </a:cxn>
                <a:cxn ang="0">
                  <a:pos x="218" y="250"/>
                </a:cxn>
                <a:cxn ang="0">
                  <a:pos x="240" y="231"/>
                </a:cxn>
                <a:cxn ang="0">
                  <a:pos x="256" y="212"/>
                </a:cxn>
                <a:cxn ang="0">
                  <a:pos x="272" y="190"/>
                </a:cxn>
                <a:cxn ang="0">
                  <a:pos x="278" y="165"/>
                </a:cxn>
                <a:cxn ang="0">
                  <a:pos x="281" y="136"/>
                </a:cxn>
              </a:cxnLst>
              <a:rect l="0" t="0" r="r" b="b"/>
              <a:pathLst>
                <a:path w="281" h="272">
                  <a:moveTo>
                    <a:pt x="281" y="136"/>
                  </a:moveTo>
                  <a:lnTo>
                    <a:pt x="278" y="108"/>
                  </a:lnTo>
                  <a:lnTo>
                    <a:pt x="272" y="82"/>
                  </a:lnTo>
                  <a:lnTo>
                    <a:pt x="256" y="60"/>
                  </a:lnTo>
                  <a:lnTo>
                    <a:pt x="240" y="38"/>
                  </a:lnTo>
                  <a:lnTo>
                    <a:pt x="218" y="22"/>
                  </a:lnTo>
                  <a:lnTo>
                    <a:pt x="196" y="10"/>
                  </a:lnTo>
                  <a:lnTo>
                    <a:pt x="171" y="3"/>
                  </a:lnTo>
                  <a:lnTo>
                    <a:pt x="142" y="0"/>
                  </a:lnTo>
                  <a:lnTo>
                    <a:pt x="114" y="3"/>
                  </a:lnTo>
                  <a:lnTo>
                    <a:pt x="85" y="10"/>
                  </a:lnTo>
                  <a:lnTo>
                    <a:pt x="63" y="22"/>
                  </a:lnTo>
                  <a:lnTo>
                    <a:pt x="41" y="38"/>
                  </a:lnTo>
                  <a:lnTo>
                    <a:pt x="25" y="60"/>
                  </a:lnTo>
                  <a:lnTo>
                    <a:pt x="13" y="82"/>
                  </a:lnTo>
                  <a:lnTo>
                    <a:pt x="3" y="108"/>
                  </a:lnTo>
                  <a:lnTo>
                    <a:pt x="0" y="136"/>
                  </a:lnTo>
                  <a:lnTo>
                    <a:pt x="3" y="165"/>
                  </a:lnTo>
                  <a:lnTo>
                    <a:pt x="13" y="190"/>
                  </a:lnTo>
                  <a:lnTo>
                    <a:pt x="25" y="212"/>
                  </a:lnTo>
                  <a:lnTo>
                    <a:pt x="41" y="231"/>
                  </a:lnTo>
                  <a:lnTo>
                    <a:pt x="63" y="250"/>
                  </a:lnTo>
                  <a:lnTo>
                    <a:pt x="85" y="263"/>
                  </a:lnTo>
                  <a:lnTo>
                    <a:pt x="114" y="269"/>
                  </a:lnTo>
                  <a:lnTo>
                    <a:pt x="142" y="272"/>
                  </a:lnTo>
                  <a:lnTo>
                    <a:pt x="171" y="269"/>
                  </a:lnTo>
                  <a:lnTo>
                    <a:pt x="196" y="263"/>
                  </a:lnTo>
                  <a:lnTo>
                    <a:pt x="218" y="250"/>
                  </a:lnTo>
                  <a:lnTo>
                    <a:pt x="240" y="231"/>
                  </a:lnTo>
                  <a:lnTo>
                    <a:pt x="256" y="212"/>
                  </a:lnTo>
                  <a:lnTo>
                    <a:pt x="272" y="190"/>
                  </a:lnTo>
                  <a:lnTo>
                    <a:pt x="278" y="165"/>
                  </a:lnTo>
                  <a:lnTo>
                    <a:pt x="28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5814089" y="1825082"/>
              <a:ext cx="183764" cy="177534"/>
            </a:xfrm>
            <a:custGeom>
              <a:avLst/>
              <a:gdLst/>
              <a:ahLst/>
              <a:cxnLst>
                <a:cxn ang="0">
                  <a:pos x="88" y="171"/>
                </a:cxn>
                <a:cxn ang="0">
                  <a:pos x="54" y="164"/>
                </a:cxn>
                <a:cxn ang="0">
                  <a:pos x="25" y="145"/>
                </a:cxn>
                <a:cxn ang="0">
                  <a:pos x="6" y="120"/>
                </a:cxn>
                <a:cxn ang="0">
                  <a:pos x="0" y="85"/>
                </a:cxn>
                <a:cxn ang="0">
                  <a:pos x="6" y="50"/>
                </a:cxn>
                <a:cxn ang="0">
                  <a:pos x="25" y="25"/>
                </a:cxn>
                <a:cxn ang="0">
                  <a:pos x="54" y="6"/>
                </a:cxn>
                <a:cxn ang="0">
                  <a:pos x="88" y="0"/>
                </a:cxn>
                <a:cxn ang="0">
                  <a:pos x="123" y="6"/>
                </a:cxn>
                <a:cxn ang="0">
                  <a:pos x="152" y="25"/>
                </a:cxn>
                <a:cxn ang="0">
                  <a:pos x="171" y="50"/>
                </a:cxn>
                <a:cxn ang="0">
                  <a:pos x="177" y="85"/>
                </a:cxn>
                <a:cxn ang="0">
                  <a:pos x="171" y="120"/>
                </a:cxn>
                <a:cxn ang="0">
                  <a:pos x="152" y="145"/>
                </a:cxn>
                <a:cxn ang="0">
                  <a:pos x="123" y="164"/>
                </a:cxn>
                <a:cxn ang="0">
                  <a:pos x="88" y="171"/>
                </a:cxn>
              </a:cxnLst>
              <a:rect l="0" t="0" r="r" b="b"/>
              <a:pathLst>
                <a:path w="177" h="171">
                  <a:moveTo>
                    <a:pt x="88" y="171"/>
                  </a:moveTo>
                  <a:lnTo>
                    <a:pt x="54" y="164"/>
                  </a:lnTo>
                  <a:lnTo>
                    <a:pt x="25" y="145"/>
                  </a:lnTo>
                  <a:lnTo>
                    <a:pt x="6" y="120"/>
                  </a:lnTo>
                  <a:lnTo>
                    <a:pt x="0" y="85"/>
                  </a:lnTo>
                  <a:lnTo>
                    <a:pt x="6" y="50"/>
                  </a:lnTo>
                  <a:lnTo>
                    <a:pt x="25" y="25"/>
                  </a:lnTo>
                  <a:lnTo>
                    <a:pt x="54" y="6"/>
                  </a:lnTo>
                  <a:lnTo>
                    <a:pt x="88" y="0"/>
                  </a:lnTo>
                  <a:lnTo>
                    <a:pt x="123" y="6"/>
                  </a:lnTo>
                  <a:lnTo>
                    <a:pt x="152" y="25"/>
                  </a:lnTo>
                  <a:lnTo>
                    <a:pt x="171" y="50"/>
                  </a:lnTo>
                  <a:lnTo>
                    <a:pt x="177" y="85"/>
                  </a:lnTo>
                  <a:lnTo>
                    <a:pt x="171" y="120"/>
                  </a:lnTo>
                  <a:lnTo>
                    <a:pt x="152" y="145"/>
                  </a:lnTo>
                  <a:lnTo>
                    <a:pt x="123" y="164"/>
                  </a:lnTo>
                  <a:lnTo>
                    <a:pt x="88" y="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5744529" y="2711716"/>
              <a:ext cx="42567" cy="10174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3" y="98"/>
                </a:cxn>
                <a:cxn ang="0">
                  <a:pos x="41" y="86"/>
                </a:cxn>
                <a:cxn ang="0">
                  <a:pos x="19" y="0"/>
                </a:cxn>
                <a:cxn ang="0">
                  <a:pos x="0" y="10"/>
                </a:cxn>
              </a:cxnLst>
              <a:rect l="0" t="0" r="r" b="b"/>
              <a:pathLst>
                <a:path w="41" h="98">
                  <a:moveTo>
                    <a:pt x="0" y="10"/>
                  </a:moveTo>
                  <a:lnTo>
                    <a:pt x="13" y="98"/>
                  </a:lnTo>
                  <a:lnTo>
                    <a:pt x="41" y="86"/>
                  </a:lnTo>
                  <a:lnTo>
                    <a:pt x="1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5701962" y="2468774"/>
              <a:ext cx="26994" cy="8824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" y="85"/>
                </a:cxn>
                <a:cxn ang="0">
                  <a:pos x="16" y="85"/>
                </a:cxn>
                <a:cxn ang="0">
                  <a:pos x="19" y="82"/>
                </a:cxn>
                <a:cxn ang="0">
                  <a:pos x="22" y="82"/>
                </a:cxn>
                <a:cxn ang="0">
                  <a:pos x="26" y="82"/>
                </a:cxn>
                <a:cxn ang="0">
                  <a:pos x="3" y="0"/>
                </a:cxn>
              </a:cxnLst>
              <a:rect l="0" t="0" r="r" b="b"/>
              <a:pathLst>
                <a:path w="26" h="8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85"/>
                  </a:lnTo>
                  <a:lnTo>
                    <a:pt x="16" y="85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6348769" y="2183265"/>
              <a:ext cx="82019" cy="78904"/>
            </a:xfrm>
            <a:custGeom>
              <a:avLst/>
              <a:gdLst/>
              <a:ahLst/>
              <a:cxnLst>
                <a:cxn ang="0">
                  <a:pos x="10" y="76"/>
                </a:cxn>
                <a:cxn ang="0">
                  <a:pos x="79" y="28"/>
                </a:cxn>
                <a:cxn ang="0">
                  <a:pos x="73" y="19"/>
                </a:cxn>
                <a:cxn ang="0">
                  <a:pos x="67" y="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66"/>
                </a:cxn>
                <a:cxn ang="0">
                  <a:pos x="3" y="69"/>
                </a:cxn>
                <a:cxn ang="0">
                  <a:pos x="7" y="69"/>
                </a:cxn>
                <a:cxn ang="0">
                  <a:pos x="7" y="72"/>
                </a:cxn>
                <a:cxn ang="0">
                  <a:pos x="10" y="76"/>
                </a:cxn>
              </a:cxnLst>
              <a:rect l="0" t="0" r="r" b="b"/>
              <a:pathLst>
                <a:path w="79" h="76">
                  <a:moveTo>
                    <a:pt x="10" y="76"/>
                  </a:moveTo>
                  <a:lnTo>
                    <a:pt x="79" y="28"/>
                  </a:lnTo>
                  <a:lnTo>
                    <a:pt x="73" y="19"/>
                  </a:lnTo>
                  <a:lnTo>
                    <a:pt x="67" y="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66"/>
                  </a:lnTo>
                  <a:lnTo>
                    <a:pt x="3" y="69"/>
                  </a:lnTo>
                  <a:lnTo>
                    <a:pt x="7" y="69"/>
                  </a:lnTo>
                  <a:lnTo>
                    <a:pt x="7" y="72"/>
                  </a:lnTo>
                  <a:lnTo>
                    <a:pt x="1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6995575" y="2150042"/>
              <a:ext cx="26994" cy="92401"/>
            </a:xfrm>
            <a:custGeom>
              <a:avLst/>
              <a:gdLst/>
              <a:ahLst/>
              <a:cxnLst>
                <a:cxn ang="0">
                  <a:pos x="26" y="89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0" y="3"/>
                </a:cxn>
                <a:cxn ang="0">
                  <a:pos x="19" y="89"/>
                </a:cxn>
                <a:cxn ang="0">
                  <a:pos x="22" y="89"/>
                </a:cxn>
                <a:cxn ang="0">
                  <a:pos x="22" y="89"/>
                </a:cxn>
                <a:cxn ang="0">
                  <a:pos x="26" y="89"/>
                </a:cxn>
                <a:cxn ang="0">
                  <a:pos x="26" y="89"/>
                </a:cxn>
              </a:cxnLst>
              <a:rect l="0" t="0" r="r" b="b"/>
              <a:pathLst>
                <a:path w="26" h="89">
                  <a:moveTo>
                    <a:pt x="26" y="89"/>
                  </a:moveTo>
                  <a:lnTo>
                    <a:pt x="19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0" y="3"/>
                  </a:lnTo>
                  <a:lnTo>
                    <a:pt x="19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7386982" y="1876992"/>
              <a:ext cx="62293" cy="66446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5" y="4"/>
                </a:cxn>
                <a:cxn ang="0">
                  <a:pos x="9" y="10"/>
                </a:cxn>
                <a:cxn ang="0">
                  <a:pos x="3" y="19"/>
                </a:cxn>
                <a:cxn ang="0">
                  <a:pos x="0" y="32"/>
                </a:cxn>
                <a:cxn ang="0">
                  <a:pos x="3" y="45"/>
                </a:cxn>
                <a:cxn ang="0">
                  <a:pos x="9" y="54"/>
                </a:cxn>
                <a:cxn ang="0">
                  <a:pos x="15" y="61"/>
                </a:cxn>
                <a:cxn ang="0">
                  <a:pos x="28" y="64"/>
                </a:cxn>
                <a:cxn ang="0">
                  <a:pos x="41" y="61"/>
                </a:cxn>
                <a:cxn ang="0">
                  <a:pos x="50" y="54"/>
                </a:cxn>
                <a:cxn ang="0">
                  <a:pos x="56" y="45"/>
                </a:cxn>
                <a:cxn ang="0">
                  <a:pos x="60" y="32"/>
                </a:cxn>
                <a:cxn ang="0">
                  <a:pos x="56" y="19"/>
                </a:cxn>
                <a:cxn ang="0">
                  <a:pos x="50" y="10"/>
                </a:cxn>
                <a:cxn ang="0">
                  <a:pos x="41" y="4"/>
                </a:cxn>
                <a:cxn ang="0">
                  <a:pos x="28" y="0"/>
                </a:cxn>
              </a:cxnLst>
              <a:rect l="0" t="0" r="r" b="b"/>
              <a:pathLst>
                <a:path w="60" h="64">
                  <a:moveTo>
                    <a:pt x="28" y="0"/>
                  </a:moveTo>
                  <a:lnTo>
                    <a:pt x="15" y="4"/>
                  </a:lnTo>
                  <a:lnTo>
                    <a:pt x="9" y="10"/>
                  </a:lnTo>
                  <a:lnTo>
                    <a:pt x="3" y="19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9" y="54"/>
                  </a:lnTo>
                  <a:lnTo>
                    <a:pt x="15" y="61"/>
                  </a:lnTo>
                  <a:lnTo>
                    <a:pt x="28" y="64"/>
                  </a:lnTo>
                  <a:lnTo>
                    <a:pt x="41" y="61"/>
                  </a:lnTo>
                  <a:lnTo>
                    <a:pt x="50" y="54"/>
                  </a:lnTo>
                  <a:lnTo>
                    <a:pt x="56" y="45"/>
                  </a:lnTo>
                  <a:lnTo>
                    <a:pt x="60" y="32"/>
                  </a:lnTo>
                  <a:lnTo>
                    <a:pt x="56" y="19"/>
                  </a:lnTo>
                  <a:lnTo>
                    <a:pt x="50" y="10"/>
                  </a:lnTo>
                  <a:lnTo>
                    <a:pt x="41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5876382" y="1876992"/>
              <a:ext cx="65407" cy="6644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4" y="4"/>
                </a:cxn>
                <a:cxn ang="0">
                  <a:pos x="54" y="10"/>
                </a:cxn>
                <a:cxn ang="0">
                  <a:pos x="60" y="19"/>
                </a:cxn>
                <a:cxn ang="0">
                  <a:pos x="63" y="32"/>
                </a:cxn>
                <a:cxn ang="0">
                  <a:pos x="60" y="45"/>
                </a:cxn>
                <a:cxn ang="0">
                  <a:pos x="54" y="54"/>
                </a:cxn>
                <a:cxn ang="0">
                  <a:pos x="44" y="61"/>
                </a:cxn>
                <a:cxn ang="0">
                  <a:pos x="32" y="64"/>
                </a:cxn>
                <a:cxn ang="0">
                  <a:pos x="19" y="61"/>
                </a:cxn>
                <a:cxn ang="0">
                  <a:pos x="9" y="54"/>
                </a:cxn>
                <a:cxn ang="0">
                  <a:pos x="3" y="45"/>
                </a:cxn>
                <a:cxn ang="0">
                  <a:pos x="0" y="32"/>
                </a:cxn>
                <a:cxn ang="0">
                  <a:pos x="3" y="19"/>
                </a:cxn>
                <a:cxn ang="0">
                  <a:pos x="9" y="10"/>
                </a:cxn>
                <a:cxn ang="0">
                  <a:pos x="19" y="4"/>
                </a:cxn>
                <a:cxn ang="0">
                  <a:pos x="32" y="0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44" y="4"/>
                  </a:lnTo>
                  <a:lnTo>
                    <a:pt x="54" y="10"/>
                  </a:lnTo>
                  <a:lnTo>
                    <a:pt x="60" y="19"/>
                  </a:lnTo>
                  <a:lnTo>
                    <a:pt x="63" y="32"/>
                  </a:lnTo>
                  <a:lnTo>
                    <a:pt x="60" y="45"/>
                  </a:lnTo>
                  <a:lnTo>
                    <a:pt x="54" y="54"/>
                  </a:lnTo>
                  <a:lnTo>
                    <a:pt x="44" y="61"/>
                  </a:lnTo>
                  <a:lnTo>
                    <a:pt x="32" y="64"/>
                  </a:lnTo>
                  <a:lnTo>
                    <a:pt x="19" y="61"/>
                  </a:lnTo>
                  <a:lnTo>
                    <a:pt x="9" y="54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19"/>
                  </a:lnTo>
                  <a:lnTo>
                    <a:pt x="9" y="10"/>
                  </a:lnTo>
                  <a:lnTo>
                    <a:pt x="19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5105400" y="2971800"/>
            <a:ext cx="3352800" cy="2869524"/>
            <a:chOff x="5105400" y="2819400"/>
            <a:chExt cx="3352800" cy="2869524"/>
          </a:xfrm>
        </p:grpSpPr>
        <p:grpSp>
          <p:nvGrpSpPr>
            <p:cNvPr id="96" name="Group 95"/>
            <p:cNvGrpSpPr/>
            <p:nvPr/>
          </p:nvGrpSpPr>
          <p:grpSpPr>
            <a:xfrm>
              <a:off x="5257800" y="2819400"/>
              <a:ext cx="3000097" cy="1113375"/>
              <a:chOff x="5257800" y="2819400"/>
              <a:chExt cx="3000097" cy="1113375"/>
            </a:xfrm>
          </p:grpSpPr>
          <p:sp>
            <p:nvSpPr>
              <p:cNvPr id="88" name="Freeform 18"/>
              <p:cNvSpPr>
                <a:spLocks/>
              </p:cNvSpPr>
              <p:nvPr/>
            </p:nvSpPr>
            <p:spPr bwMode="auto">
              <a:xfrm>
                <a:off x="7315200" y="2819400"/>
                <a:ext cx="942697" cy="1037175"/>
              </a:xfrm>
              <a:custGeom>
                <a:avLst/>
                <a:gdLst/>
                <a:ahLst/>
                <a:cxnLst>
                  <a:cxn ang="0">
                    <a:pos x="908" y="38"/>
                  </a:cxn>
                  <a:cxn ang="0">
                    <a:pos x="889" y="870"/>
                  </a:cxn>
                  <a:cxn ang="0">
                    <a:pos x="123" y="880"/>
                  </a:cxn>
                  <a:cxn ang="0">
                    <a:pos x="0" y="0"/>
                  </a:cxn>
                  <a:cxn ang="0">
                    <a:pos x="908" y="38"/>
                  </a:cxn>
                </a:cxnLst>
                <a:rect l="0" t="0" r="r" b="b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2" name="Freeform 18"/>
              <p:cNvSpPr>
                <a:spLocks/>
              </p:cNvSpPr>
              <p:nvPr/>
            </p:nvSpPr>
            <p:spPr bwMode="auto">
              <a:xfrm>
                <a:off x="5257800" y="2895600"/>
                <a:ext cx="942697" cy="1037175"/>
              </a:xfrm>
              <a:custGeom>
                <a:avLst/>
                <a:gdLst/>
                <a:ahLst/>
                <a:cxnLst>
                  <a:cxn ang="0">
                    <a:pos x="908" y="38"/>
                  </a:cxn>
                  <a:cxn ang="0">
                    <a:pos x="889" y="870"/>
                  </a:cxn>
                  <a:cxn ang="0">
                    <a:pos x="123" y="880"/>
                  </a:cxn>
                  <a:cxn ang="0">
                    <a:pos x="0" y="0"/>
                  </a:cxn>
                  <a:cxn ang="0">
                    <a:pos x="908" y="38"/>
                  </a:cxn>
                </a:cxnLst>
                <a:rect l="0" t="0" r="r" b="b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" name="Group 16"/>
            <p:cNvGrpSpPr>
              <a:grpSpLocks noChangeAspect="1"/>
            </p:cNvGrpSpPr>
            <p:nvPr/>
          </p:nvGrpSpPr>
          <p:grpSpPr bwMode="auto">
            <a:xfrm>
              <a:off x="5105400" y="2895600"/>
              <a:ext cx="3276600" cy="2409692"/>
              <a:chOff x="2593" y="1968"/>
              <a:chExt cx="3156" cy="2321"/>
            </a:xfrm>
          </p:grpSpPr>
          <p:sp>
            <p:nvSpPr>
              <p:cNvPr id="43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2593" y="2049"/>
                <a:ext cx="3156" cy="1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45" name="Freeform 18"/>
              <p:cNvSpPr>
                <a:spLocks/>
              </p:cNvSpPr>
              <p:nvPr/>
            </p:nvSpPr>
            <p:spPr bwMode="auto">
              <a:xfrm>
                <a:off x="2740" y="3363"/>
                <a:ext cx="908" cy="926"/>
              </a:xfrm>
              <a:custGeom>
                <a:avLst/>
                <a:gdLst/>
                <a:ahLst/>
                <a:cxnLst>
                  <a:cxn ang="0">
                    <a:pos x="908" y="38"/>
                  </a:cxn>
                  <a:cxn ang="0">
                    <a:pos x="889" y="870"/>
                  </a:cxn>
                  <a:cxn ang="0">
                    <a:pos x="123" y="880"/>
                  </a:cxn>
                  <a:cxn ang="0">
                    <a:pos x="0" y="0"/>
                  </a:cxn>
                  <a:cxn ang="0">
                    <a:pos x="908" y="38"/>
                  </a:cxn>
                </a:cxnLst>
                <a:rect l="0" t="0" r="r" b="b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46" name="Freeform 19"/>
              <p:cNvSpPr>
                <a:spLocks/>
              </p:cNvSpPr>
              <p:nvPr/>
            </p:nvSpPr>
            <p:spPr bwMode="auto">
              <a:xfrm>
                <a:off x="5120" y="2391"/>
                <a:ext cx="63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19" y="3"/>
                  </a:cxn>
                  <a:cxn ang="0">
                    <a:pos x="9" y="9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4"/>
                  </a:cxn>
                  <a:cxn ang="0">
                    <a:pos x="9" y="54"/>
                  </a:cxn>
                  <a:cxn ang="0">
                    <a:pos x="19" y="60"/>
                  </a:cxn>
                  <a:cxn ang="0">
                    <a:pos x="31" y="63"/>
                  </a:cxn>
                  <a:cxn ang="0">
                    <a:pos x="44" y="60"/>
                  </a:cxn>
                  <a:cxn ang="0">
                    <a:pos x="53" y="54"/>
                  </a:cxn>
                  <a:cxn ang="0">
                    <a:pos x="60" y="44"/>
                  </a:cxn>
                  <a:cxn ang="0">
                    <a:pos x="63" y="31"/>
                  </a:cxn>
                  <a:cxn ang="0">
                    <a:pos x="60" y="19"/>
                  </a:cxn>
                  <a:cxn ang="0">
                    <a:pos x="53" y="9"/>
                  </a:cxn>
                  <a:cxn ang="0">
                    <a:pos x="44" y="3"/>
                  </a:cxn>
                  <a:cxn ang="0">
                    <a:pos x="31" y="0"/>
                  </a:cxn>
                </a:cxnLst>
                <a:rect l="0" t="0" r="r" b="b"/>
                <a:pathLst>
                  <a:path w="63" h="63">
                    <a:moveTo>
                      <a:pt x="31" y="0"/>
                    </a:move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47" name="Freeform 20"/>
              <p:cNvSpPr>
                <a:spLocks/>
              </p:cNvSpPr>
              <p:nvPr/>
            </p:nvSpPr>
            <p:spPr bwMode="auto">
              <a:xfrm>
                <a:off x="3150" y="2391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44" y="60"/>
                  </a:cxn>
                  <a:cxn ang="0">
                    <a:pos x="53" y="54"/>
                  </a:cxn>
                  <a:cxn ang="0">
                    <a:pos x="60" y="44"/>
                  </a:cxn>
                  <a:cxn ang="0">
                    <a:pos x="63" y="31"/>
                  </a:cxn>
                  <a:cxn ang="0">
                    <a:pos x="60" y="19"/>
                  </a:cxn>
                  <a:cxn ang="0">
                    <a:pos x="53" y="9"/>
                  </a:cxn>
                  <a:cxn ang="0">
                    <a:pos x="44" y="3"/>
                  </a:cxn>
                  <a:cxn ang="0">
                    <a:pos x="31" y="0"/>
                  </a:cxn>
                  <a:cxn ang="0">
                    <a:pos x="19" y="3"/>
                  </a:cxn>
                  <a:cxn ang="0">
                    <a:pos x="9" y="9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4"/>
                  </a:cxn>
                  <a:cxn ang="0">
                    <a:pos x="9" y="54"/>
                  </a:cxn>
                  <a:cxn ang="0">
                    <a:pos x="19" y="60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48" name="Freeform 21"/>
              <p:cNvSpPr>
                <a:spLocks/>
              </p:cNvSpPr>
              <p:nvPr/>
            </p:nvSpPr>
            <p:spPr bwMode="auto">
              <a:xfrm>
                <a:off x="2596" y="2128"/>
                <a:ext cx="259" cy="146"/>
              </a:xfrm>
              <a:custGeom>
                <a:avLst/>
                <a:gdLst/>
                <a:ahLst/>
                <a:cxnLst>
                  <a:cxn ang="0">
                    <a:pos x="259" y="25"/>
                  </a:cxn>
                  <a:cxn ang="0">
                    <a:pos x="218" y="10"/>
                  </a:cxn>
                  <a:cxn ang="0">
                    <a:pos x="177" y="0"/>
                  </a:cxn>
                  <a:cxn ang="0">
                    <a:pos x="142" y="0"/>
                  </a:cxn>
                  <a:cxn ang="0">
                    <a:pos x="108" y="3"/>
                  </a:cxn>
                  <a:cxn ang="0">
                    <a:pos x="79" y="13"/>
                  </a:cxn>
                  <a:cxn ang="0">
                    <a:pos x="54" y="29"/>
                  </a:cxn>
                  <a:cxn ang="0">
                    <a:pos x="32" y="44"/>
                  </a:cxn>
                  <a:cxn ang="0">
                    <a:pos x="13" y="60"/>
                  </a:cxn>
                  <a:cxn ang="0">
                    <a:pos x="6" y="67"/>
                  </a:cxn>
                  <a:cxn ang="0">
                    <a:pos x="3" y="76"/>
                  </a:cxn>
                  <a:cxn ang="0">
                    <a:pos x="0" y="86"/>
                  </a:cxn>
                  <a:cxn ang="0">
                    <a:pos x="0" y="98"/>
                  </a:cxn>
                  <a:cxn ang="0">
                    <a:pos x="3" y="117"/>
                  </a:cxn>
                  <a:cxn ang="0">
                    <a:pos x="16" y="133"/>
                  </a:cxn>
                  <a:cxn ang="0">
                    <a:pos x="32" y="142"/>
                  </a:cxn>
                  <a:cxn ang="0">
                    <a:pos x="51" y="146"/>
                  </a:cxn>
                  <a:cxn ang="0">
                    <a:pos x="63" y="142"/>
                  </a:cxn>
                  <a:cxn ang="0">
                    <a:pos x="73" y="139"/>
                  </a:cxn>
                  <a:cxn ang="0">
                    <a:pos x="79" y="133"/>
                  </a:cxn>
                  <a:cxn ang="0">
                    <a:pos x="86" y="127"/>
                  </a:cxn>
                  <a:cxn ang="0">
                    <a:pos x="101" y="108"/>
                  </a:cxn>
                  <a:cxn ang="0">
                    <a:pos x="114" y="89"/>
                  </a:cxn>
                  <a:cxn ang="0">
                    <a:pos x="130" y="70"/>
                  </a:cxn>
                  <a:cxn ang="0">
                    <a:pos x="149" y="51"/>
                  </a:cxn>
                  <a:cxn ang="0">
                    <a:pos x="168" y="38"/>
                  </a:cxn>
                  <a:cxn ang="0">
                    <a:pos x="193" y="25"/>
                  </a:cxn>
                  <a:cxn ang="0">
                    <a:pos x="222" y="22"/>
                  </a:cxn>
                  <a:cxn ang="0">
                    <a:pos x="259" y="25"/>
                  </a:cxn>
                </a:cxnLst>
                <a:rect l="0" t="0" r="r" b="b"/>
                <a:pathLst>
                  <a:path w="259" h="146">
                    <a:moveTo>
                      <a:pt x="259" y="25"/>
                    </a:moveTo>
                    <a:lnTo>
                      <a:pt x="218" y="10"/>
                    </a:lnTo>
                    <a:lnTo>
                      <a:pt x="177" y="0"/>
                    </a:lnTo>
                    <a:lnTo>
                      <a:pt x="142" y="0"/>
                    </a:lnTo>
                    <a:lnTo>
                      <a:pt x="108" y="3"/>
                    </a:lnTo>
                    <a:lnTo>
                      <a:pt x="79" y="13"/>
                    </a:lnTo>
                    <a:lnTo>
                      <a:pt x="54" y="29"/>
                    </a:lnTo>
                    <a:lnTo>
                      <a:pt x="32" y="44"/>
                    </a:lnTo>
                    <a:lnTo>
                      <a:pt x="13" y="60"/>
                    </a:lnTo>
                    <a:lnTo>
                      <a:pt x="6" y="67"/>
                    </a:lnTo>
                    <a:lnTo>
                      <a:pt x="3" y="76"/>
                    </a:lnTo>
                    <a:lnTo>
                      <a:pt x="0" y="86"/>
                    </a:lnTo>
                    <a:lnTo>
                      <a:pt x="0" y="98"/>
                    </a:lnTo>
                    <a:lnTo>
                      <a:pt x="3" y="117"/>
                    </a:lnTo>
                    <a:lnTo>
                      <a:pt x="16" y="133"/>
                    </a:lnTo>
                    <a:lnTo>
                      <a:pt x="32" y="142"/>
                    </a:lnTo>
                    <a:lnTo>
                      <a:pt x="51" y="146"/>
                    </a:lnTo>
                    <a:lnTo>
                      <a:pt x="63" y="142"/>
                    </a:lnTo>
                    <a:lnTo>
                      <a:pt x="73" y="139"/>
                    </a:lnTo>
                    <a:lnTo>
                      <a:pt x="79" y="133"/>
                    </a:lnTo>
                    <a:lnTo>
                      <a:pt x="86" y="127"/>
                    </a:lnTo>
                    <a:lnTo>
                      <a:pt x="101" y="108"/>
                    </a:lnTo>
                    <a:lnTo>
                      <a:pt x="114" y="89"/>
                    </a:lnTo>
                    <a:lnTo>
                      <a:pt x="130" y="70"/>
                    </a:lnTo>
                    <a:lnTo>
                      <a:pt x="149" y="51"/>
                    </a:lnTo>
                    <a:lnTo>
                      <a:pt x="168" y="38"/>
                    </a:lnTo>
                    <a:lnTo>
                      <a:pt x="193" y="25"/>
                    </a:lnTo>
                    <a:lnTo>
                      <a:pt x="222" y="22"/>
                    </a:lnTo>
                    <a:lnTo>
                      <a:pt x="259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49" name="Freeform 22"/>
              <p:cNvSpPr>
                <a:spLocks/>
              </p:cNvSpPr>
              <p:nvPr/>
            </p:nvSpPr>
            <p:spPr bwMode="auto">
              <a:xfrm>
                <a:off x="5487" y="2128"/>
                <a:ext cx="262" cy="146"/>
              </a:xfrm>
              <a:custGeom>
                <a:avLst/>
                <a:gdLst/>
                <a:ahLst/>
                <a:cxnLst>
                  <a:cxn ang="0">
                    <a:pos x="246" y="60"/>
                  </a:cxn>
                  <a:cxn ang="0">
                    <a:pos x="230" y="44"/>
                  </a:cxn>
                  <a:cxn ang="0">
                    <a:pos x="208" y="29"/>
                  </a:cxn>
                  <a:cxn ang="0">
                    <a:pos x="183" y="13"/>
                  </a:cxn>
                  <a:cxn ang="0">
                    <a:pos x="151" y="3"/>
                  </a:cxn>
                  <a:cxn ang="0">
                    <a:pos x="120" y="0"/>
                  </a:cxn>
                  <a:cxn ang="0">
                    <a:pos x="82" y="0"/>
                  </a:cxn>
                  <a:cxn ang="0">
                    <a:pos x="41" y="10"/>
                  </a:cxn>
                  <a:cxn ang="0">
                    <a:pos x="0" y="25"/>
                  </a:cxn>
                  <a:cxn ang="0">
                    <a:pos x="37" y="22"/>
                  </a:cxn>
                  <a:cxn ang="0">
                    <a:pos x="69" y="25"/>
                  </a:cxn>
                  <a:cxn ang="0">
                    <a:pos x="91" y="38"/>
                  </a:cxn>
                  <a:cxn ang="0">
                    <a:pos x="113" y="51"/>
                  </a:cxn>
                  <a:cxn ang="0">
                    <a:pos x="129" y="70"/>
                  </a:cxn>
                  <a:cxn ang="0">
                    <a:pos x="145" y="89"/>
                  </a:cxn>
                  <a:cxn ang="0">
                    <a:pos x="158" y="108"/>
                  </a:cxn>
                  <a:cxn ang="0">
                    <a:pos x="173" y="127"/>
                  </a:cxn>
                  <a:cxn ang="0">
                    <a:pos x="180" y="133"/>
                  </a:cxn>
                  <a:cxn ang="0">
                    <a:pos x="189" y="139"/>
                  </a:cxn>
                  <a:cxn ang="0">
                    <a:pos x="199" y="142"/>
                  </a:cxn>
                  <a:cxn ang="0">
                    <a:pos x="211" y="146"/>
                  </a:cxn>
                  <a:cxn ang="0">
                    <a:pos x="230" y="142"/>
                  </a:cxn>
                  <a:cxn ang="0">
                    <a:pos x="246" y="133"/>
                  </a:cxn>
                  <a:cxn ang="0">
                    <a:pos x="259" y="117"/>
                  </a:cxn>
                  <a:cxn ang="0">
                    <a:pos x="262" y="98"/>
                  </a:cxn>
                  <a:cxn ang="0">
                    <a:pos x="262" y="86"/>
                  </a:cxn>
                  <a:cxn ang="0">
                    <a:pos x="259" y="76"/>
                  </a:cxn>
                  <a:cxn ang="0">
                    <a:pos x="253" y="67"/>
                  </a:cxn>
                  <a:cxn ang="0">
                    <a:pos x="246" y="60"/>
                  </a:cxn>
                </a:cxnLst>
                <a:rect l="0" t="0" r="r" b="b"/>
                <a:pathLst>
                  <a:path w="262" h="146">
                    <a:moveTo>
                      <a:pt x="246" y="60"/>
                    </a:moveTo>
                    <a:lnTo>
                      <a:pt x="230" y="44"/>
                    </a:lnTo>
                    <a:lnTo>
                      <a:pt x="208" y="29"/>
                    </a:lnTo>
                    <a:lnTo>
                      <a:pt x="183" y="13"/>
                    </a:lnTo>
                    <a:lnTo>
                      <a:pt x="151" y="3"/>
                    </a:lnTo>
                    <a:lnTo>
                      <a:pt x="120" y="0"/>
                    </a:lnTo>
                    <a:lnTo>
                      <a:pt x="82" y="0"/>
                    </a:lnTo>
                    <a:lnTo>
                      <a:pt x="41" y="10"/>
                    </a:lnTo>
                    <a:lnTo>
                      <a:pt x="0" y="25"/>
                    </a:lnTo>
                    <a:lnTo>
                      <a:pt x="37" y="22"/>
                    </a:lnTo>
                    <a:lnTo>
                      <a:pt x="69" y="25"/>
                    </a:lnTo>
                    <a:lnTo>
                      <a:pt x="91" y="38"/>
                    </a:lnTo>
                    <a:lnTo>
                      <a:pt x="113" y="51"/>
                    </a:lnTo>
                    <a:lnTo>
                      <a:pt x="129" y="70"/>
                    </a:lnTo>
                    <a:lnTo>
                      <a:pt x="145" y="89"/>
                    </a:lnTo>
                    <a:lnTo>
                      <a:pt x="158" y="108"/>
                    </a:lnTo>
                    <a:lnTo>
                      <a:pt x="173" y="127"/>
                    </a:lnTo>
                    <a:lnTo>
                      <a:pt x="180" y="133"/>
                    </a:lnTo>
                    <a:lnTo>
                      <a:pt x="189" y="139"/>
                    </a:lnTo>
                    <a:lnTo>
                      <a:pt x="199" y="142"/>
                    </a:lnTo>
                    <a:lnTo>
                      <a:pt x="211" y="146"/>
                    </a:lnTo>
                    <a:lnTo>
                      <a:pt x="230" y="142"/>
                    </a:lnTo>
                    <a:lnTo>
                      <a:pt x="246" y="133"/>
                    </a:lnTo>
                    <a:lnTo>
                      <a:pt x="259" y="117"/>
                    </a:lnTo>
                    <a:lnTo>
                      <a:pt x="262" y="98"/>
                    </a:lnTo>
                    <a:lnTo>
                      <a:pt x="262" y="86"/>
                    </a:lnTo>
                    <a:lnTo>
                      <a:pt x="259" y="76"/>
                    </a:lnTo>
                    <a:lnTo>
                      <a:pt x="253" y="67"/>
                    </a:lnTo>
                    <a:lnTo>
                      <a:pt x="246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0" name="Freeform 23"/>
              <p:cNvSpPr>
                <a:spLocks/>
              </p:cNvSpPr>
              <p:nvPr/>
            </p:nvSpPr>
            <p:spPr bwMode="auto">
              <a:xfrm>
                <a:off x="2736" y="1968"/>
                <a:ext cx="2881" cy="1209"/>
              </a:xfrm>
              <a:custGeom>
                <a:avLst/>
                <a:gdLst/>
                <a:ahLst/>
                <a:cxnLst>
                  <a:cxn ang="0">
                    <a:pos x="2742" y="64"/>
                  </a:cxn>
                  <a:cxn ang="0">
                    <a:pos x="2751" y="0"/>
                  </a:cxn>
                  <a:cxn ang="0">
                    <a:pos x="2596" y="57"/>
                  </a:cxn>
                  <a:cxn ang="0">
                    <a:pos x="2188" y="105"/>
                  </a:cxn>
                  <a:cxn ang="0">
                    <a:pos x="1913" y="611"/>
                  </a:cxn>
                  <a:cxn ang="0">
                    <a:pos x="1802" y="608"/>
                  </a:cxn>
                  <a:cxn ang="0">
                    <a:pos x="1764" y="715"/>
                  </a:cxn>
                  <a:cxn ang="0">
                    <a:pos x="1736" y="624"/>
                  </a:cxn>
                  <a:cxn ang="0">
                    <a:pos x="1749" y="519"/>
                  </a:cxn>
                  <a:cxn ang="0">
                    <a:pos x="1641" y="624"/>
                  </a:cxn>
                  <a:cxn ang="0">
                    <a:pos x="1148" y="624"/>
                  </a:cxn>
                  <a:cxn ang="0">
                    <a:pos x="1129" y="712"/>
                  </a:cxn>
                  <a:cxn ang="0">
                    <a:pos x="1050" y="681"/>
                  </a:cxn>
                  <a:cxn ang="0">
                    <a:pos x="1097" y="602"/>
                  </a:cxn>
                  <a:cxn ang="0">
                    <a:pos x="1157" y="529"/>
                  </a:cxn>
                  <a:cxn ang="0">
                    <a:pos x="1015" y="548"/>
                  </a:cxn>
                  <a:cxn ang="0">
                    <a:pos x="854" y="301"/>
                  </a:cxn>
                  <a:cxn ang="0">
                    <a:pos x="354" y="38"/>
                  </a:cxn>
                  <a:cxn ang="0">
                    <a:pos x="177" y="0"/>
                  </a:cxn>
                  <a:cxn ang="0">
                    <a:pos x="129" y="57"/>
                  </a:cxn>
                  <a:cxn ang="0">
                    <a:pos x="237" y="51"/>
                  </a:cxn>
                  <a:cxn ang="0">
                    <a:pos x="0" y="475"/>
                  </a:cxn>
                  <a:cxn ang="0">
                    <a:pos x="471" y="1206"/>
                  </a:cxn>
                  <a:cxn ang="0">
                    <a:pos x="515" y="823"/>
                  </a:cxn>
                  <a:cxn ang="0">
                    <a:pos x="114" y="614"/>
                  </a:cxn>
                  <a:cxn ang="0">
                    <a:pos x="443" y="114"/>
                  </a:cxn>
                  <a:cxn ang="0">
                    <a:pos x="797" y="545"/>
                  </a:cxn>
                  <a:cxn ang="0">
                    <a:pos x="699" y="583"/>
                  </a:cxn>
                  <a:cxn ang="0">
                    <a:pos x="487" y="551"/>
                  </a:cxn>
                  <a:cxn ang="0">
                    <a:pos x="259" y="589"/>
                  </a:cxn>
                  <a:cxn ang="0">
                    <a:pos x="259" y="712"/>
                  </a:cxn>
                  <a:cxn ang="0">
                    <a:pos x="408" y="674"/>
                  </a:cxn>
                  <a:cxn ang="0">
                    <a:pos x="632" y="687"/>
                  </a:cxn>
                  <a:cxn ang="0">
                    <a:pos x="575" y="807"/>
                  </a:cxn>
                  <a:cxn ang="0">
                    <a:pos x="597" y="1143"/>
                  </a:cxn>
                  <a:cxn ang="0">
                    <a:pos x="895" y="1022"/>
                  </a:cxn>
                  <a:cxn ang="0">
                    <a:pos x="705" y="1029"/>
                  </a:cxn>
                  <a:cxn ang="0">
                    <a:pos x="794" y="750"/>
                  </a:cxn>
                  <a:cxn ang="0">
                    <a:pos x="860" y="946"/>
                  </a:cxn>
                  <a:cxn ang="0">
                    <a:pos x="942" y="934"/>
                  </a:cxn>
                  <a:cxn ang="0">
                    <a:pos x="1043" y="788"/>
                  </a:cxn>
                  <a:cxn ang="0">
                    <a:pos x="1647" y="709"/>
                  </a:cxn>
                  <a:cxn ang="0">
                    <a:pos x="1796" y="801"/>
                  </a:cxn>
                  <a:cxn ang="0">
                    <a:pos x="1951" y="902"/>
                  </a:cxn>
                  <a:cxn ang="0">
                    <a:pos x="2014" y="991"/>
                  </a:cxn>
                  <a:cxn ang="0">
                    <a:pos x="1948" y="696"/>
                  </a:cxn>
                  <a:cxn ang="0">
                    <a:pos x="2191" y="1016"/>
                  </a:cxn>
                  <a:cxn ang="0">
                    <a:pos x="2036" y="1016"/>
                  </a:cxn>
                  <a:cxn ang="0">
                    <a:pos x="2169" y="1184"/>
                  </a:cxn>
                  <a:cxn ang="0">
                    <a:pos x="2346" y="905"/>
                  </a:cxn>
                  <a:cxn ang="0">
                    <a:pos x="2169" y="712"/>
                  </a:cxn>
                  <a:cxn ang="0">
                    <a:pos x="2384" y="668"/>
                  </a:cxn>
                  <a:cxn ang="0">
                    <a:pos x="2602" y="709"/>
                  </a:cxn>
                  <a:cxn ang="0">
                    <a:pos x="2675" y="624"/>
                  </a:cxn>
                  <a:cxn ang="0">
                    <a:pos x="2470" y="557"/>
                  </a:cxn>
                  <a:cxn ang="0">
                    <a:pos x="2289" y="560"/>
                  </a:cxn>
                  <a:cxn ang="0">
                    <a:pos x="2112" y="611"/>
                  </a:cxn>
                  <a:cxn ang="0">
                    <a:pos x="2185" y="219"/>
                  </a:cxn>
                  <a:cxn ang="0">
                    <a:pos x="2767" y="336"/>
                  </a:cxn>
                  <a:cxn ang="0">
                    <a:pos x="2438" y="829"/>
                  </a:cxn>
                  <a:cxn ang="0">
                    <a:pos x="2365" y="1086"/>
                  </a:cxn>
                  <a:cxn ang="0">
                    <a:pos x="2780" y="757"/>
                  </a:cxn>
                  <a:cxn ang="0">
                    <a:pos x="2726" y="136"/>
                  </a:cxn>
                </a:cxnLst>
                <a:rect l="0" t="0" r="r" b="b"/>
                <a:pathLst>
                  <a:path w="2881" h="1209">
                    <a:moveTo>
                      <a:pt x="2621" y="70"/>
                    </a:moveTo>
                    <a:lnTo>
                      <a:pt x="2637" y="57"/>
                    </a:lnTo>
                    <a:lnTo>
                      <a:pt x="2653" y="51"/>
                    </a:lnTo>
                    <a:lnTo>
                      <a:pt x="2666" y="51"/>
                    </a:lnTo>
                    <a:lnTo>
                      <a:pt x="2681" y="51"/>
                    </a:lnTo>
                    <a:lnTo>
                      <a:pt x="2694" y="54"/>
                    </a:lnTo>
                    <a:lnTo>
                      <a:pt x="2710" y="57"/>
                    </a:lnTo>
                    <a:lnTo>
                      <a:pt x="2723" y="60"/>
                    </a:lnTo>
                    <a:lnTo>
                      <a:pt x="2735" y="64"/>
                    </a:lnTo>
                    <a:lnTo>
                      <a:pt x="2742" y="64"/>
                    </a:lnTo>
                    <a:lnTo>
                      <a:pt x="2748" y="64"/>
                    </a:lnTo>
                    <a:lnTo>
                      <a:pt x="2754" y="60"/>
                    </a:lnTo>
                    <a:lnTo>
                      <a:pt x="2761" y="57"/>
                    </a:lnTo>
                    <a:lnTo>
                      <a:pt x="2770" y="48"/>
                    </a:lnTo>
                    <a:lnTo>
                      <a:pt x="2773" y="35"/>
                    </a:lnTo>
                    <a:lnTo>
                      <a:pt x="2773" y="22"/>
                    </a:lnTo>
                    <a:lnTo>
                      <a:pt x="2767" y="13"/>
                    </a:lnTo>
                    <a:lnTo>
                      <a:pt x="2761" y="7"/>
                    </a:lnTo>
                    <a:lnTo>
                      <a:pt x="2757" y="3"/>
                    </a:lnTo>
                    <a:lnTo>
                      <a:pt x="2751" y="0"/>
                    </a:lnTo>
                    <a:lnTo>
                      <a:pt x="2745" y="0"/>
                    </a:lnTo>
                    <a:lnTo>
                      <a:pt x="2732" y="0"/>
                    </a:lnTo>
                    <a:lnTo>
                      <a:pt x="2716" y="0"/>
                    </a:lnTo>
                    <a:lnTo>
                      <a:pt x="2697" y="3"/>
                    </a:lnTo>
                    <a:lnTo>
                      <a:pt x="2681" y="10"/>
                    </a:lnTo>
                    <a:lnTo>
                      <a:pt x="2662" y="16"/>
                    </a:lnTo>
                    <a:lnTo>
                      <a:pt x="2647" y="29"/>
                    </a:lnTo>
                    <a:lnTo>
                      <a:pt x="2631" y="48"/>
                    </a:lnTo>
                    <a:lnTo>
                      <a:pt x="2615" y="67"/>
                    </a:lnTo>
                    <a:lnTo>
                      <a:pt x="2596" y="57"/>
                    </a:lnTo>
                    <a:lnTo>
                      <a:pt x="2574" y="51"/>
                    </a:lnTo>
                    <a:lnTo>
                      <a:pt x="2552" y="45"/>
                    </a:lnTo>
                    <a:lnTo>
                      <a:pt x="2530" y="38"/>
                    </a:lnTo>
                    <a:lnTo>
                      <a:pt x="2508" y="35"/>
                    </a:lnTo>
                    <a:lnTo>
                      <a:pt x="2485" y="32"/>
                    </a:lnTo>
                    <a:lnTo>
                      <a:pt x="2460" y="29"/>
                    </a:lnTo>
                    <a:lnTo>
                      <a:pt x="2438" y="29"/>
                    </a:lnTo>
                    <a:lnTo>
                      <a:pt x="2349" y="38"/>
                    </a:lnTo>
                    <a:lnTo>
                      <a:pt x="2264" y="64"/>
                    </a:lnTo>
                    <a:lnTo>
                      <a:pt x="2188" y="105"/>
                    </a:lnTo>
                    <a:lnTo>
                      <a:pt x="2125" y="159"/>
                    </a:lnTo>
                    <a:lnTo>
                      <a:pt x="2071" y="225"/>
                    </a:lnTo>
                    <a:lnTo>
                      <a:pt x="2030" y="301"/>
                    </a:lnTo>
                    <a:lnTo>
                      <a:pt x="2005" y="386"/>
                    </a:lnTo>
                    <a:lnTo>
                      <a:pt x="1995" y="475"/>
                    </a:lnTo>
                    <a:lnTo>
                      <a:pt x="1995" y="510"/>
                    </a:lnTo>
                    <a:lnTo>
                      <a:pt x="2002" y="545"/>
                    </a:lnTo>
                    <a:lnTo>
                      <a:pt x="2005" y="576"/>
                    </a:lnTo>
                    <a:lnTo>
                      <a:pt x="2014" y="611"/>
                    </a:lnTo>
                    <a:lnTo>
                      <a:pt x="1913" y="611"/>
                    </a:lnTo>
                    <a:lnTo>
                      <a:pt x="1904" y="592"/>
                    </a:lnTo>
                    <a:lnTo>
                      <a:pt x="1891" y="573"/>
                    </a:lnTo>
                    <a:lnTo>
                      <a:pt x="1878" y="557"/>
                    </a:lnTo>
                    <a:lnTo>
                      <a:pt x="1862" y="541"/>
                    </a:lnTo>
                    <a:lnTo>
                      <a:pt x="1843" y="532"/>
                    </a:lnTo>
                    <a:lnTo>
                      <a:pt x="1821" y="522"/>
                    </a:lnTo>
                    <a:lnTo>
                      <a:pt x="1802" y="519"/>
                    </a:lnTo>
                    <a:lnTo>
                      <a:pt x="1780" y="516"/>
                    </a:lnTo>
                    <a:lnTo>
                      <a:pt x="1787" y="605"/>
                    </a:lnTo>
                    <a:lnTo>
                      <a:pt x="1802" y="608"/>
                    </a:lnTo>
                    <a:lnTo>
                      <a:pt x="1818" y="614"/>
                    </a:lnTo>
                    <a:lnTo>
                      <a:pt x="1828" y="627"/>
                    </a:lnTo>
                    <a:lnTo>
                      <a:pt x="1837" y="643"/>
                    </a:lnTo>
                    <a:lnTo>
                      <a:pt x="1840" y="665"/>
                    </a:lnTo>
                    <a:lnTo>
                      <a:pt x="1834" y="687"/>
                    </a:lnTo>
                    <a:lnTo>
                      <a:pt x="1818" y="706"/>
                    </a:lnTo>
                    <a:lnTo>
                      <a:pt x="1799" y="715"/>
                    </a:lnTo>
                    <a:lnTo>
                      <a:pt x="1787" y="719"/>
                    </a:lnTo>
                    <a:lnTo>
                      <a:pt x="1777" y="719"/>
                    </a:lnTo>
                    <a:lnTo>
                      <a:pt x="1764" y="715"/>
                    </a:lnTo>
                    <a:lnTo>
                      <a:pt x="1755" y="712"/>
                    </a:lnTo>
                    <a:lnTo>
                      <a:pt x="1745" y="706"/>
                    </a:lnTo>
                    <a:lnTo>
                      <a:pt x="1736" y="700"/>
                    </a:lnTo>
                    <a:lnTo>
                      <a:pt x="1730" y="690"/>
                    </a:lnTo>
                    <a:lnTo>
                      <a:pt x="1726" y="677"/>
                    </a:lnTo>
                    <a:lnTo>
                      <a:pt x="1723" y="668"/>
                    </a:lnTo>
                    <a:lnTo>
                      <a:pt x="1723" y="655"/>
                    </a:lnTo>
                    <a:lnTo>
                      <a:pt x="1726" y="646"/>
                    </a:lnTo>
                    <a:lnTo>
                      <a:pt x="1730" y="633"/>
                    </a:lnTo>
                    <a:lnTo>
                      <a:pt x="1736" y="624"/>
                    </a:lnTo>
                    <a:lnTo>
                      <a:pt x="1742" y="617"/>
                    </a:lnTo>
                    <a:lnTo>
                      <a:pt x="1752" y="611"/>
                    </a:lnTo>
                    <a:lnTo>
                      <a:pt x="1764" y="605"/>
                    </a:lnTo>
                    <a:lnTo>
                      <a:pt x="1768" y="605"/>
                    </a:lnTo>
                    <a:lnTo>
                      <a:pt x="1774" y="605"/>
                    </a:lnTo>
                    <a:lnTo>
                      <a:pt x="1777" y="605"/>
                    </a:lnTo>
                    <a:lnTo>
                      <a:pt x="1780" y="605"/>
                    </a:lnTo>
                    <a:lnTo>
                      <a:pt x="1761" y="519"/>
                    </a:lnTo>
                    <a:lnTo>
                      <a:pt x="1755" y="519"/>
                    </a:lnTo>
                    <a:lnTo>
                      <a:pt x="1749" y="519"/>
                    </a:lnTo>
                    <a:lnTo>
                      <a:pt x="1745" y="522"/>
                    </a:lnTo>
                    <a:lnTo>
                      <a:pt x="1739" y="522"/>
                    </a:lnTo>
                    <a:lnTo>
                      <a:pt x="1714" y="535"/>
                    </a:lnTo>
                    <a:lnTo>
                      <a:pt x="1688" y="551"/>
                    </a:lnTo>
                    <a:lnTo>
                      <a:pt x="1670" y="570"/>
                    </a:lnTo>
                    <a:lnTo>
                      <a:pt x="1654" y="595"/>
                    </a:lnTo>
                    <a:lnTo>
                      <a:pt x="1651" y="602"/>
                    </a:lnTo>
                    <a:lnTo>
                      <a:pt x="1647" y="608"/>
                    </a:lnTo>
                    <a:lnTo>
                      <a:pt x="1644" y="617"/>
                    </a:lnTo>
                    <a:lnTo>
                      <a:pt x="1641" y="624"/>
                    </a:lnTo>
                    <a:lnTo>
                      <a:pt x="1243" y="624"/>
                    </a:lnTo>
                    <a:lnTo>
                      <a:pt x="1239" y="617"/>
                    </a:lnTo>
                    <a:lnTo>
                      <a:pt x="1236" y="608"/>
                    </a:lnTo>
                    <a:lnTo>
                      <a:pt x="1233" y="602"/>
                    </a:lnTo>
                    <a:lnTo>
                      <a:pt x="1230" y="595"/>
                    </a:lnTo>
                    <a:lnTo>
                      <a:pt x="1227" y="589"/>
                    </a:lnTo>
                    <a:lnTo>
                      <a:pt x="1224" y="586"/>
                    </a:lnTo>
                    <a:lnTo>
                      <a:pt x="1220" y="579"/>
                    </a:lnTo>
                    <a:lnTo>
                      <a:pt x="1217" y="576"/>
                    </a:lnTo>
                    <a:lnTo>
                      <a:pt x="1148" y="624"/>
                    </a:lnTo>
                    <a:lnTo>
                      <a:pt x="1151" y="627"/>
                    </a:lnTo>
                    <a:lnTo>
                      <a:pt x="1151" y="627"/>
                    </a:lnTo>
                    <a:lnTo>
                      <a:pt x="1151" y="630"/>
                    </a:lnTo>
                    <a:lnTo>
                      <a:pt x="1154" y="633"/>
                    </a:lnTo>
                    <a:lnTo>
                      <a:pt x="1157" y="646"/>
                    </a:lnTo>
                    <a:lnTo>
                      <a:pt x="1160" y="655"/>
                    </a:lnTo>
                    <a:lnTo>
                      <a:pt x="1160" y="668"/>
                    </a:lnTo>
                    <a:lnTo>
                      <a:pt x="1157" y="677"/>
                    </a:lnTo>
                    <a:lnTo>
                      <a:pt x="1148" y="700"/>
                    </a:lnTo>
                    <a:lnTo>
                      <a:pt x="1129" y="712"/>
                    </a:lnTo>
                    <a:lnTo>
                      <a:pt x="1107" y="719"/>
                    </a:lnTo>
                    <a:lnTo>
                      <a:pt x="1084" y="715"/>
                    </a:lnTo>
                    <a:lnTo>
                      <a:pt x="1072" y="712"/>
                    </a:lnTo>
                    <a:lnTo>
                      <a:pt x="1062" y="703"/>
                    </a:lnTo>
                    <a:lnTo>
                      <a:pt x="1056" y="696"/>
                    </a:lnTo>
                    <a:lnTo>
                      <a:pt x="1050" y="684"/>
                    </a:lnTo>
                    <a:lnTo>
                      <a:pt x="1050" y="684"/>
                    </a:lnTo>
                    <a:lnTo>
                      <a:pt x="1050" y="681"/>
                    </a:lnTo>
                    <a:lnTo>
                      <a:pt x="1050" y="681"/>
                    </a:lnTo>
                    <a:lnTo>
                      <a:pt x="1050" y="681"/>
                    </a:lnTo>
                    <a:lnTo>
                      <a:pt x="1047" y="671"/>
                    </a:lnTo>
                    <a:lnTo>
                      <a:pt x="1043" y="662"/>
                    </a:lnTo>
                    <a:lnTo>
                      <a:pt x="1043" y="652"/>
                    </a:lnTo>
                    <a:lnTo>
                      <a:pt x="1047" y="643"/>
                    </a:lnTo>
                    <a:lnTo>
                      <a:pt x="1053" y="633"/>
                    </a:lnTo>
                    <a:lnTo>
                      <a:pt x="1059" y="624"/>
                    </a:lnTo>
                    <a:lnTo>
                      <a:pt x="1066" y="614"/>
                    </a:lnTo>
                    <a:lnTo>
                      <a:pt x="1075" y="608"/>
                    </a:lnTo>
                    <a:lnTo>
                      <a:pt x="1088" y="605"/>
                    </a:lnTo>
                    <a:lnTo>
                      <a:pt x="1097" y="602"/>
                    </a:lnTo>
                    <a:lnTo>
                      <a:pt x="1110" y="602"/>
                    </a:lnTo>
                    <a:lnTo>
                      <a:pt x="1119" y="605"/>
                    </a:lnTo>
                    <a:lnTo>
                      <a:pt x="1126" y="608"/>
                    </a:lnTo>
                    <a:lnTo>
                      <a:pt x="1129" y="608"/>
                    </a:lnTo>
                    <a:lnTo>
                      <a:pt x="1135" y="611"/>
                    </a:lnTo>
                    <a:lnTo>
                      <a:pt x="1138" y="614"/>
                    </a:lnTo>
                    <a:lnTo>
                      <a:pt x="1192" y="548"/>
                    </a:lnTo>
                    <a:lnTo>
                      <a:pt x="1179" y="541"/>
                    </a:lnTo>
                    <a:lnTo>
                      <a:pt x="1170" y="535"/>
                    </a:lnTo>
                    <a:lnTo>
                      <a:pt x="1157" y="529"/>
                    </a:lnTo>
                    <a:lnTo>
                      <a:pt x="1145" y="522"/>
                    </a:lnTo>
                    <a:lnTo>
                      <a:pt x="1132" y="519"/>
                    </a:lnTo>
                    <a:lnTo>
                      <a:pt x="1119" y="519"/>
                    </a:lnTo>
                    <a:lnTo>
                      <a:pt x="1103" y="516"/>
                    </a:lnTo>
                    <a:lnTo>
                      <a:pt x="1091" y="519"/>
                    </a:lnTo>
                    <a:lnTo>
                      <a:pt x="1078" y="519"/>
                    </a:lnTo>
                    <a:lnTo>
                      <a:pt x="1062" y="522"/>
                    </a:lnTo>
                    <a:lnTo>
                      <a:pt x="1050" y="529"/>
                    </a:lnTo>
                    <a:lnTo>
                      <a:pt x="1037" y="535"/>
                    </a:lnTo>
                    <a:lnTo>
                      <a:pt x="1015" y="548"/>
                    </a:lnTo>
                    <a:lnTo>
                      <a:pt x="996" y="567"/>
                    </a:lnTo>
                    <a:lnTo>
                      <a:pt x="980" y="586"/>
                    </a:lnTo>
                    <a:lnTo>
                      <a:pt x="967" y="611"/>
                    </a:lnTo>
                    <a:lnTo>
                      <a:pt x="866" y="611"/>
                    </a:lnTo>
                    <a:lnTo>
                      <a:pt x="876" y="576"/>
                    </a:lnTo>
                    <a:lnTo>
                      <a:pt x="882" y="545"/>
                    </a:lnTo>
                    <a:lnTo>
                      <a:pt x="888" y="510"/>
                    </a:lnTo>
                    <a:lnTo>
                      <a:pt x="888" y="475"/>
                    </a:lnTo>
                    <a:lnTo>
                      <a:pt x="879" y="386"/>
                    </a:lnTo>
                    <a:lnTo>
                      <a:pt x="854" y="301"/>
                    </a:lnTo>
                    <a:lnTo>
                      <a:pt x="813" y="225"/>
                    </a:lnTo>
                    <a:lnTo>
                      <a:pt x="759" y="159"/>
                    </a:lnTo>
                    <a:lnTo>
                      <a:pt x="692" y="105"/>
                    </a:lnTo>
                    <a:lnTo>
                      <a:pt x="616" y="64"/>
                    </a:lnTo>
                    <a:lnTo>
                      <a:pt x="531" y="38"/>
                    </a:lnTo>
                    <a:lnTo>
                      <a:pt x="443" y="29"/>
                    </a:lnTo>
                    <a:lnTo>
                      <a:pt x="420" y="29"/>
                    </a:lnTo>
                    <a:lnTo>
                      <a:pt x="398" y="32"/>
                    </a:lnTo>
                    <a:lnTo>
                      <a:pt x="376" y="35"/>
                    </a:lnTo>
                    <a:lnTo>
                      <a:pt x="354" y="38"/>
                    </a:lnTo>
                    <a:lnTo>
                      <a:pt x="335" y="41"/>
                    </a:lnTo>
                    <a:lnTo>
                      <a:pt x="313" y="48"/>
                    </a:lnTo>
                    <a:lnTo>
                      <a:pt x="291" y="57"/>
                    </a:lnTo>
                    <a:lnTo>
                      <a:pt x="272" y="64"/>
                    </a:lnTo>
                    <a:lnTo>
                      <a:pt x="259" y="45"/>
                    </a:lnTo>
                    <a:lnTo>
                      <a:pt x="243" y="29"/>
                    </a:lnTo>
                    <a:lnTo>
                      <a:pt x="228" y="16"/>
                    </a:lnTo>
                    <a:lnTo>
                      <a:pt x="209" y="7"/>
                    </a:lnTo>
                    <a:lnTo>
                      <a:pt x="193" y="3"/>
                    </a:lnTo>
                    <a:lnTo>
                      <a:pt x="177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39" y="0"/>
                    </a:lnTo>
                    <a:lnTo>
                      <a:pt x="136" y="3"/>
                    </a:lnTo>
                    <a:lnTo>
                      <a:pt x="129" y="7"/>
                    </a:lnTo>
                    <a:lnTo>
                      <a:pt x="123" y="13"/>
                    </a:lnTo>
                    <a:lnTo>
                      <a:pt x="117" y="22"/>
                    </a:lnTo>
                    <a:lnTo>
                      <a:pt x="117" y="35"/>
                    </a:lnTo>
                    <a:lnTo>
                      <a:pt x="123" y="48"/>
                    </a:lnTo>
                    <a:lnTo>
                      <a:pt x="129" y="57"/>
                    </a:lnTo>
                    <a:lnTo>
                      <a:pt x="136" y="60"/>
                    </a:lnTo>
                    <a:lnTo>
                      <a:pt x="145" y="64"/>
                    </a:lnTo>
                    <a:lnTo>
                      <a:pt x="152" y="64"/>
                    </a:lnTo>
                    <a:lnTo>
                      <a:pt x="158" y="64"/>
                    </a:lnTo>
                    <a:lnTo>
                      <a:pt x="171" y="60"/>
                    </a:lnTo>
                    <a:lnTo>
                      <a:pt x="183" y="57"/>
                    </a:lnTo>
                    <a:lnTo>
                      <a:pt x="196" y="54"/>
                    </a:lnTo>
                    <a:lnTo>
                      <a:pt x="209" y="51"/>
                    </a:lnTo>
                    <a:lnTo>
                      <a:pt x="224" y="51"/>
                    </a:lnTo>
                    <a:lnTo>
                      <a:pt x="237" y="51"/>
                    </a:lnTo>
                    <a:lnTo>
                      <a:pt x="253" y="57"/>
                    </a:lnTo>
                    <a:lnTo>
                      <a:pt x="265" y="67"/>
                    </a:lnTo>
                    <a:lnTo>
                      <a:pt x="209" y="95"/>
                    </a:lnTo>
                    <a:lnTo>
                      <a:pt x="158" y="133"/>
                    </a:lnTo>
                    <a:lnTo>
                      <a:pt x="114" y="178"/>
                    </a:lnTo>
                    <a:lnTo>
                      <a:pt x="76" y="228"/>
                    </a:lnTo>
                    <a:lnTo>
                      <a:pt x="44" y="282"/>
                    </a:lnTo>
                    <a:lnTo>
                      <a:pt x="19" y="342"/>
                    </a:lnTo>
                    <a:lnTo>
                      <a:pt x="6" y="408"/>
                    </a:lnTo>
                    <a:lnTo>
                      <a:pt x="0" y="475"/>
                    </a:lnTo>
                    <a:lnTo>
                      <a:pt x="6" y="554"/>
                    </a:lnTo>
                    <a:lnTo>
                      <a:pt x="28" y="627"/>
                    </a:lnTo>
                    <a:lnTo>
                      <a:pt x="60" y="696"/>
                    </a:lnTo>
                    <a:lnTo>
                      <a:pt x="101" y="757"/>
                    </a:lnTo>
                    <a:lnTo>
                      <a:pt x="155" y="810"/>
                    </a:lnTo>
                    <a:lnTo>
                      <a:pt x="215" y="855"/>
                    </a:lnTo>
                    <a:lnTo>
                      <a:pt x="281" y="886"/>
                    </a:lnTo>
                    <a:lnTo>
                      <a:pt x="357" y="908"/>
                    </a:lnTo>
                    <a:lnTo>
                      <a:pt x="452" y="1162"/>
                    </a:lnTo>
                    <a:lnTo>
                      <a:pt x="471" y="1206"/>
                    </a:lnTo>
                    <a:lnTo>
                      <a:pt x="512" y="1184"/>
                    </a:lnTo>
                    <a:lnTo>
                      <a:pt x="569" y="1155"/>
                    </a:lnTo>
                    <a:lnTo>
                      <a:pt x="556" y="1067"/>
                    </a:lnTo>
                    <a:lnTo>
                      <a:pt x="515" y="1086"/>
                    </a:lnTo>
                    <a:lnTo>
                      <a:pt x="452" y="915"/>
                    </a:lnTo>
                    <a:lnTo>
                      <a:pt x="471" y="915"/>
                    </a:lnTo>
                    <a:lnTo>
                      <a:pt x="490" y="912"/>
                    </a:lnTo>
                    <a:lnTo>
                      <a:pt x="509" y="912"/>
                    </a:lnTo>
                    <a:lnTo>
                      <a:pt x="528" y="908"/>
                    </a:lnTo>
                    <a:lnTo>
                      <a:pt x="515" y="823"/>
                    </a:lnTo>
                    <a:lnTo>
                      <a:pt x="499" y="826"/>
                    </a:lnTo>
                    <a:lnTo>
                      <a:pt x="480" y="829"/>
                    </a:lnTo>
                    <a:lnTo>
                      <a:pt x="462" y="829"/>
                    </a:lnTo>
                    <a:lnTo>
                      <a:pt x="443" y="829"/>
                    </a:lnTo>
                    <a:lnTo>
                      <a:pt x="370" y="823"/>
                    </a:lnTo>
                    <a:lnTo>
                      <a:pt x="303" y="801"/>
                    </a:lnTo>
                    <a:lnTo>
                      <a:pt x="243" y="769"/>
                    </a:lnTo>
                    <a:lnTo>
                      <a:pt x="190" y="725"/>
                    </a:lnTo>
                    <a:lnTo>
                      <a:pt x="145" y="674"/>
                    </a:lnTo>
                    <a:lnTo>
                      <a:pt x="114" y="614"/>
                    </a:lnTo>
                    <a:lnTo>
                      <a:pt x="92" y="548"/>
                    </a:lnTo>
                    <a:lnTo>
                      <a:pt x="85" y="475"/>
                    </a:lnTo>
                    <a:lnTo>
                      <a:pt x="92" y="402"/>
                    </a:lnTo>
                    <a:lnTo>
                      <a:pt x="114" y="336"/>
                    </a:lnTo>
                    <a:lnTo>
                      <a:pt x="145" y="272"/>
                    </a:lnTo>
                    <a:lnTo>
                      <a:pt x="190" y="219"/>
                    </a:lnTo>
                    <a:lnTo>
                      <a:pt x="243" y="174"/>
                    </a:lnTo>
                    <a:lnTo>
                      <a:pt x="303" y="143"/>
                    </a:lnTo>
                    <a:lnTo>
                      <a:pt x="370" y="121"/>
                    </a:lnTo>
                    <a:lnTo>
                      <a:pt x="443" y="114"/>
                    </a:lnTo>
                    <a:lnTo>
                      <a:pt x="515" y="121"/>
                    </a:lnTo>
                    <a:lnTo>
                      <a:pt x="582" y="143"/>
                    </a:lnTo>
                    <a:lnTo>
                      <a:pt x="645" y="174"/>
                    </a:lnTo>
                    <a:lnTo>
                      <a:pt x="699" y="219"/>
                    </a:lnTo>
                    <a:lnTo>
                      <a:pt x="743" y="272"/>
                    </a:lnTo>
                    <a:lnTo>
                      <a:pt x="775" y="336"/>
                    </a:lnTo>
                    <a:lnTo>
                      <a:pt x="797" y="402"/>
                    </a:lnTo>
                    <a:lnTo>
                      <a:pt x="803" y="475"/>
                    </a:lnTo>
                    <a:lnTo>
                      <a:pt x="800" y="510"/>
                    </a:lnTo>
                    <a:lnTo>
                      <a:pt x="797" y="545"/>
                    </a:lnTo>
                    <a:lnTo>
                      <a:pt x="787" y="579"/>
                    </a:lnTo>
                    <a:lnTo>
                      <a:pt x="775" y="614"/>
                    </a:lnTo>
                    <a:lnTo>
                      <a:pt x="775" y="611"/>
                    </a:lnTo>
                    <a:lnTo>
                      <a:pt x="771" y="611"/>
                    </a:lnTo>
                    <a:lnTo>
                      <a:pt x="771" y="611"/>
                    </a:lnTo>
                    <a:lnTo>
                      <a:pt x="768" y="608"/>
                    </a:lnTo>
                    <a:lnTo>
                      <a:pt x="765" y="608"/>
                    </a:lnTo>
                    <a:lnTo>
                      <a:pt x="743" y="598"/>
                    </a:lnTo>
                    <a:lnTo>
                      <a:pt x="721" y="589"/>
                    </a:lnTo>
                    <a:lnTo>
                      <a:pt x="699" y="583"/>
                    </a:lnTo>
                    <a:lnTo>
                      <a:pt x="673" y="576"/>
                    </a:lnTo>
                    <a:lnTo>
                      <a:pt x="645" y="570"/>
                    </a:lnTo>
                    <a:lnTo>
                      <a:pt x="620" y="564"/>
                    </a:lnTo>
                    <a:lnTo>
                      <a:pt x="591" y="560"/>
                    </a:lnTo>
                    <a:lnTo>
                      <a:pt x="563" y="557"/>
                    </a:lnTo>
                    <a:lnTo>
                      <a:pt x="547" y="554"/>
                    </a:lnTo>
                    <a:lnTo>
                      <a:pt x="534" y="554"/>
                    </a:lnTo>
                    <a:lnTo>
                      <a:pt x="518" y="554"/>
                    </a:lnTo>
                    <a:lnTo>
                      <a:pt x="503" y="551"/>
                    </a:lnTo>
                    <a:lnTo>
                      <a:pt x="487" y="551"/>
                    </a:lnTo>
                    <a:lnTo>
                      <a:pt x="471" y="551"/>
                    </a:lnTo>
                    <a:lnTo>
                      <a:pt x="455" y="554"/>
                    </a:lnTo>
                    <a:lnTo>
                      <a:pt x="439" y="554"/>
                    </a:lnTo>
                    <a:lnTo>
                      <a:pt x="411" y="557"/>
                    </a:lnTo>
                    <a:lnTo>
                      <a:pt x="382" y="557"/>
                    </a:lnTo>
                    <a:lnTo>
                      <a:pt x="357" y="564"/>
                    </a:lnTo>
                    <a:lnTo>
                      <a:pt x="332" y="567"/>
                    </a:lnTo>
                    <a:lnTo>
                      <a:pt x="307" y="573"/>
                    </a:lnTo>
                    <a:lnTo>
                      <a:pt x="281" y="583"/>
                    </a:lnTo>
                    <a:lnTo>
                      <a:pt x="259" y="589"/>
                    </a:lnTo>
                    <a:lnTo>
                      <a:pt x="237" y="598"/>
                    </a:lnTo>
                    <a:lnTo>
                      <a:pt x="234" y="598"/>
                    </a:lnTo>
                    <a:lnTo>
                      <a:pt x="218" y="608"/>
                    </a:lnTo>
                    <a:lnTo>
                      <a:pt x="205" y="624"/>
                    </a:lnTo>
                    <a:lnTo>
                      <a:pt x="199" y="639"/>
                    </a:lnTo>
                    <a:lnTo>
                      <a:pt x="196" y="658"/>
                    </a:lnTo>
                    <a:lnTo>
                      <a:pt x="202" y="681"/>
                    </a:lnTo>
                    <a:lnTo>
                      <a:pt x="218" y="700"/>
                    </a:lnTo>
                    <a:lnTo>
                      <a:pt x="237" y="709"/>
                    </a:lnTo>
                    <a:lnTo>
                      <a:pt x="259" y="712"/>
                    </a:lnTo>
                    <a:lnTo>
                      <a:pt x="265" y="712"/>
                    </a:lnTo>
                    <a:lnTo>
                      <a:pt x="269" y="712"/>
                    </a:lnTo>
                    <a:lnTo>
                      <a:pt x="275" y="712"/>
                    </a:lnTo>
                    <a:lnTo>
                      <a:pt x="278" y="709"/>
                    </a:lnTo>
                    <a:lnTo>
                      <a:pt x="297" y="703"/>
                    </a:lnTo>
                    <a:lnTo>
                      <a:pt x="316" y="696"/>
                    </a:lnTo>
                    <a:lnTo>
                      <a:pt x="338" y="690"/>
                    </a:lnTo>
                    <a:lnTo>
                      <a:pt x="360" y="684"/>
                    </a:lnTo>
                    <a:lnTo>
                      <a:pt x="382" y="677"/>
                    </a:lnTo>
                    <a:lnTo>
                      <a:pt x="408" y="674"/>
                    </a:lnTo>
                    <a:lnTo>
                      <a:pt x="430" y="671"/>
                    </a:lnTo>
                    <a:lnTo>
                      <a:pt x="455" y="668"/>
                    </a:lnTo>
                    <a:lnTo>
                      <a:pt x="477" y="668"/>
                    </a:lnTo>
                    <a:lnTo>
                      <a:pt x="499" y="668"/>
                    </a:lnTo>
                    <a:lnTo>
                      <a:pt x="518" y="668"/>
                    </a:lnTo>
                    <a:lnTo>
                      <a:pt x="541" y="671"/>
                    </a:lnTo>
                    <a:lnTo>
                      <a:pt x="563" y="674"/>
                    </a:lnTo>
                    <a:lnTo>
                      <a:pt x="588" y="677"/>
                    </a:lnTo>
                    <a:lnTo>
                      <a:pt x="610" y="681"/>
                    </a:lnTo>
                    <a:lnTo>
                      <a:pt x="632" y="687"/>
                    </a:lnTo>
                    <a:lnTo>
                      <a:pt x="654" y="693"/>
                    </a:lnTo>
                    <a:lnTo>
                      <a:pt x="673" y="700"/>
                    </a:lnTo>
                    <a:lnTo>
                      <a:pt x="692" y="706"/>
                    </a:lnTo>
                    <a:lnTo>
                      <a:pt x="711" y="712"/>
                    </a:lnTo>
                    <a:lnTo>
                      <a:pt x="692" y="731"/>
                    </a:lnTo>
                    <a:lnTo>
                      <a:pt x="673" y="750"/>
                    </a:lnTo>
                    <a:lnTo>
                      <a:pt x="648" y="766"/>
                    </a:lnTo>
                    <a:lnTo>
                      <a:pt x="626" y="782"/>
                    </a:lnTo>
                    <a:lnTo>
                      <a:pt x="601" y="795"/>
                    </a:lnTo>
                    <a:lnTo>
                      <a:pt x="575" y="807"/>
                    </a:lnTo>
                    <a:lnTo>
                      <a:pt x="547" y="817"/>
                    </a:lnTo>
                    <a:lnTo>
                      <a:pt x="518" y="823"/>
                    </a:lnTo>
                    <a:lnTo>
                      <a:pt x="541" y="905"/>
                    </a:lnTo>
                    <a:lnTo>
                      <a:pt x="547" y="905"/>
                    </a:lnTo>
                    <a:lnTo>
                      <a:pt x="550" y="902"/>
                    </a:lnTo>
                    <a:lnTo>
                      <a:pt x="556" y="902"/>
                    </a:lnTo>
                    <a:lnTo>
                      <a:pt x="560" y="902"/>
                    </a:lnTo>
                    <a:lnTo>
                      <a:pt x="607" y="1038"/>
                    </a:lnTo>
                    <a:lnTo>
                      <a:pt x="575" y="1057"/>
                    </a:lnTo>
                    <a:lnTo>
                      <a:pt x="597" y="1143"/>
                    </a:lnTo>
                    <a:lnTo>
                      <a:pt x="635" y="1120"/>
                    </a:lnTo>
                    <a:lnTo>
                      <a:pt x="651" y="1162"/>
                    </a:lnTo>
                    <a:lnTo>
                      <a:pt x="667" y="1209"/>
                    </a:lnTo>
                    <a:lnTo>
                      <a:pt x="711" y="1184"/>
                    </a:lnTo>
                    <a:lnTo>
                      <a:pt x="888" y="1092"/>
                    </a:lnTo>
                    <a:lnTo>
                      <a:pt x="901" y="1082"/>
                    </a:lnTo>
                    <a:lnTo>
                      <a:pt x="911" y="1067"/>
                    </a:lnTo>
                    <a:lnTo>
                      <a:pt x="911" y="1051"/>
                    </a:lnTo>
                    <a:lnTo>
                      <a:pt x="907" y="1035"/>
                    </a:lnTo>
                    <a:lnTo>
                      <a:pt x="895" y="1022"/>
                    </a:lnTo>
                    <a:lnTo>
                      <a:pt x="882" y="1013"/>
                    </a:lnTo>
                    <a:lnTo>
                      <a:pt x="863" y="1013"/>
                    </a:lnTo>
                    <a:lnTo>
                      <a:pt x="847" y="1016"/>
                    </a:lnTo>
                    <a:lnTo>
                      <a:pt x="715" y="1086"/>
                    </a:lnTo>
                    <a:lnTo>
                      <a:pt x="708" y="1073"/>
                    </a:lnTo>
                    <a:lnTo>
                      <a:pt x="711" y="1063"/>
                    </a:lnTo>
                    <a:lnTo>
                      <a:pt x="715" y="1054"/>
                    </a:lnTo>
                    <a:lnTo>
                      <a:pt x="711" y="1044"/>
                    </a:lnTo>
                    <a:lnTo>
                      <a:pt x="708" y="1035"/>
                    </a:lnTo>
                    <a:lnTo>
                      <a:pt x="705" y="1029"/>
                    </a:lnTo>
                    <a:lnTo>
                      <a:pt x="702" y="1022"/>
                    </a:lnTo>
                    <a:lnTo>
                      <a:pt x="696" y="1019"/>
                    </a:lnTo>
                    <a:lnTo>
                      <a:pt x="689" y="1016"/>
                    </a:lnTo>
                    <a:lnTo>
                      <a:pt x="639" y="870"/>
                    </a:lnTo>
                    <a:lnTo>
                      <a:pt x="670" y="855"/>
                    </a:lnTo>
                    <a:lnTo>
                      <a:pt x="699" y="839"/>
                    </a:lnTo>
                    <a:lnTo>
                      <a:pt x="724" y="817"/>
                    </a:lnTo>
                    <a:lnTo>
                      <a:pt x="749" y="798"/>
                    </a:lnTo>
                    <a:lnTo>
                      <a:pt x="771" y="772"/>
                    </a:lnTo>
                    <a:lnTo>
                      <a:pt x="794" y="750"/>
                    </a:lnTo>
                    <a:lnTo>
                      <a:pt x="813" y="722"/>
                    </a:lnTo>
                    <a:lnTo>
                      <a:pt x="832" y="696"/>
                    </a:lnTo>
                    <a:lnTo>
                      <a:pt x="945" y="696"/>
                    </a:lnTo>
                    <a:lnTo>
                      <a:pt x="907" y="738"/>
                    </a:lnTo>
                    <a:lnTo>
                      <a:pt x="879" y="788"/>
                    </a:lnTo>
                    <a:lnTo>
                      <a:pt x="863" y="845"/>
                    </a:lnTo>
                    <a:lnTo>
                      <a:pt x="857" y="902"/>
                    </a:lnTo>
                    <a:lnTo>
                      <a:pt x="857" y="918"/>
                    </a:lnTo>
                    <a:lnTo>
                      <a:pt x="857" y="934"/>
                    </a:lnTo>
                    <a:lnTo>
                      <a:pt x="860" y="946"/>
                    </a:lnTo>
                    <a:lnTo>
                      <a:pt x="863" y="962"/>
                    </a:lnTo>
                    <a:lnTo>
                      <a:pt x="869" y="978"/>
                    </a:lnTo>
                    <a:lnTo>
                      <a:pt x="879" y="991"/>
                    </a:lnTo>
                    <a:lnTo>
                      <a:pt x="895" y="997"/>
                    </a:lnTo>
                    <a:lnTo>
                      <a:pt x="914" y="997"/>
                    </a:lnTo>
                    <a:lnTo>
                      <a:pt x="930" y="991"/>
                    </a:lnTo>
                    <a:lnTo>
                      <a:pt x="939" y="978"/>
                    </a:lnTo>
                    <a:lnTo>
                      <a:pt x="945" y="962"/>
                    </a:lnTo>
                    <a:lnTo>
                      <a:pt x="945" y="946"/>
                    </a:lnTo>
                    <a:lnTo>
                      <a:pt x="942" y="934"/>
                    </a:lnTo>
                    <a:lnTo>
                      <a:pt x="942" y="924"/>
                    </a:lnTo>
                    <a:lnTo>
                      <a:pt x="942" y="915"/>
                    </a:lnTo>
                    <a:lnTo>
                      <a:pt x="942" y="902"/>
                    </a:lnTo>
                    <a:lnTo>
                      <a:pt x="945" y="861"/>
                    </a:lnTo>
                    <a:lnTo>
                      <a:pt x="958" y="826"/>
                    </a:lnTo>
                    <a:lnTo>
                      <a:pt x="977" y="791"/>
                    </a:lnTo>
                    <a:lnTo>
                      <a:pt x="1002" y="760"/>
                    </a:lnTo>
                    <a:lnTo>
                      <a:pt x="1015" y="772"/>
                    </a:lnTo>
                    <a:lnTo>
                      <a:pt x="1028" y="782"/>
                    </a:lnTo>
                    <a:lnTo>
                      <a:pt x="1043" y="788"/>
                    </a:lnTo>
                    <a:lnTo>
                      <a:pt x="1059" y="795"/>
                    </a:lnTo>
                    <a:lnTo>
                      <a:pt x="1088" y="801"/>
                    </a:lnTo>
                    <a:lnTo>
                      <a:pt x="1113" y="801"/>
                    </a:lnTo>
                    <a:lnTo>
                      <a:pt x="1141" y="795"/>
                    </a:lnTo>
                    <a:lnTo>
                      <a:pt x="1167" y="785"/>
                    </a:lnTo>
                    <a:lnTo>
                      <a:pt x="1189" y="772"/>
                    </a:lnTo>
                    <a:lnTo>
                      <a:pt x="1208" y="753"/>
                    </a:lnTo>
                    <a:lnTo>
                      <a:pt x="1224" y="734"/>
                    </a:lnTo>
                    <a:lnTo>
                      <a:pt x="1236" y="709"/>
                    </a:lnTo>
                    <a:lnTo>
                      <a:pt x="1647" y="709"/>
                    </a:lnTo>
                    <a:lnTo>
                      <a:pt x="1660" y="731"/>
                    </a:lnTo>
                    <a:lnTo>
                      <a:pt x="1673" y="753"/>
                    </a:lnTo>
                    <a:lnTo>
                      <a:pt x="1692" y="772"/>
                    </a:lnTo>
                    <a:lnTo>
                      <a:pt x="1714" y="785"/>
                    </a:lnTo>
                    <a:lnTo>
                      <a:pt x="1726" y="791"/>
                    </a:lnTo>
                    <a:lnTo>
                      <a:pt x="1739" y="798"/>
                    </a:lnTo>
                    <a:lnTo>
                      <a:pt x="1755" y="801"/>
                    </a:lnTo>
                    <a:lnTo>
                      <a:pt x="1768" y="801"/>
                    </a:lnTo>
                    <a:lnTo>
                      <a:pt x="1783" y="801"/>
                    </a:lnTo>
                    <a:lnTo>
                      <a:pt x="1796" y="801"/>
                    </a:lnTo>
                    <a:lnTo>
                      <a:pt x="1812" y="798"/>
                    </a:lnTo>
                    <a:lnTo>
                      <a:pt x="1824" y="795"/>
                    </a:lnTo>
                    <a:lnTo>
                      <a:pt x="1843" y="788"/>
                    </a:lnTo>
                    <a:lnTo>
                      <a:pt x="1859" y="779"/>
                    </a:lnTo>
                    <a:lnTo>
                      <a:pt x="1875" y="766"/>
                    </a:lnTo>
                    <a:lnTo>
                      <a:pt x="1888" y="753"/>
                    </a:lnTo>
                    <a:lnTo>
                      <a:pt x="1916" y="785"/>
                    </a:lnTo>
                    <a:lnTo>
                      <a:pt x="1935" y="820"/>
                    </a:lnTo>
                    <a:lnTo>
                      <a:pt x="1948" y="861"/>
                    </a:lnTo>
                    <a:lnTo>
                      <a:pt x="1951" y="902"/>
                    </a:lnTo>
                    <a:lnTo>
                      <a:pt x="1951" y="915"/>
                    </a:lnTo>
                    <a:lnTo>
                      <a:pt x="1951" y="924"/>
                    </a:lnTo>
                    <a:lnTo>
                      <a:pt x="1951" y="934"/>
                    </a:lnTo>
                    <a:lnTo>
                      <a:pt x="1948" y="946"/>
                    </a:lnTo>
                    <a:lnTo>
                      <a:pt x="1948" y="962"/>
                    </a:lnTo>
                    <a:lnTo>
                      <a:pt x="1954" y="978"/>
                    </a:lnTo>
                    <a:lnTo>
                      <a:pt x="1967" y="991"/>
                    </a:lnTo>
                    <a:lnTo>
                      <a:pt x="1983" y="997"/>
                    </a:lnTo>
                    <a:lnTo>
                      <a:pt x="1998" y="997"/>
                    </a:lnTo>
                    <a:lnTo>
                      <a:pt x="2014" y="991"/>
                    </a:lnTo>
                    <a:lnTo>
                      <a:pt x="2027" y="978"/>
                    </a:lnTo>
                    <a:lnTo>
                      <a:pt x="2033" y="962"/>
                    </a:lnTo>
                    <a:lnTo>
                      <a:pt x="2036" y="946"/>
                    </a:lnTo>
                    <a:lnTo>
                      <a:pt x="2036" y="934"/>
                    </a:lnTo>
                    <a:lnTo>
                      <a:pt x="2036" y="918"/>
                    </a:lnTo>
                    <a:lnTo>
                      <a:pt x="2036" y="902"/>
                    </a:lnTo>
                    <a:lnTo>
                      <a:pt x="2030" y="845"/>
                    </a:lnTo>
                    <a:lnTo>
                      <a:pt x="2014" y="788"/>
                    </a:lnTo>
                    <a:lnTo>
                      <a:pt x="1986" y="738"/>
                    </a:lnTo>
                    <a:lnTo>
                      <a:pt x="1948" y="696"/>
                    </a:lnTo>
                    <a:lnTo>
                      <a:pt x="2052" y="696"/>
                    </a:lnTo>
                    <a:lnTo>
                      <a:pt x="2071" y="722"/>
                    </a:lnTo>
                    <a:lnTo>
                      <a:pt x="2090" y="750"/>
                    </a:lnTo>
                    <a:lnTo>
                      <a:pt x="2109" y="772"/>
                    </a:lnTo>
                    <a:lnTo>
                      <a:pt x="2134" y="798"/>
                    </a:lnTo>
                    <a:lnTo>
                      <a:pt x="2157" y="817"/>
                    </a:lnTo>
                    <a:lnTo>
                      <a:pt x="2185" y="839"/>
                    </a:lnTo>
                    <a:lnTo>
                      <a:pt x="2213" y="855"/>
                    </a:lnTo>
                    <a:lnTo>
                      <a:pt x="2242" y="870"/>
                    </a:lnTo>
                    <a:lnTo>
                      <a:pt x="2191" y="1016"/>
                    </a:lnTo>
                    <a:lnTo>
                      <a:pt x="2185" y="1019"/>
                    </a:lnTo>
                    <a:lnTo>
                      <a:pt x="2179" y="1022"/>
                    </a:lnTo>
                    <a:lnTo>
                      <a:pt x="2175" y="1029"/>
                    </a:lnTo>
                    <a:lnTo>
                      <a:pt x="2172" y="1035"/>
                    </a:lnTo>
                    <a:lnTo>
                      <a:pt x="2169" y="1044"/>
                    </a:lnTo>
                    <a:lnTo>
                      <a:pt x="2169" y="1054"/>
                    </a:lnTo>
                    <a:lnTo>
                      <a:pt x="2169" y="1063"/>
                    </a:lnTo>
                    <a:lnTo>
                      <a:pt x="2172" y="1073"/>
                    </a:lnTo>
                    <a:lnTo>
                      <a:pt x="2166" y="1086"/>
                    </a:lnTo>
                    <a:lnTo>
                      <a:pt x="2036" y="1016"/>
                    </a:lnTo>
                    <a:lnTo>
                      <a:pt x="2036" y="1016"/>
                    </a:lnTo>
                    <a:lnTo>
                      <a:pt x="2021" y="1013"/>
                    </a:lnTo>
                    <a:lnTo>
                      <a:pt x="2002" y="1013"/>
                    </a:lnTo>
                    <a:lnTo>
                      <a:pt x="1989" y="1022"/>
                    </a:lnTo>
                    <a:lnTo>
                      <a:pt x="1976" y="1035"/>
                    </a:lnTo>
                    <a:lnTo>
                      <a:pt x="1973" y="1051"/>
                    </a:lnTo>
                    <a:lnTo>
                      <a:pt x="1973" y="1067"/>
                    </a:lnTo>
                    <a:lnTo>
                      <a:pt x="1983" y="1082"/>
                    </a:lnTo>
                    <a:lnTo>
                      <a:pt x="1995" y="1092"/>
                    </a:lnTo>
                    <a:lnTo>
                      <a:pt x="2169" y="1184"/>
                    </a:lnTo>
                    <a:lnTo>
                      <a:pt x="2213" y="1209"/>
                    </a:lnTo>
                    <a:lnTo>
                      <a:pt x="2229" y="1162"/>
                    </a:lnTo>
                    <a:lnTo>
                      <a:pt x="2245" y="1120"/>
                    </a:lnTo>
                    <a:lnTo>
                      <a:pt x="2308" y="1152"/>
                    </a:lnTo>
                    <a:lnTo>
                      <a:pt x="2324" y="1067"/>
                    </a:lnTo>
                    <a:lnTo>
                      <a:pt x="2274" y="1038"/>
                    </a:lnTo>
                    <a:lnTo>
                      <a:pt x="2321" y="902"/>
                    </a:lnTo>
                    <a:lnTo>
                      <a:pt x="2330" y="905"/>
                    </a:lnTo>
                    <a:lnTo>
                      <a:pt x="2340" y="905"/>
                    </a:lnTo>
                    <a:lnTo>
                      <a:pt x="2346" y="905"/>
                    </a:lnTo>
                    <a:lnTo>
                      <a:pt x="2356" y="908"/>
                    </a:lnTo>
                    <a:lnTo>
                      <a:pt x="2372" y="826"/>
                    </a:lnTo>
                    <a:lnTo>
                      <a:pt x="2343" y="820"/>
                    </a:lnTo>
                    <a:lnTo>
                      <a:pt x="2315" y="810"/>
                    </a:lnTo>
                    <a:lnTo>
                      <a:pt x="2286" y="798"/>
                    </a:lnTo>
                    <a:lnTo>
                      <a:pt x="2261" y="785"/>
                    </a:lnTo>
                    <a:lnTo>
                      <a:pt x="2236" y="769"/>
                    </a:lnTo>
                    <a:lnTo>
                      <a:pt x="2210" y="753"/>
                    </a:lnTo>
                    <a:lnTo>
                      <a:pt x="2188" y="734"/>
                    </a:lnTo>
                    <a:lnTo>
                      <a:pt x="2169" y="712"/>
                    </a:lnTo>
                    <a:lnTo>
                      <a:pt x="2188" y="706"/>
                    </a:lnTo>
                    <a:lnTo>
                      <a:pt x="2207" y="700"/>
                    </a:lnTo>
                    <a:lnTo>
                      <a:pt x="2226" y="693"/>
                    </a:lnTo>
                    <a:lnTo>
                      <a:pt x="2248" y="687"/>
                    </a:lnTo>
                    <a:lnTo>
                      <a:pt x="2270" y="681"/>
                    </a:lnTo>
                    <a:lnTo>
                      <a:pt x="2293" y="677"/>
                    </a:lnTo>
                    <a:lnTo>
                      <a:pt x="2318" y="674"/>
                    </a:lnTo>
                    <a:lnTo>
                      <a:pt x="2340" y="671"/>
                    </a:lnTo>
                    <a:lnTo>
                      <a:pt x="2362" y="668"/>
                    </a:lnTo>
                    <a:lnTo>
                      <a:pt x="2384" y="668"/>
                    </a:lnTo>
                    <a:lnTo>
                      <a:pt x="2403" y="668"/>
                    </a:lnTo>
                    <a:lnTo>
                      <a:pt x="2425" y="668"/>
                    </a:lnTo>
                    <a:lnTo>
                      <a:pt x="2451" y="671"/>
                    </a:lnTo>
                    <a:lnTo>
                      <a:pt x="2476" y="674"/>
                    </a:lnTo>
                    <a:lnTo>
                      <a:pt x="2498" y="677"/>
                    </a:lnTo>
                    <a:lnTo>
                      <a:pt x="2520" y="684"/>
                    </a:lnTo>
                    <a:lnTo>
                      <a:pt x="2542" y="690"/>
                    </a:lnTo>
                    <a:lnTo>
                      <a:pt x="2564" y="696"/>
                    </a:lnTo>
                    <a:lnTo>
                      <a:pt x="2583" y="703"/>
                    </a:lnTo>
                    <a:lnTo>
                      <a:pt x="2602" y="709"/>
                    </a:lnTo>
                    <a:lnTo>
                      <a:pt x="2609" y="712"/>
                    </a:lnTo>
                    <a:lnTo>
                      <a:pt x="2612" y="712"/>
                    </a:lnTo>
                    <a:lnTo>
                      <a:pt x="2618" y="712"/>
                    </a:lnTo>
                    <a:lnTo>
                      <a:pt x="2621" y="712"/>
                    </a:lnTo>
                    <a:lnTo>
                      <a:pt x="2644" y="709"/>
                    </a:lnTo>
                    <a:lnTo>
                      <a:pt x="2662" y="700"/>
                    </a:lnTo>
                    <a:lnTo>
                      <a:pt x="2675" y="681"/>
                    </a:lnTo>
                    <a:lnTo>
                      <a:pt x="2681" y="658"/>
                    </a:lnTo>
                    <a:lnTo>
                      <a:pt x="2681" y="639"/>
                    </a:lnTo>
                    <a:lnTo>
                      <a:pt x="2675" y="624"/>
                    </a:lnTo>
                    <a:lnTo>
                      <a:pt x="2662" y="608"/>
                    </a:lnTo>
                    <a:lnTo>
                      <a:pt x="2647" y="598"/>
                    </a:lnTo>
                    <a:lnTo>
                      <a:pt x="2644" y="598"/>
                    </a:lnTo>
                    <a:lnTo>
                      <a:pt x="2621" y="589"/>
                    </a:lnTo>
                    <a:lnTo>
                      <a:pt x="2599" y="583"/>
                    </a:lnTo>
                    <a:lnTo>
                      <a:pt x="2574" y="573"/>
                    </a:lnTo>
                    <a:lnTo>
                      <a:pt x="2549" y="567"/>
                    </a:lnTo>
                    <a:lnTo>
                      <a:pt x="2523" y="564"/>
                    </a:lnTo>
                    <a:lnTo>
                      <a:pt x="2498" y="557"/>
                    </a:lnTo>
                    <a:lnTo>
                      <a:pt x="2470" y="557"/>
                    </a:lnTo>
                    <a:lnTo>
                      <a:pt x="2441" y="554"/>
                    </a:lnTo>
                    <a:lnTo>
                      <a:pt x="2425" y="554"/>
                    </a:lnTo>
                    <a:lnTo>
                      <a:pt x="2410" y="551"/>
                    </a:lnTo>
                    <a:lnTo>
                      <a:pt x="2394" y="551"/>
                    </a:lnTo>
                    <a:lnTo>
                      <a:pt x="2378" y="551"/>
                    </a:lnTo>
                    <a:lnTo>
                      <a:pt x="2362" y="554"/>
                    </a:lnTo>
                    <a:lnTo>
                      <a:pt x="2346" y="554"/>
                    </a:lnTo>
                    <a:lnTo>
                      <a:pt x="2334" y="554"/>
                    </a:lnTo>
                    <a:lnTo>
                      <a:pt x="2318" y="557"/>
                    </a:lnTo>
                    <a:lnTo>
                      <a:pt x="2289" y="560"/>
                    </a:lnTo>
                    <a:lnTo>
                      <a:pt x="2261" y="564"/>
                    </a:lnTo>
                    <a:lnTo>
                      <a:pt x="2236" y="570"/>
                    </a:lnTo>
                    <a:lnTo>
                      <a:pt x="2207" y="576"/>
                    </a:lnTo>
                    <a:lnTo>
                      <a:pt x="2182" y="583"/>
                    </a:lnTo>
                    <a:lnTo>
                      <a:pt x="2160" y="589"/>
                    </a:lnTo>
                    <a:lnTo>
                      <a:pt x="2138" y="598"/>
                    </a:lnTo>
                    <a:lnTo>
                      <a:pt x="2115" y="608"/>
                    </a:lnTo>
                    <a:lnTo>
                      <a:pt x="2115" y="608"/>
                    </a:lnTo>
                    <a:lnTo>
                      <a:pt x="2112" y="611"/>
                    </a:lnTo>
                    <a:lnTo>
                      <a:pt x="2112" y="611"/>
                    </a:lnTo>
                    <a:lnTo>
                      <a:pt x="2109" y="611"/>
                    </a:lnTo>
                    <a:lnTo>
                      <a:pt x="2109" y="614"/>
                    </a:lnTo>
                    <a:lnTo>
                      <a:pt x="2096" y="579"/>
                    </a:lnTo>
                    <a:lnTo>
                      <a:pt x="2087" y="545"/>
                    </a:lnTo>
                    <a:lnTo>
                      <a:pt x="2084" y="510"/>
                    </a:lnTo>
                    <a:lnTo>
                      <a:pt x="2081" y="475"/>
                    </a:lnTo>
                    <a:lnTo>
                      <a:pt x="2087" y="402"/>
                    </a:lnTo>
                    <a:lnTo>
                      <a:pt x="2109" y="336"/>
                    </a:lnTo>
                    <a:lnTo>
                      <a:pt x="2141" y="272"/>
                    </a:lnTo>
                    <a:lnTo>
                      <a:pt x="2185" y="219"/>
                    </a:lnTo>
                    <a:lnTo>
                      <a:pt x="2239" y="174"/>
                    </a:lnTo>
                    <a:lnTo>
                      <a:pt x="2299" y="143"/>
                    </a:lnTo>
                    <a:lnTo>
                      <a:pt x="2365" y="121"/>
                    </a:lnTo>
                    <a:lnTo>
                      <a:pt x="2438" y="114"/>
                    </a:lnTo>
                    <a:lnTo>
                      <a:pt x="2511" y="121"/>
                    </a:lnTo>
                    <a:lnTo>
                      <a:pt x="2577" y="143"/>
                    </a:lnTo>
                    <a:lnTo>
                      <a:pt x="2637" y="174"/>
                    </a:lnTo>
                    <a:lnTo>
                      <a:pt x="2691" y="219"/>
                    </a:lnTo>
                    <a:lnTo>
                      <a:pt x="2735" y="272"/>
                    </a:lnTo>
                    <a:lnTo>
                      <a:pt x="2767" y="336"/>
                    </a:lnTo>
                    <a:lnTo>
                      <a:pt x="2789" y="402"/>
                    </a:lnTo>
                    <a:lnTo>
                      <a:pt x="2795" y="475"/>
                    </a:lnTo>
                    <a:lnTo>
                      <a:pt x="2789" y="548"/>
                    </a:lnTo>
                    <a:lnTo>
                      <a:pt x="2767" y="614"/>
                    </a:lnTo>
                    <a:lnTo>
                      <a:pt x="2735" y="674"/>
                    </a:lnTo>
                    <a:lnTo>
                      <a:pt x="2691" y="725"/>
                    </a:lnTo>
                    <a:lnTo>
                      <a:pt x="2637" y="769"/>
                    </a:lnTo>
                    <a:lnTo>
                      <a:pt x="2577" y="801"/>
                    </a:lnTo>
                    <a:lnTo>
                      <a:pt x="2511" y="823"/>
                    </a:lnTo>
                    <a:lnTo>
                      <a:pt x="2438" y="829"/>
                    </a:lnTo>
                    <a:lnTo>
                      <a:pt x="2422" y="829"/>
                    </a:lnTo>
                    <a:lnTo>
                      <a:pt x="2406" y="829"/>
                    </a:lnTo>
                    <a:lnTo>
                      <a:pt x="2394" y="829"/>
                    </a:lnTo>
                    <a:lnTo>
                      <a:pt x="2378" y="826"/>
                    </a:lnTo>
                    <a:lnTo>
                      <a:pt x="2365" y="912"/>
                    </a:lnTo>
                    <a:lnTo>
                      <a:pt x="2381" y="915"/>
                    </a:lnTo>
                    <a:lnTo>
                      <a:pt x="2397" y="915"/>
                    </a:lnTo>
                    <a:lnTo>
                      <a:pt x="2413" y="915"/>
                    </a:lnTo>
                    <a:lnTo>
                      <a:pt x="2428" y="915"/>
                    </a:lnTo>
                    <a:lnTo>
                      <a:pt x="2365" y="1086"/>
                    </a:lnTo>
                    <a:lnTo>
                      <a:pt x="2346" y="1076"/>
                    </a:lnTo>
                    <a:lnTo>
                      <a:pt x="2334" y="1168"/>
                    </a:lnTo>
                    <a:lnTo>
                      <a:pt x="2368" y="1184"/>
                    </a:lnTo>
                    <a:lnTo>
                      <a:pt x="2410" y="1206"/>
                    </a:lnTo>
                    <a:lnTo>
                      <a:pt x="2428" y="1162"/>
                    </a:lnTo>
                    <a:lnTo>
                      <a:pt x="2523" y="908"/>
                    </a:lnTo>
                    <a:lnTo>
                      <a:pt x="2599" y="886"/>
                    </a:lnTo>
                    <a:lnTo>
                      <a:pt x="2666" y="855"/>
                    </a:lnTo>
                    <a:lnTo>
                      <a:pt x="2726" y="810"/>
                    </a:lnTo>
                    <a:lnTo>
                      <a:pt x="2780" y="757"/>
                    </a:lnTo>
                    <a:lnTo>
                      <a:pt x="2821" y="696"/>
                    </a:lnTo>
                    <a:lnTo>
                      <a:pt x="2852" y="627"/>
                    </a:lnTo>
                    <a:lnTo>
                      <a:pt x="2874" y="554"/>
                    </a:lnTo>
                    <a:lnTo>
                      <a:pt x="2881" y="475"/>
                    </a:lnTo>
                    <a:lnTo>
                      <a:pt x="2874" y="408"/>
                    </a:lnTo>
                    <a:lnTo>
                      <a:pt x="2862" y="345"/>
                    </a:lnTo>
                    <a:lnTo>
                      <a:pt x="2840" y="285"/>
                    </a:lnTo>
                    <a:lnTo>
                      <a:pt x="2808" y="231"/>
                    </a:lnTo>
                    <a:lnTo>
                      <a:pt x="2770" y="181"/>
                    </a:lnTo>
                    <a:lnTo>
                      <a:pt x="2726" y="136"/>
                    </a:lnTo>
                    <a:lnTo>
                      <a:pt x="2678" y="98"/>
                    </a:lnTo>
                    <a:lnTo>
                      <a:pt x="2621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1" name="Freeform 24"/>
              <p:cNvSpPr>
                <a:spLocks/>
              </p:cNvSpPr>
              <p:nvPr/>
            </p:nvSpPr>
            <p:spPr bwMode="auto">
              <a:xfrm>
                <a:off x="5082" y="2881"/>
                <a:ext cx="22" cy="86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0" y="82"/>
                  </a:cxn>
                  <a:cxn ang="0">
                    <a:pos x="3" y="82"/>
                  </a:cxn>
                  <a:cxn ang="0">
                    <a:pos x="6" y="82"/>
                  </a:cxn>
                  <a:cxn ang="0">
                    <a:pos x="6" y="82"/>
                  </a:cxn>
                  <a:cxn ang="0">
                    <a:pos x="9" y="86"/>
                  </a:cxn>
                  <a:cxn ang="0">
                    <a:pos x="22" y="0"/>
                  </a:cxn>
                </a:cxnLst>
                <a:rect l="0" t="0" r="r" b="b"/>
                <a:pathLst>
                  <a:path w="22" h="86">
                    <a:moveTo>
                      <a:pt x="22" y="0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0" y="82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9" y="8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2" name="Freeform 25"/>
              <p:cNvSpPr>
                <a:spLocks/>
              </p:cNvSpPr>
              <p:nvPr/>
            </p:nvSpPr>
            <p:spPr bwMode="auto">
              <a:xfrm>
                <a:off x="5034" y="3122"/>
                <a:ext cx="38" cy="101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85"/>
                  </a:cxn>
                  <a:cxn ang="0">
                    <a:pos x="26" y="101"/>
                  </a:cxn>
                  <a:cxn ang="0">
                    <a:pos x="38" y="9"/>
                  </a:cxn>
                  <a:cxn ang="0">
                    <a:pos x="16" y="0"/>
                  </a:cxn>
                </a:cxnLst>
                <a:rect l="0" t="0" r="r" b="b"/>
                <a:pathLst>
                  <a:path w="38" h="101">
                    <a:moveTo>
                      <a:pt x="16" y="0"/>
                    </a:moveTo>
                    <a:lnTo>
                      <a:pt x="0" y="85"/>
                    </a:lnTo>
                    <a:lnTo>
                      <a:pt x="26" y="101"/>
                    </a:lnTo>
                    <a:lnTo>
                      <a:pt x="38" y="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3" name="Freeform 26"/>
              <p:cNvSpPr>
                <a:spLocks/>
              </p:cNvSpPr>
              <p:nvPr/>
            </p:nvSpPr>
            <p:spPr bwMode="auto">
              <a:xfrm>
                <a:off x="4784" y="2233"/>
                <a:ext cx="225" cy="221"/>
              </a:xfrm>
              <a:custGeom>
                <a:avLst/>
                <a:gdLst/>
                <a:ahLst/>
                <a:cxnLst>
                  <a:cxn ang="0">
                    <a:pos x="111" y="221"/>
                  </a:cxn>
                  <a:cxn ang="0">
                    <a:pos x="133" y="218"/>
                  </a:cxn>
                  <a:cxn ang="0">
                    <a:pos x="155" y="212"/>
                  </a:cxn>
                  <a:cxn ang="0">
                    <a:pos x="174" y="202"/>
                  </a:cxn>
                  <a:cxn ang="0">
                    <a:pos x="193" y="189"/>
                  </a:cxn>
                  <a:cxn ang="0">
                    <a:pos x="206" y="170"/>
                  </a:cxn>
                  <a:cxn ang="0">
                    <a:pos x="216" y="151"/>
                  </a:cxn>
                  <a:cxn ang="0">
                    <a:pos x="222" y="132"/>
                  </a:cxn>
                  <a:cxn ang="0">
                    <a:pos x="225" y="110"/>
                  </a:cxn>
                  <a:cxn ang="0">
                    <a:pos x="222" y="88"/>
                  </a:cxn>
                  <a:cxn ang="0">
                    <a:pos x="216" y="69"/>
                  </a:cxn>
                  <a:cxn ang="0">
                    <a:pos x="206" y="50"/>
                  </a:cxn>
                  <a:cxn ang="0">
                    <a:pos x="193" y="31"/>
                  </a:cxn>
                  <a:cxn ang="0">
                    <a:pos x="174" y="19"/>
                  </a:cxn>
                  <a:cxn ang="0">
                    <a:pos x="155" y="9"/>
                  </a:cxn>
                  <a:cxn ang="0">
                    <a:pos x="133" y="3"/>
                  </a:cxn>
                  <a:cxn ang="0">
                    <a:pos x="111" y="0"/>
                  </a:cxn>
                  <a:cxn ang="0">
                    <a:pos x="89" y="3"/>
                  </a:cxn>
                  <a:cxn ang="0">
                    <a:pos x="70" y="9"/>
                  </a:cxn>
                  <a:cxn ang="0">
                    <a:pos x="51" y="19"/>
                  </a:cxn>
                  <a:cxn ang="0">
                    <a:pos x="32" y="31"/>
                  </a:cxn>
                  <a:cxn ang="0">
                    <a:pos x="19" y="50"/>
                  </a:cxn>
                  <a:cxn ang="0">
                    <a:pos x="10" y="69"/>
                  </a:cxn>
                  <a:cxn ang="0">
                    <a:pos x="4" y="88"/>
                  </a:cxn>
                  <a:cxn ang="0">
                    <a:pos x="0" y="110"/>
                  </a:cxn>
                  <a:cxn ang="0">
                    <a:pos x="4" y="132"/>
                  </a:cxn>
                  <a:cxn ang="0">
                    <a:pos x="10" y="151"/>
                  </a:cxn>
                  <a:cxn ang="0">
                    <a:pos x="19" y="170"/>
                  </a:cxn>
                  <a:cxn ang="0">
                    <a:pos x="32" y="189"/>
                  </a:cxn>
                  <a:cxn ang="0">
                    <a:pos x="51" y="202"/>
                  </a:cxn>
                  <a:cxn ang="0">
                    <a:pos x="70" y="212"/>
                  </a:cxn>
                  <a:cxn ang="0">
                    <a:pos x="89" y="218"/>
                  </a:cxn>
                  <a:cxn ang="0">
                    <a:pos x="111" y="221"/>
                  </a:cxn>
                </a:cxnLst>
                <a:rect l="0" t="0" r="r" b="b"/>
                <a:pathLst>
                  <a:path w="225" h="221">
                    <a:moveTo>
                      <a:pt x="111" y="221"/>
                    </a:moveTo>
                    <a:lnTo>
                      <a:pt x="133" y="218"/>
                    </a:lnTo>
                    <a:lnTo>
                      <a:pt x="155" y="212"/>
                    </a:lnTo>
                    <a:lnTo>
                      <a:pt x="174" y="202"/>
                    </a:lnTo>
                    <a:lnTo>
                      <a:pt x="193" y="189"/>
                    </a:lnTo>
                    <a:lnTo>
                      <a:pt x="206" y="170"/>
                    </a:lnTo>
                    <a:lnTo>
                      <a:pt x="216" y="151"/>
                    </a:lnTo>
                    <a:lnTo>
                      <a:pt x="222" y="132"/>
                    </a:lnTo>
                    <a:lnTo>
                      <a:pt x="225" y="110"/>
                    </a:lnTo>
                    <a:lnTo>
                      <a:pt x="222" y="88"/>
                    </a:lnTo>
                    <a:lnTo>
                      <a:pt x="216" y="69"/>
                    </a:lnTo>
                    <a:lnTo>
                      <a:pt x="206" y="50"/>
                    </a:lnTo>
                    <a:lnTo>
                      <a:pt x="193" y="31"/>
                    </a:lnTo>
                    <a:lnTo>
                      <a:pt x="174" y="19"/>
                    </a:lnTo>
                    <a:lnTo>
                      <a:pt x="155" y="9"/>
                    </a:lnTo>
                    <a:lnTo>
                      <a:pt x="133" y="3"/>
                    </a:lnTo>
                    <a:lnTo>
                      <a:pt x="111" y="0"/>
                    </a:lnTo>
                    <a:lnTo>
                      <a:pt x="89" y="3"/>
                    </a:lnTo>
                    <a:lnTo>
                      <a:pt x="70" y="9"/>
                    </a:lnTo>
                    <a:lnTo>
                      <a:pt x="51" y="19"/>
                    </a:lnTo>
                    <a:lnTo>
                      <a:pt x="32" y="31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4" y="88"/>
                    </a:lnTo>
                    <a:lnTo>
                      <a:pt x="0" y="110"/>
                    </a:lnTo>
                    <a:lnTo>
                      <a:pt x="4" y="132"/>
                    </a:lnTo>
                    <a:lnTo>
                      <a:pt x="10" y="151"/>
                    </a:lnTo>
                    <a:lnTo>
                      <a:pt x="19" y="170"/>
                    </a:lnTo>
                    <a:lnTo>
                      <a:pt x="32" y="189"/>
                    </a:lnTo>
                    <a:lnTo>
                      <a:pt x="51" y="202"/>
                    </a:lnTo>
                    <a:lnTo>
                      <a:pt x="70" y="212"/>
                    </a:lnTo>
                    <a:lnTo>
                      <a:pt x="89" y="218"/>
                    </a:lnTo>
                    <a:lnTo>
                      <a:pt x="111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4" name="Freeform 27"/>
              <p:cNvSpPr>
                <a:spLocks/>
              </p:cNvSpPr>
              <p:nvPr/>
            </p:nvSpPr>
            <p:spPr bwMode="auto">
              <a:xfrm>
                <a:off x="4759" y="2207"/>
                <a:ext cx="278" cy="272"/>
              </a:xfrm>
              <a:custGeom>
                <a:avLst/>
                <a:gdLst/>
                <a:ahLst/>
                <a:cxnLst>
                  <a:cxn ang="0">
                    <a:pos x="136" y="272"/>
                  </a:cxn>
                  <a:cxn ang="0">
                    <a:pos x="165" y="269"/>
                  </a:cxn>
                  <a:cxn ang="0">
                    <a:pos x="193" y="263"/>
                  </a:cxn>
                  <a:cxn ang="0">
                    <a:pos x="215" y="250"/>
                  </a:cxn>
                  <a:cxn ang="0">
                    <a:pos x="237" y="231"/>
                  </a:cxn>
                  <a:cxn ang="0">
                    <a:pos x="253" y="212"/>
                  </a:cxn>
                  <a:cxn ang="0">
                    <a:pos x="266" y="190"/>
                  </a:cxn>
                  <a:cxn ang="0">
                    <a:pos x="275" y="165"/>
                  </a:cxn>
                  <a:cxn ang="0">
                    <a:pos x="278" y="136"/>
                  </a:cxn>
                  <a:cxn ang="0">
                    <a:pos x="275" y="108"/>
                  </a:cxn>
                  <a:cxn ang="0">
                    <a:pos x="266" y="82"/>
                  </a:cxn>
                  <a:cxn ang="0">
                    <a:pos x="253" y="60"/>
                  </a:cxn>
                  <a:cxn ang="0">
                    <a:pos x="237" y="38"/>
                  </a:cxn>
                  <a:cxn ang="0">
                    <a:pos x="215" y="22"/>
                  </a:cxn>
                  <a:cxn ang="0">
                    <a:pos x="193" y="10"/>
                  </a:cxn>
                  <a:cxn ang="0">
                    <a:pos x="165" y="3"/>
                  </a:cxn>
                  <a:cxn ang="0">
                    <a:pos x="136" y="0"/>
                  </a:cxn>
                  <a:cxn ang="0">
                    <a:pos x="111" y="3"/>
                  </a:cxn>
                  <a:cxn ang="0">
                    <a:pos x="86" y="10"/>
                  </a:cxn>
                  <a:cxn ang="0">
                    <a:pos x="60" y="22"/>
                  </a:cxn>
                  <a:cxn ang="0">
                    <a:pos x="41" y="38"/>
                  </a:cxn>
                  <a:cxn ang="0">
                    <a:pos x="25" y="60"/>
                  </a:cxn>
                  <a:cxn ang="0">
                    <a:pos x="10" y="82"/>
                  </a:cxn>
                  <a:cxn ang="0">
                    <a:pos x="3" y="108"/>
                  </a:cxn>
                  <a:cxn ang="0">
                    <a:pos x="0" y="136"/>
                  </a:cxn>
                  <a:cxn ang="0">
                    <a:pos x="3" y="165"/>
                  </a:cxn>
                  <a:cxn ang="0">
                    <a:pos x="10" y="190"/>
                  </a:cxn>
                  <a:cxn ang="0">
                    <a:pos x="25" y="212"/>
                  </a:cxn>
                  <a:cxn ang="0">
                    <a:pos x="41" y="231"/>
                  </a:cxn>
                  <a:cxn ang="0">
                    <a:pos x="60" y="250"/>
                  </a:cxn>
                  <a:cxn ang="0">
                    <a:pos x="86" y="263"/>
                  </a:cxn>
                  <a:cxn ang="0">
                    <a:pos x="111" y="269"/>
                  </a:cxn>
                  <a:cxn ang="0">
                    <a:pos x="136" y="272"/>
                  </a:cxn>
                </a:cxnLst>
                <a:rect l="0" t="0" r="r" b="b"/>
                <a:pathLst>
                  <a:path w="278" h="272">
                    <a:moveTo>
                      <a:pt x="136" y="272"/>
                    </a:moveTo>
                    <a:lnTo>
                      <a:pt x="165" y="269"/>
                    </a:lnTo>
                    <a:lnTo>
                      <a:pt x="193" y="263"/>
                    </a:lnTo>
                    <a:lnTo>
                      <a:pt x="215" y="250"/>
                    </a:lnTo>
                    <a:lnTo>
                      <a:pt x="237" y="231"/>
                    </a:lnTo>
                    <a:lnTo>
                      <a:pt x="253" y="212"/>
                    </a:lnTo>
                    <a:lnTo>
                      <a:pt x="266" y="190"/>
                    </a:lnTo>
                    <a:lnTo>
                      <a:pt x="275" y="165"/>
                    </a:lnTo>
                    <a:lnTo>
                      <a:pt x="278" y="136"/>
                    </a:lnTo>
                    <a:lnTo>
                      <a:pt x="275" y="108"/>
                    </a:lnTo>
                    <a:lnTo>
                      <a:pt x="266" y="82"/>
                    </a:lnTo>
                    <a:lnTo>
                      <a:pt x="253" y="60"/>
                    </a:lnTo>
                    <a:lnTo>
                      <a:pt x="237" y="38"/>
                    </a:lnTo>
                    <a:lnTo>
                      <a:pt x="215" y="22"/>
                    </a:lnTo>
                    <a:lnTo>
                      <a:pt x="193" y="10"/>
                    </a:lnTo>
                    <a:lnTo>
                      <a:pt x="165" y="3"/>
                    </a:lnTo>
                    <a:lnTo>
                      <a:pt x="136" y="0"/>
                    </a:lnTo>
                    <a:lnTo>
                      <a:pt x="111" y="3"/>
                    </a:lnTo>
                    <a:lnTo>
                      <a:pt x="86" y="10"/>
                    </a:lnTo>
                    <a:lnTo>
                      <a:pt x="60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0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0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0" y="250"/>
                    </a:lnTo>
                    <a:lnTo>
                      <a:pt x="86" y="263"/>
                    </a:lnTo>
                    <a:lnTo>
                      <a:pt x="111" y="269"/>
                    </a:lnTo>
                    <a:lnTo>
                      <a:pt x="136" y="2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5" name="Freeform 28"/>
              <p:cNvSpPr>
                <a:spLocks/>
              </p:cNvSpPr>
              <p:nvPr/>
            </p:nvSpPr>
            <p:spPr bwMode="auto">
              <a:xfrm>
                <a:off x="4810" y="2258"/>
                <a:ext cx="174" cy="171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6" y="50"/>
                  </a:cxn>
                  <a:cxn ang="0">
                    <a:pos x="25" y="25"/>
                  </a:cxn>
                  <a:cxn ang="0">
                    <a:pos x="54" y="6"/>
                  </a:cxn>
                  <a:cxn ang="0">
                    <a:pos x="85" y="0"/>
                  </a:cxn>
                  <a:cxn ang="0">
                    <a:pos x="120" y="6"/>
                  </a:cxn>
                  <a:cxn ang="0">
                    <a:pos x="148" y="25"/>
                  </a:cxn>
                  <a:cxn ang="0">
                    <a:pos x="167" y="50"/>
                  </a:cxn>
                  <a:cxn ang="0">
                    <a:pos x="174" y="85"/>
                  </a:cxn>
                  <a:cxn ang="0">
                    <a:pos x="167" y="120"/>
                  </a:cxn>
                  <a:cxn ang="0">
                    <a:pos x="148" y="145"/>
                  </a:cxn>
                  <a:cxn ang="0">
                    <a:pos x="120" y="164"/>
                  </a:cxn>
                  <a:cxn ang="0">
                    <a:pos x="85" y="171"/>
                  </a:cxn>
                  <a:cxn ang="0">
                    <a:pos x="54" y="164"/>
                  </a:cxn>
                  <a:cxn ang="0">
                    <a:pos x="25" y="145"/>
                  </a:cxn>
                  <a:cxn ang="0">
                    <a:pos x="6" y="120"/>
                  </a:cxn>
                  <a:cxn ang="0">
                    <a:pos x="0" y="85"/>
                  </a:cxn>
                </a:cxnLst>
                <a:rect l="0" t="0" r="r" b="b"/>
                <a:pathLst>
                  <a:path w="174" h="171">
                    <a:moveTo>
                      <a:pt x="0" y="85"/>
                    </a:move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5" y="0"/>
                    </a:lnTo>
                    <a:lnTo>
                      <a:pt x="120" y="6"/>
                    </a:lnTo>
                    <a:lnTo>
                      <a:pt x="148" y="25"/>
                    </a:lnTo>
                    <a:lnTo>
                      <a:pt x="167" y="50"/>
                    </a:lnTo>
                    <a:lnTo>
                      <a:pt x="174" y="85"/>
                    </a:lnTo>
                    <a:lnTo>
                      <a:pt x="167" y="120"/>
                    </a:lnTo>
                    <a:lnTo>
                      <a:pt x="148" y="145"/>
                    </a:lnTo>
                    <a:lnTo>
                      <a:pt x="120" y="164"/>
                    </a:lnTo>
                    <a:lnTo>
                      <a:pt x="85" y="171"/>
                    </a:ln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6" name="Freeform 29"/>
              <p:cNvSpPr>
                <a:spLocks/>
              </p:cNvSpPr>
              <p:nvPr/>
            </p:nvSpPr>
            <p:spPr bwMode="auto">
              <a:xfrm>
                <a:off x="3323" y="2233"/>
                <a:ext cx="228" cy="221"/>
              </a:xfrm>
              <a:custGeom>
                <a:avLst/>
                <a:gdLst/>
                <a:ahLst/>
                <a:cxnLst>
                  <a:cxn ang="0">
                    <a:pos x="114" y="221"/>
                  </a:cxn>
                  <a:cxn ang="0">
                    <a:pos x="92" y="218"/>
                  </a:cxn>
                  <a:cxn ang="0">
                    <a:pos x="70" y="212"/>
                  </a:cxn>
                  <a:cxn ang="0">
                    <a:pos x="51" y="202"/>
                  </a:cxn>
                  <a:cxn ang="0">
                    <a:pos x="35" y="189"/>
                  </a:cxn>
                  <a:cxn ang="0">
                    <a:pos x="19" y="170"/>
                  </a:cxn>
                  <a:cxn ang="0">
                    <a:pos x="10" y="151"/>
                  </a:cxn>
                  <a:cxn ang="0">
                    <a:pos x="4" y="132"/>
                  </a:cxn>
                  <a:cxn ang="0">
                    <a:pos x="0" y="110"/>
                  </a:cxn>
                  <a:cxn ang="0">
                    <a:pos x="4" y="88"/>
                  </a:cxn>
                  <a:cxn ang="0">
                    <a:pos x="10" y="69"/>
                  </a:cxn>
                  <a:cxn ang="0">
                    <a:pos x="19" y="50"/>
                  </a:cxn>
                  <a:cxn ang="0">
                    <a:pos x="35" y="31"/>
                  </a:cxn>
                  <a:cxn ang="0">
                    <a:pos x="51" y="19"/>
                  </a:cxn>
                  <a:cxn ang="0">
                    <a:pos x="70" y="9"/>
                  </a:cxn>
                  <a:cxn ang="0">
                    <a:pos x="92" y="3"/>
                  </a:cxn>
                  <a:cxn ang="0">
                    <a:pos x="114" y="0"/>
                  </a:cxn>
                  <a:cxn ang="0">
                    <a:pos x="136" y="3"/>
                  </a:cxn>
                  <a:cxn ang="0">
                    <a:pos x="159" y="9"/>
                  </a:cxn>
                  <a:cxn ang="0">
                    <a:pos x="178" y="19"/>
                  </a:cxn>
                  <a:cxn ang="0">
                    <a:pos x="197" y="31"/>
                  </a:cxn>
                  <a:cxn ang="0">
                    <a:pos x="209" y="50"/>
                  </a:cxn>
                  <a:cxn ang="0">
                    <a:pos x="219" y="69"/>
                  </a:cxn>
                  <a:cxn ang="0">
                    <a:pos x="225" y="88"/>
                  </a:cxn>
                  <a:cxn ang="0">
                    <a:pos x="228" y="110"/>
                  </a:cxn>
                  <a:cxn ang="0">
                    <a:pos x="225" y="132"/>
                  </a:cxn>
                  <a:cxn ang="0">
                    <a:pos x="219" y="151"/>
                  </a:cxn>
                  <a:cxn ang="0">
                    <a:pos x="209" y="170"/>
                  </a:cxn>
                  <a:cxn ang="0">
                    <a:pos x="197" y="189"/>
                  </a:cxn>
                  <a:cxn ang="0">
                    <a:pos x="178" y="202"/>
                  </a:cxn>
                  <a:cxn ang="0">
                    <a:pos x="159" y="212"/>
                  </a:cxn>
                  <a:cxn ang="0">
                    <a:pos x="136" y="218"/>
                  </a:cxn>
                  <a:cxn ang="0">
                    <a:pos x="114" y="221"/>
                  </a:cxn>
                </a:cxnLst>
                <a:rect l="0" t="0" r="r" b="b"/>
                <a:pathLst>
                  <a:path w="228" h="221">
                    <a:moveTo>
                      <a:pt x="114" y="221"/>
                    </a:moveTo>
                    <a:lnTo>
                      <a:pt x="92" y="218"/>
                    </a:lnTo>
                    <a:lnTo>
                      <a:pt x="70" y="212"/>
                    </a:lnTo>
                    <a:lnTo>
                      <a:pt x="51" y="202"/>
                    </a:lnTo>
                    <a:lnTo>
                      <a:pt x="35" y="189"/>
                    </a:lnTo>
                    <a:lnTo>
                      <a:pt x="19" y="170"/>
                    </a:lnTo>
                    <a:lnTo>
                      <a:pt x="10" y="151"/>
                    </a:lnTo>
                    <a:lnTo>
                      <a:pt x="4" y="132"/>
                    </a:lnTo>
                    <a:lnTo>
                      <a:pt x="0" y="110"/>
                    </a:lnTo>
                    <a:lnTo>
                      <a:pt x="4" y="88"/>
                    </a:lnTo>
                    <a:lnTo>
                      <a:pt x="10" y="69"/>
                    </a:lnTo>
                    <a:lnTo>
                      <a:pt x="19" y="50"/>
                    </a:lnTo>
                    <a:lnTo>
                      <a:pt x="35" y="31"/>
                    </a:lnTo>
                    <a:lnTo>
                      <a:pt x="51" y="19"/>
                    </a:lnTo>
                    <a:lnTo>
                      <a:pt x="70" y="9"/>
                    </a:lnTo>
                    <a:lnTo>
                      <a:pt x="92" y="3"/>
                    </a:lnTo>
                    <a:lnTo>
                      <a:pt x="114" y="0"/>
                    </a:lnTo>
                    <a:lnTo>
                      <a:pt x="136" y="3"/>
                    </a:lnTo>
                    <a:lnTo>
                      <a:pt x="159" y="9"/>
                    </a:lnTo>
                    <a:lnTo>
                      <a:pt x="178" y="19"/>
                    </a:lnTo>
                    <a:lnTo>
                      <a:pt x="197" y="31"/>
                    </a:lnTo>
                    <a:lnTo>
                      <a:pt x="209" y="50"/>
                    </a:lnTo>
                    <a:lnTo>
                      <a:pt x="219" y="69"/>
                    </a:lnTo>
                    <a:lnTo>
                      <a:pt x="225" y="88"/>
                    </a:lnTo>
                    <a:lnTo>
                      <a:pt x="228" y="110"/>
                    </a:lnTo>
                    <a:lnTo>
                      <a:pt x="225" y="132"/>
                    </a:lnTo>
                    <a:lnTo>
                      <a:pt x="219" y="151"/>
                    </a:lnTo>
                    <a:lnTo>
                      <a:pt x="209" y="170"/>
                    </a:lnTo>
                    <a:lnTo>
                      <a:pt x="197" y="189"/>
                    </a:lnTo>
                    <a:lnTo>
                      <a:pt x="178" y="202"/>
                    </a:lnTo>
                    <a:lnTo>
                      <a:pt x="159" y="212"/>
                    </a:lnTo>
                    <a:lnTo>
                      <a:pt x="136" y="218"/>
                    </a:lnTo>
                    <a:lnTo>
                      <a:pt x="114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7" name="Freeform 30"/>
              <p:cNvSpPr>
                <a:spLocks/>
              </p:cNvSpPr>
              <p:nvPr/>
            </p:nvSpPr>
            <p:spPr bwMode="auto">
              <a:xfrm>
                <a:off x="3295" y="2207"/>
                <a:ext cx="281" cy="272"/>
              </a:xfrm>
              <a:custGeom>
                <a:avLst/>
                <a:gdLst/>
                <a:ahLst/>
                <a:cxnLst>
                  <a:cxn ang="0">
                    <a:pos x="281" y="136"/>
                  </a:cxn>
                  <a:cxn ang="0">
                    <a:pos x="278" y="108"/>
                  </a:cxn>
                  <a:cxn ang="0">
                    <a:pos x="272" y="82"/>
                  </a:cxn>
                  <a:cxn ang="0">
                    <a:pos x="256" y="60"/>
                  </a:cxn>
                  <a:cxn ang="0">
                    <a:pos x="240" y="38"/>
                  </a:cxn>
                  <a:cxn ang="0">
                    <a:pos x="218" y="22"/>
                  </a:cxn>
                  <a:cxn ang="0">
                    <a:pos x="196" y="10"/>
                  </a:cxn>
                  <a:cxn ang="0">
                    <a:pos x="171" y="3"/>
                  </a:cxn>
                  <a:cxn ang="0">
                    <a:pos x="142" y="0"/>
                  </a:cxn>
                  <a:cxn ang="0">
                    <a:pos x="114" y="3"/>
                  </a:cxn>
                  <a:cxn ang="0">
                    <a:pos x="85" y="10"/>
                  </a:cxn>
                  <a:cxn ang="0">
                    <a:pos x="63" y="22"/>
                  </a:cxn>
                  <a:cxn ang="0">
                    <a:pos x="41" y="38"/>
                  </a:cxn>
                  <a:cxn ang="0">
                    <a:pos x="25" y="60"/>
                  </a:cxn>
                  <a:cxn ang="0">
                    <a:pos x="13" y="82"/>
                  </a:cxn>
                  <a:cxn ang="0">
                    <a:pos x="3" y="108"/>
                  </a:cxn>
                  <a:cxn ang="0">
                    <a:pos x="0" y="136"/>
                  </a:cxn>
                  <a:cxn ang="0">
                    <a:pos x="3" y="165"/>
                  </a:cxn>
                  <a:cxn ang="0">
                    <a:pos x="13" y="190"/>
                  </a:cxn>
                  <a:cxn ang="0">
                    <a:pos x="25" y="212"/>
                  </a:cxn>
                  <a:cxn ang="0">
                    <a:pos x="41" y="231"/>
                  </a:cxn>
                  <a:cxn ang="0">
                    <a:pos x="63" y="250"/>
                  </a:cxn>
                  <a:cxn ang="0">
                    <a:pos x="85" y="263"/>
                  </a:cxn>
                  <a:cxn ang="0">
                    <a:pos x="114" y="269"/>
                  </a:cxn>
                  <a:cxn ang="0">
                    <a:pos x="142" y="272"/>
                  </a:cxn>
                  <a:cxn ang="0">
                    <a:pos x="171" y="269"/>
                  </a:cxn>
                  <a:cxn ang="0">
                    <a:pos x="196" y="263"/>
                  </a:cxn>
                  <a:cxn ang="0">
                    <a:pos x="218" y="250"/>
                  </a:cxn>
                  <a:cxn ang="0">
                    <a:pos x="240" y="231"/>
                  </a:cxn>
                  <a:cxn ang="0">
                    <a:pos x="256" y="212"/>
                  </a:cxn>
                  <a:cxn ang="0">
                    <a:pos x="272" y="190"/>
                  </a:cxn>
                  <a:cxn ang="0">
                    <a:pos x="278" y="165"/>
                  </a:cxn>
                  <a:cxn ang="0">
                    <a:pos x="281" y="136"/>
                  </a:cxn>
                </a:cxnLst>
                <a:rect l="0" t="0" r="r" b="b"/>
                <a:pathLst>
                  <a:path w="281" h="272">
                    <a:moveTo>
                      <a:pt x="281" y="136"/>
                    </a:moveTo>
                    <a:lnTo>
                      <a:pt x="278" y="108"/>
                    </a:lnTo>
                    <a:lnTo>
                      <a:pt x="272" y="82"/>
                    </a:lnTo>
                    <a:lnTo>
                      <a:pt x="256" y="60"/>
                    </a:lnTo>
                    <a:lnTo>
                      <a:pt x="240" y="38"/>
                    </a:lnTo>
                    <a:lnTo>
                      <a:pt x="218" y="22"/>
                    </a:lnTo>
                    <a:lnTo>
                      <a:pt x="196" y="10"/>
                    </a:lnTo>
                    <a:lnTo>
                      <a:pt x="171" y="3"/>
                    </a:lnTo>
                    <a:lnTo>
                      <a:pt x="142" y="0"/>
                    </a:lnTo>
                    <a:lnTo>
                      <a:pt x="114" y="3"/>
                    </a:lnTo>
                    <a:lnTo>
                      <a:pt x="85" y="10"/>
                    </a:lnTo>
                    <a:lnTo>
                      <a:pt x="63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3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3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3" y="250"/>
                    </a:lnTo>
                    <a:lnTo>
                      <a:pt x="85" y="263"/>
                    </a:lnTo>
                    <a:lnTo>
                      <a:pt x="114" y="269"/>
                    </a:lnTo>
                    <a:lnTo>
                      <a:pt x="142" y="272"/>
                    </a:lnTo>
                    <a:lnTo>
                      <a:pt x="171" y="269"/>
                    </a:lnTo>
                    <a:lnTo>
                      <a:pt x="196" y="263"/>
                    </a:lnTo>
                    <a:lnTo>
                      <a:pt x="218" y="250"/>
                    </a:lnTo>
                    <a:lnTo>
                      <a:pt x="240" y="231"/>
                    </a:lnTo>
                    <a:lnTo>
                      <a:pt x="256" y="212"/>
                    </a:lnTo>
                    <a:lnTo>
                      <a:pt x="272" y="190"/>
                    </a:lnTo>
                    <a:lnTo>
                      <a:pt x="278" y="165"/>
                    </a:lnTo>
                    <a:lnTo>
                      <a:pt x="281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8" name="Freeform 31"/>
              <p:cNvSpPr>
                <a:spLocks/>
              </p:cNvSpPr>
              <p:nvPr/>
            </p:nvSpPr>
            <p:spPr bwMode="auto">
              <a:xfrm>
                <a:off x="3349" y="2258"/>
                <a:ext cx="177" cy="171"/>
              </a:xfrm>
              <a:custGeom>
                <a:avLst/>
                <a:gdLst/>
                <a:ahLst/>
                <a:cxnLst>
                  <a:cxn ang="0">
                    <a:pos x="88" y="171"/>
                  </a:cxn>
                  <a:cxn ang="0">
                    <a:pos x="54" y="164"/>
                  </a:cxn>
                  <a:cxn ang="0">
                    <a:pos x="25" y="145"/>
                  </a:cxn>
                  <a:cxn ang="0">
                    <a:pos x="6" y="120"/>
                  </a:cxn>
                  <a:cxn ang="0">
                    <a:pos x="0" y="85"/>
                  </a:cxn>
                  <a:cxn ang="0">
                    <a:pos x="6" y="50"/>
                  </a:cxn>
                  <a:cxn ang="0">
                    <a:pos x="25" y="25"/>
                  </a:cxn>
                  <a:cxn ang="0">
                    <a:pos x="54" y="6"/>
                  </a:cxn>
                  <a:cxn ang="0">
                    <a:pos x="88" y="0"/>
                  </a:cxn>
                  <a:cxn ang="0">
                    <a:pos x="123" y="6"/>
                  </a:cxn>
                  <a:cxn ang="0">
                    <a:pos x="152" y="25"/>
                  </a:cxn>
                  <a:cxn ang="0">
                    <a:pos x="171" y="50"/>
                  </a:cxn>
                  <a:cxn ang="0">
                    <a:pos x="177" y="85"/>
                  </a:cxn>
                  <a:cxn ang="0">
                    <a:pos x="171" y="120"/>
                  </a:cxn>
                  <a:cxn ang="0">
                    <a:pos x="152" y="145"/>
                  </a:cxn>
                  <a:cxn ang="0">
                    <a:pos x="123" y="164"/>
                  </a:cxn>
                  <a:cxn ang="0">
                    <a:pos x="88" y="171"/>
                  </a:cxn>
                </a:cxnLst>
                <a:rect l="0" t="0" r="r" b="b"/>
                <a:pathLst>
                  <a:path w="177" h="171">
                    <a:moveTo>
                      <a:pt x="88" y="171"/>
                    </a:move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8" y="0"/>
                    </a:lnTo>
                    <a:lnTo>
                      <a:pt x="123" y="6"/>
                    </a:lnTo>
                    <a:lnTo>
                      <a:pt x="152" y="25"/>
                    </a:lnTo>
                    <a:lnTo>
                      <a:pt x="171" y="50"/>
                    </a:lnTo>
                    <a:lnTo>
                      <a:pt x="177" y="85"/>
                    </a:lnTo>
                    <a:lnTo>
                      <a:pt x="171" y="120"/>
                    </a:lnTo>
                    <a:lnTo>
                      <a:pt x="152" y="145"/>
                    </a:lnTo>
                    <a:lnTo>
                      <a:pt x="123" y="164"/>
                    </a:lnTo>
                    <a:lnTo>
                      <a:pt x="88" y="1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59" name="Freeform 32"/>
              <p:cNvSpPr>
                <a:spLocks/>
              </p:cNvSpPr>
              <p:nvPr/>
            </p:nvSpPr>
            <p:spPr bwMode="auto">
              <a:xfrm>
                <a:off x="3282" y="3112"/>
                <a:ext cx="41" cy="9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3" y="98"/>
                  </a:cxn>
                  <a:cxn ang="0">
                    <a:pos x="41" y="86"/>
                  </a:cxn>
                  <a:cxn ang="0">
                    <a:pos x="19" y="0"/>
                  </a:cxn>
                  <a:cxn ang="0">
                    <a:pos x="0" y="10"/>
                  </a:cxn>
                </a:cxnLst>
                <a:rect l="0" t="0" r="r" b="b"/>
                <a:pathLst>
                  <a:path w="41" h="98">
                    <a:moveTo>
                      <a:pt x="0" y="10"/>
                    </a:moveTo>
                    <a:lnTo>
                      <a:pt x="13" y="98"/>
                    </a:lnTo>
                    <a:lnTo>
                      <a:pt x="41" y="86"/>
                    </a:lnTo>
                    <a:lnTo>
                      <a:pt x="1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60" name="Freeform 33"/>
              <p:cNvSpPr>
                <a:spLocks/>
              </p:cNvSpPr>
              <p:nvPr/>
            </p:nvSpPr>
            <p:spPr bwMode="auto">
              <a:xfrm>
                <a:off x="3241" y="2878"/>
                <a:ext cx="26" cy="8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3" y="85"/>
                  </a:cxn>
                  <a:cxn ang="0">
                    <a:pos x="16" y="85"/>
                  </a:cxn>
                  <a:cxn ang="0">
                    <a:pos x="19" y="82"/>
                  </a:cxn>
                  <a:cxn ang="0">
                    <a:pos x="22" y="82"/>
                  </a:cxn>
                  <a:cxn ang="0">
                    <a:pos x="26" y="82"/>
                  </a:cxn>
                  <a:cxn ang="0">
                    <a:pos x="3" y="0"/>
                  </a:cxn>
                </a:cxnLst>
                <a:rect l="0" t="0" r="r" b="b"/>
                <a:pathLst>
                  <a:path w="26" h="85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3" y="85"/>
                    </a:lnTo>
                    <a:lnTo>
                      <a:pt x="16" y="85"/>
                    </a:lnTo>
                    <a:lnTo>
                      <a:pt x="19" y="82"/>
                    </a:lnTo>
                    <a:lnTo>
                      <a:pt x="22" y="82"/>
                    </a:lnTo>
                    <a:lnTo>
                      <a:pt x="26" y="8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61" name="Freeform 34"/>
              <p:cNvSpPr>
                <a:spLocks/>
              </p:cNvSpPr>
              <p:nvPr/>
            </p:nvSpPr>
            <p:spPr bwMode="auto">
              <a:xfrm>
                <a:off x="3864" y="2603"/>
                <a:ext cx="79" cy="76"/>
              </a:xfrm>
              <a:custGeom>
                <a:avLst/>
                <a:gdLst/>
                <a:ahLst/>
                <a:cxnLst>
                  <a:cxn ang="0">
                    <a:pos x="10" y="76"/>
                  </a:cxn>
                  <a:cxn ang="0">
                    <a:pos x="79" y="28"/>
                  </a:cxn>
                  <a:cxn ang="0">
                    <a:pos x="73" y="19"/>
                  </a:cxn>
                  <a:cxn ang="0">
                    <a:pos x="67" y="12"/>
                  </a:cxn>
                  <a:cxn ang="0">
                    <a:pos x="60" y="6"/>
                  </a:cxn>
                  <a:cxn ang="0">
                    <a:pos x="54" y="0"/>
                  </a:cxn>
                  <a:cxn ang="0">
                    <a:pos x="0" y="66"/>
                  </a:cxn>
                  <a:cxn ang="0">
                    <a:pos x="3" y="69"/>
                  </a:cxn>
                  <a:cxn ang="0">
                    <a:pos x="7" y="69"/>
                  </a:cxn>
                  <a:cxn ang="0">
                    <a:pos x="7" y="72"/>
                  </a:cxn>
                  <a:cxn ang="0">
                    <a:pos x="10" y="76"/>
                  </a:cxn>
                </a:cxnLst>
                <a:rect l="0" t="0" r="r" b="b"/>
                <a:pathLst>
                  <a:path w="79" h="76">
                    <a:moveTo>
                      <a:pt x="10" y="76"/>
                    </a:moveTo>
                    <a:lnTo>
                      <a:pt x="79" y="28"/>
                    </a:lnTo>
                    <a:lnTo>
                      <a:pt x="73" y="19"/>
                    </a:lnTo>
                    <a:lnTo>
                      <a:pt x="67" y="12"/>
                    </a:lnTo>
                    <a:lnTo>
                      <a:pt x="60" y="6"/>
                    </a:lnTo>
                    <a:lnTo>
                      <a:pt x="54" y="0"/>
                    </a:lnTo>
                    <a:lnTo>
                      <a:pt x="0" y="66"/>
                    </a:lnTo>
                    <a:lnTo>
                      <a:pt x="3" y="69"/>
                    </a:lnTo>
                    <a:lnTo>
                      <a:pt x="7" y="69"/>
                    </a:lnTo>
                    <a:lnTo>
                      <a:pt x="7" y="72"/>
                    </a:lnTo>
                    <a:lnTo>
                      <a:pt x="1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62" name="Freeform 35"/>
              <p:cNvSpPr>
                <a:spLocks/>
              </p:cNvSpPr>
              <p:nvPr/>
            </p:nvSpPr>
            <p:spPr bwMode="auto">
              <a:xfrm>
                <a:off x="4487" y="2571"/>
                <a:ext cx="26" cy="89"/>
              </a:xfrm>
              <a:custGeom>
                <a:avLst/>
                <a:gdLst/>
                <a:ahLst/>
                <a:cxnLst>
                  <a:cxn ang="0">
                    <a:pos x="26" y="89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7" y="3"/>
                  </a:cxn>
                  <a:cxn ang="0">
                    <a:pos x="0" y="3"/>
                  </a:cxn>
                  <a:cxn ang="0">
                    <a:pos x="19" y="89"/>
                  </a:cxn>
                  <a:cxn ang="0">
                    <a:pos x="22" y="89"/>
                  </a:cxn>
                  <a:cxn ang="0">
                    <a:pos x="22" y="89"/>
                  </a:cxn>
                  <a:cxn ang="0">
                    <a:pos x="26" y="89"/>
                  </a:cxn>
                  <a:cxn ang="0">
                    <a:pos x="26" y="89"/>
                  </a:cxn>
                </a:cxnLst>
                <a:rect l="0" t="0" r="r" b="b"/>
                <a:pathLst>
                  <a:path w="26" h="89">
                    <a:moveTo>
                      <a:pt x="26" y="89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0" y="3"/>
                    </a:lnTo>
                    <a:lnTo>
                      <a:pt x="19" y="89"/>
                    </a:lnTo>
                    <a:lnTo>
                      <a:pt x="22" y="89"/>
                    </a:lnTo>
                    <a:lnTo>
                      <a:pt x="22" y="89"/>
                    </a:lnTo>
                    <a:lnTo>
                      <a:pt x="26" y="89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63" name="Freeform 36"/>
              <p:cNvSpPr>
                <a:spLocks/>
              </p:cNvSpPr>
              <p:nvPr/>
            </p:nvSpPr>
            <p:spPr bwMode="auto">
              <a:xfrm>
                <a:off x="4864" y="2308"/>
                <a:ext cx="60" cy="6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5" y="4"/>
                  </a:cxn>
                  <a:cxn ang="0">
                    <a:pos x="9" y="10"/>
                  </a:cxn>
                  <a:cxn ang="0">
                    <a:pos x="3" y="19"/>
                  </a:cxn>
                  <a:cxn ang="0">
                    <a:pos x="0" y="32"/>
                  </a:cxn>
                  <a:cxn ang="0">
                    <a:pos x="3" y="45"/>
                  </a:cxn>
                  <a:cxn ang="0">
                    <a:pos x="9" y="54"/>
                  </a:cxn>
                  <a:cxn ang="0">
                    <a:pos x="15" y="61"/>
                  </a:cxn>
                  <a:cxn ang="0">
                    <a:pos x="28" y="64"/>
                  </a:cxn>
                  <a:cxn ang="0">
                    <a:pos x="41" y="61"/>
                  </a:cxn>
                  <a:cxn ang="0">
                    <a:pos x="50" y="54"/>
                  </a:cxn>
                  <a:cxn ang="0">
                    <a:pos x="56" y="45"/>
                  </a:cxn>
                  <a:cxn ang="0">
                    <a:pos x="60" y="32"/>
                  </a:cxn>
                  <a:cxn ang="0">
                    <a:pos x="56" y="19"/>
                  </a:cxn>
                  <a:cxn ang="0">
                    <a:pos x="50" y="10"/>
                  </a:cxn>
                  <a:cxn ang="0">
                    <a:pos x="41" y="4"/>
                  </a:cxn>
                  <a:cxn ang="0">
                    <a:pos x="28" y="0"/>
                  </a:cxn>
                </a:cxnLst>
                <a:rect l="0" t="0" r="r" b="b"/>
                <a:pathLst>
                  <a:path w="60" h="64">
                    <a:moveTo>
                      <a:pt x="28" y="0"/>
                    </a:moveTo>
                    <a:lnTo>
                      <a:pt x="15" y="4"/>
                    </a:lnTo>
                    <a:lnTo>
                      <a:pt x="9" y="10"/>
                    </a:lnTo>
                    <a:lnTo>
                      <a:pt x="3" y="19"/>
                    </a:lnTo>
                    <a:lnTo>
                      <a:pt x="0" y="32"/>
                    </a:lnTo>
                    <a:lnTo>
                      <a:pt x="3" y="45"/>
                    </a:lnTo>
                    <a:lnTo>
                      <a:pt x="9" y="54"/>
                    </a:lnTo>
                    <a:lnTo>
                      <a:pt x="15" y="61"/>
                    </a:lnTo>
                    <a:lnTo>
                      <a:pt x="28" y="64"/>
                    </a:lnTo>
                    <a:lnTo>
                      <a:pt x="41" y="61"/>
                    </a:lnTo>
                    <a:lnTo>
                      <a:pt x="50" y="54"/>
                    </a:lnTo>
                    <a:lnTo>
                      <a:pt x="56" y="45"/>
                    </a:lnTo>
                    <a:lnTo>
                      <a:pt x="60" y="32"/>
                    </a:lnTo>
                    <a:lnTo>
                      <a:pt x="56" y="19"/>
                    </a:lnTo>
                    <a:lnTo>
                      <a:pt x="50" y="10"/>
                    </a:lnTo>
                    <a:lnTo>
                      <a:pt x="41" y="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  <p:sp>
            <p:nvSpPr>
              <p:cNvPr id="64" name="Freeform 37"/>
              <p:cNvSpPr>
                <a:spLocks/>
              </p:cNvSpPr>
              <p:nvPr/>
            </p:nvSpPr>
            <p:spPr bwMode="auto">
              <a:xfrm>
                <a:off x="3409" y="2308"/>
                <a:ext cx="6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4" y="4"/>
                  </a:cxn>
                  <a:cxn ang="0">
                    <a:pos x="54" y="10"/>
                  </a:cxn>
                  <a:cxn ang="0">
                    <a:pos x="60" y="19"/>
                  </a:cxn>
                  <a:cxn ang="0">
                    <a:pos x="63" y="32"/>
                  </a:cxn>
                  <a:cxn ang="0">
                    <a:pos x="60" y="45"/>
                  </a:cxn>
                  <a:cxn ang="0">
                    <a:pos x="54" y="54"/>
                  </a:cxn>
                  <a:cxn ang="0">
                    <a:pos x="44" y="61"/>
                  </a:cxn>
                  <a:cxn ang="0">
                    <a:pos x="32" y="64"/>
                  </a:cxn>
                  <a:cxn ang="0">
                    <a:pos x="19" y="61"/>
                  </a:cxn>
                  <a:cxn ang="0">
                    <a:pos x="9" y="54"/>
                  </a:cxn>
                  <a:cxn ang="0">
                    <a:pos x="3" y="45"/>
                  </a:cxn>
                  <a:cxn ang="0">
                    <a:pos x="0" y="32"/>
                  </a:cxn>
                  <a:cxn ang="0">
                    <a:pos x="3" y="19"/>
                  </a:cxn>
                  <a:cxn ang="0">
                    <a:pos x="9" y="10"/>
                  </a:cxn>
                  <a:cxn ang="0">
                    <a:pos x="19" y="4"/>
                  </a:cxn>
                  <a:cxn ang="0">
                    <a:pos x="32" y="0"/>
                  </a:cxn>
                </a:cxnLst>
                <a:rect l="0" t="0" r="r" b="b"/>
                <a:pathLst>
                  <a:path w="63" h="64">
                    <a:moveTo>
                      <a:pt x="32" y="0"/>
                    </a:moveTo>
                    <a:lnTo>
                      <a:pt x="44" y="4"/>
                    </a:lnTo>
                    <a:lnTo>
                      <a:pt x="54" y="10"/>
                    </a:lnTo>
                    <a:lnTo>
                      <a:pt x="60" y="19"/>
                    </a:lnTo>
                    <a:lnTo>
                      <a:pt x="63" y="32"/>
                    </a:lnTo>
                    <a:lnTo>
                      <a:pt x="60" y="45"/>
                    </a:lnTo>
                    <a:lnTo>
                      <a:pt x="54" y="54"/>
                    </a:lnTo>
                    <a:lnTo>
                      <a:pt x="44" y="61"/>
                    </a:lnTo>
                    <a:lnTo>
                      <a:pt x="32" y="64"/>
                    </a:lnTo>
                    <a:lnTo>
                      <a:pt x="19" y="61"/>
                    </a:lnTo>
                    <a:lnTo>
                      <a:pt x="9" y="54"/>
                    </a:lnTo>
                    <a:lnTo>
                      <a:pt x="3" y="45"/>
                    </a:lnTo>
                    <a:lnTo>
                      <a:pt x="0" y="32"/>
                    </a:lnTo>
                    <a:lnTo>
                      <a:pt x="3" y="19"/>
                    </a:lnTo>
                    <a:lnTo>
                      <a:pt x="9" y="10"/>
                    </a:lnTo>
                    <a:lnTo>
                      <a:pt x="19" y="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u="sng" dirty="0"/>
              </a:p>
            </p:txBody>
          </p:sp>
        </p:grpSp>
        <p:grpSp>
          <p:nvGrpSpPr>
            <p:cNvPr id="7" name="Group 16"/>
            <p:cNvGrpSpPr>
              <a:grpSpLocks noChangeAspect="1"/>
            </p:cNvGrpSpPr>
            <p:nvPr/>
          </p:nvGrpSpPr>
          <p:grpSpPr bwMode="auto">
            <a:xfrm>
              <a:off x="5181600" y="4343400"/>
              <a:ext cx="3276600" cy="1345524"/>
              <a:chOff x="2593" y="1968"/>
              <a:chExt cx="3156" cy="1296"/>
            </a:xfrm>
          </p:grpSpPr>
          <p:sp>
            <p:nvSpPr>
              <p:cNvPr id="66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2593" y="2049"/>
                <a:ext cx="3156" cy="1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18"/>
              <p:cNvSpPr>
                <a:spLocks/>
              </p:cNvSpPr>
              <p:nvPr/>
            </p:nvSpPr>
            <p:spPr bwMode="auto">
              <a:xfrm>
                <a:off x="4648" y="1968"/>
                <a:ext cx="908" cy="999"/>
              </a:xfrm>
              <a:custGeom>
                <a:avLst/>
                <a:gdLst/>
                <a:ahLst/>
                <a:cxnLst>
                  <a:cxn ang="0">
                    <a:pos x="908" y="38"/>
                  </a:cxn>
                  <a:cxn ang="0">
                    <a:pos x="889" y="870"/>
                  </a:cxn>
                  <a:cxn ang="0">
                    <a:pos x="123" y="880"/>
                  </a:cxn>
                  <a:cxn ang="0">
                    <a:pos x="0" y="0"/>
                  </a:cxn>
                  <a:cxn ang="0">
                    <a:pos x="908" y="38"/>
                  </a:cxn>
                </a:cxnLst>
                <a:rect l="0" t="0" r="r" b="b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9"/>
              <p:cNvSpPr>
                <a:spLocks/>
              </p:cNvSpPr>
              <p:nvPr/>
            </p:nvSpPr>
            <p:spPr bwMode="auto">
              <a:xfrm>
                <a:off x="5120" y="2391"/>
                <a:ext cx="63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19" y="3"/>
                  </a:cxn>
                  <a:cxn ang="0">
                    <a:pos x="9" y="9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4"/>
                  </a:cxn>
                  <a:cxn ang="0">
                    <a:pos x="9" y="54"/>
                  </a:cxn>
                  <a:cxn ang="0">
                    <a:pos x="19" y="60"/>
                  </a:cxn>
                  <a:cxn ang="0">
                    <a:pos x="31" y="63"/>
                  </a:cxn>
                  <a:cxn ang="0">
                    <a:pos x="44" y="60"/>
                  </a:cxn>
                  <a:cxn ang="0">
                    <a:pos x="53" y="54"/>
                  </a:cxn>
                  <a:cxn ang="0">
                    <a:pos x="60" y="44"/>
                  </a:cxn>
                  <a:cxn ang="0">
                    <a:pos x="63" y="31"/>
                  </a:cxn>
                  <a:cxn ang="0">
                    <a:pos x="60" y="19"/>
                  </a:cxn>
                  <a:cxn ang="0">
                    <a:pos x="53" y="9"/>
                  </a:cxn>
                  <a:cxn ang="0">
                    <a:pos x="44" y="3"/>
                  </a:cxn>
                  <a:cxn ang="0">
                    <a:pos x="31" y="0"/>
                  </a:cxn>
                </a:cxnLst>
                <a:rect l="0" t="0" r="r" b="b"/>
                <a:pathLst>
                  <a:path w="63" h="63">
                    <a:moveTo>
                      <a:pt x="31" y="0"/>
                    </a:move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20"/>
              <p:cNvSpPr>
                <a:spLocks/>
              </p:cNvSpPr>
              <p:nvPr/>
            </p:nvSpPr>
            <p:spPr bwMode="auto">
              <a:xfrm>
                <a:off x="3150" y="2391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44" y="60"/>
                  </a:cxn>
                  <a:cxn ang="0">
                    <a:pos x="53" y="54"/>
                  </a:cxn>
                  <a:cxn ang="0">
                    <a:pos x="60" y="44"/>
                  </a:cxn>
                  <a:cxn ang="0">
                    <a:pos x="63" y="31"/>
                  </a:cxn>
                  <a:cxn ang="0">
                    <a:pos x="60" y="19"/>
                  </a:cxn>
                  <a:cxn ang="0">
                    <a:pos x="53" y="9"/>
                  </a:cxn>
                  <a:cxn ang="0">
                    <a:pos x="44" y="3"/>
                  </a:cxn>
                  <a:cxn ang="0">
                    <a:pos x="31" y="0"/>
                  </a:cxn>
                  <a:cxn ang="0">
                    <a:pos x="19" y="3"/>
                  </a:cxn>
                  <a:cxn ang="0">
                    <a:pos x="9" y="9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4"/>
                  </a:cxn>
                  <a:cxn ang="0">
                    <a:pos x="9" y="54"/>
                  </a:cxn>
                  <a:cxn ang="0">
                    <a:pos x="19" y="60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21"/>
              <p:cNvSpPr>
                <a:spLocks/>
              </p:cNvSpPr>
              <p:nvPr/>
            </p:nvSpPr>
            <p:spPr bwMode="auto">
              <a:xfrm>
                <a:off x="2596" y="2128"/>
                <a:ext cx="259" cy="146"/>
              </a:xfrm>
              <a:custGeom>
                <a:avLst/>
                <a:gdLst/>
                <a:ahLst/>
                <a:cxnLst>
                  <a:cxn ang="0">
                    <a:pos x="259" y="25"/>
                  </a:cxn>
                  <a:cxn ang="0">
                    <a:pos x="218" y="10"/>
                  </a:cxn>
                  <a:cxn ang="0">
                    <a:pos x="177" y="0"/>
                  </a:cxn>
                  <a:cxn ang="0">
                    <a:pos x="142" y="0"/>
                  </a:cxn>
                  <a:cxn ang="0">
                    <a:pos x="108" y="3"/>
                  </a:cxn>
                  <a:cxn ang="0">
                    <a:pos x="79" y="13"/>
                  </a:cxn>
                  <a:cxn ang="0">
                    <a:pos x="54" y="29"/>
                  </a:cxn>
                  <a:cxn ang="0">
                    <a:pos x="32" y="44"/>
                  </a:cxn>
                  <a:cxn ang="0">
                    <a:pos x="13" y="60"/>
                  </a:cxn>
                  <a:cxn ang="0">
                    <a:pos x="6" y="67"/>
                  </a:cxn>
                  <a:cxn ang="0">
                    <a:pos x="3" y="76"/>
                  </a:cxn>
                  <a:cxn ang="0">
                    <a:pos x="0" y="86"/>
                  </a:cxn>
                  <a:cxn ang="0">
                    <a:pos x="0" y="98"/>
                  </a:cxn>
                  <a:cxn ang="0">
                    <a:pos x="3" y="117"/>
                  </a:cxn>
                  <a:cxn ang="0">
                    <a:pos x="16" y="133"/>
                  </a:cxn>
                  <a:cxn ang="0">
                    <a:pos x="32" y="142"/>
                  </a:cxn>
                  <a:cxn ang="0">
                    <a:pos x="51" y="146"/>
                  </a:cxn>
                  <a:cxn ang="0">
                    <a:pos x="63" y="142"/>
                  </a:cxn>
                  <a:cxn ang="0">
                    <a:pos x="73" y="139"/>
                  </a:cxn>
                  <a:cxn ang="0">
                    <a:pos x="79" y="133"/>
                  </a:cxn>
                  <a:cxn ang="0">
                    <a:pos x="86" y="127"/>
                  </a:cxn>
                  <a:cxn ang="0">
                    <a:pos x="101" y="108"/>
                  </a:cxn>
                  <a:cxn ang="0">
                    <a:pos x="114" y="89"/>
                  </a:cxn>
                  <a:cxn ang="0">
                    <a:pos x="130" y="70"/>
                  </a:cxn>
                  <a:cxn ang="0">
                    <a:pos x="149" y="51"/>
                  </a:cxn>
                  <a:cxn ang="0">
                    <a:pos x="168" y="38"/>
                  </a:cxn>
                  <a:cxn ang="0">
                    <a:pos x="193" y="25"/>
                  </a:cxn>
                  <a:cxn ang="0">
                    <a:pos x="222" y="22"/>
                  </a:cxn>
                  <a:cxn ang="0">
                    <a:pos x="259" y="25"/>
                  </a:cxn>
                </a:cxnLst>
                <a:rect l="0" t="0" r="r" b="b"/>
                <a:pathLst>
                  <a:path w="259" h="146">
                    <a:moveTo>
                      <a:pt x="259" y="25"/>
                    </a:moveTo>
                    <a:lnTo>
                      <a:pt x="218" y="10"/>
                    </a:lnTo>
                    <a:lnTo>
                      <a:pt x="177" y="0"/>
                    </a:lnTo>
                    <a:lnTo>
                      <a:pt x="142" y="0"/>
                    </a:lnTo>
                    <a:lnTo>
                      <a:pt x="108" y="3"/>
                    </a:lnTo>
                    <a:lnTo>
                      <a:pt x="79" y="13"/>
                    </a:lnTo>
                    <a:lnTo>
                      <a:pt x="54" y="29"/>
                    </a:lnTo>
                    <a:lnTo>
                      <a:pt x="32" y="44"/>
                    </a:lnTo>
                    <a:lnTo>
                      <a:pt x="13" y="60"/>
                    </a:lnTo>
                    <a:lnTo>
                      <a:pt x="6" y="67"/>
                    </a:lnTo>
                    <a:lnTo>
                      <a:pt x="3" y="76"/>
                    </a:lnTo>
                    <a:lnTo>
                      <a:pt x="0" y="86"/>
                    </a:lnTo>
                    <a:lnTo>
                      <a:pt x="0" y="98"/>
                    </a:lnTo>
                    <a:lnTo>
                      <a:pt x="3" y="117"/>
                    </a:lnTo>
                    <a:lnTo>
                      <a:pt x="16" y="133"/>
                    </a:lnTo>
                    <a:lnTo>
                      <a:pt x="32" y="142"/>
                    </a:lnTo>
                    <a:lnTo>
                      <a:pt x="51" y="146"/>
                    </a:lnTo>
                    <a:lnTo>
                      <a:pt x="63" y="142"/>
                    </a:lnTo>
                    <a:lnTo>
                      <a:pt x="73" y="139"/>
                    </a:lnTo>
                    <a:lnTo>
                      <a:pt x="79" y="133"/>
                    </a:lnTo>
                    <a:lnTo>
                      <a:pt x="86" y="127"/>
                    </a:lnTo>
                    <a:lnTo>
                      <a:pt x="101" y="108"/>
                    </a:lnTo>
                    <a:lnTo>
                      <a:pt x="114" y="89"/>
                    </a:lnTo>
                    <a:lnTo>
                      <a:pt x="130" y="70"/>
                    </a:lnTo>
                    <a:lnTo>
                      <a:pt x="149" y="51"/>
                    </a:lnTo>
                    <a:lnTo>
                      <a:pt x="168" y="38"/>
                    </a:lnTo>
                    <a:lnTo>
                      <a:pt x="193" y="25"/>
                    </a:lnTo>
                    <a:lnTo>
                      <a:pt x="222" y="22"/>
                    </a:lnTo>
                    <a:lnTo>
                      <a:pt x="259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22"/>
              <p:cNvSpPr>
                <a:spLocks/>
              </p:cNvSpPr>
              <p:nvPr/>
            </p:nvSpPr>
            <p:spPr bwMode="auto">
              <a:xfrm>
                <a:off x="5487" y="2128"/>
                <a:ext cx="262" cy="146"/>
              </a:xfrm>
              <a:custGeom>
                <a:avLst/>
                <a:gdLst/>
                <a:ahLst/>
                <a:cxnLst>
                  <a:cxn ang="0">
                    <a:pos x="246" y="60"/>
                  </a:cxn>
                  <a:cxn ang="0">
                    <a:pos x="230" y="44"/>
                  </a:cxn>
                  <a:cxn ang="0">
                    <a:pos x="208" y="29"/>
                  </a:cxn>
                  <a:cxn ang="0">
                    <a:pos x="183" y="13"/>
                  </a:cxn>
                  <a:cxn ang="0">
                    <a:pos x="151" y="3"/>
                  </a:cxn>
                  <a:cxn ang="0">
                    <a:pos x="120" y="0"/>
                  </a:cxn>
                  <a:cxn ang="0">
                    <a:pos x="82" y="0"/>
                  </a:cxn>
                  <a:cxn ang="0">
                    <a:pos x="41" y="10"/>
                  </a:cxn>
                  <a:cxn ang="0">
                    <a:pos x="0" y="25"/>
                  </a:cxn>
                  <a:cxn ang="0">
                    <a:pos x="37" y="22"/>
                  </a:cxn>
                  <a:cxn ang="0">
                    <a:pos x="69" y="25"/>
                  </a:cxn>
                  <a:cxn ang="0">
                    <a:pos x="91" y="38"/>
                  </a:cxn>
                  <a:cxn ang="0">
                    <a:pos x="113" y="51"/>
                  </a:cxn>
                  <a:cxn ang="0">
                    <a:pos x="129" y="70"/>
                  </a:cxn>
                  <a:cxn ang="0">
                    <a:pos x="145" y="89"/>
                  </a:cxn>
                  <a:cxn ang="0">
                    <a:pos x="158" y="108"/>
                  </a:cxn>
                  <a:cxn ang="0">
                    <a:pos x="173" y="127"/>
                  </a:cxn>
                  <a:cxn ang="0">
                    <a:pos x="180" y="133"/>
                  </a:cxn>
                  <a:cxn ang="0">
                    <a:pos x="189" y="139"/>
                  </a:cxn>
                  <a:cxn ang="0">
                    <a:pos x="199" y="142"/>
                  </a:cxn>
                  <a:cxn ang="0">
                    <a:pos x="211" y="146"/>
                  </a:cxn>
                  <a:cxn ang="0">
                    <a:pos x="230" y="142"/>
                  </a:cxn>
                  <a:cxn ang="0">
                    <a:pos x="246" y="133"/>
                  </a:cxn>
                  <a:cxn ang="0">
                    <a:pos x="259" y="117"/>
                  </a:cxn>
                  <a:cxn ang="0">
                    <a:pos x="262" y="98"/>
                  </a:cxn>
                  <a:cxn ang="0">
                    <a:pos x="262" y="86"/>
                  </a:cxn>
                  <a:cxn ang="0">
                    <a:pos x="259" y="76"/>
                  </a:cxn>
                  <a:cxn ang="0">
                    <a:pos x="253" y="67"/>
                  </a:cxn>
                  <a:cxn ang="0">
                    <a:pos x="246" y="60"/>
                  </a:cxn>
                </a:cxnLst>
                <a:rect l="0" t="0" r="r" b="b"/>
                <a:pathLst>
                  <a:path w="262" h="146">
                    <a:moveTo>
                      <a:pt x="246" y="60"/>
                    </a:moveTo>
                    <a:lnTo>
                      <a:pt x="230" y="44"/>
                    </a:lnTo>
                    <a:lnTo>
                      <a:pt x="208" y="29"/>
                    </a:lnTo>
                    <a:lnTo>
                      <a:pt x="183" y="13"/>
                    </a:lnTo>
                    <a:lnTo>
                      <a:pt x="151" y="3"/>
                    </a:lnTo>
                    <a:lnTo>
                      <a:pt x="120" y="0"/>
                    </a:lnTo>
                    <a:lnTo>
                      <a:pt x="82" y="0"/>
                    </a:lnTo>
                    <a:lnTo>
                      <a:pt x="41" y="10"/>
                    </a:lnTo>
                    <a:lnTo>
                      <a:pt x="0" y="25"/>
                    </a:lnTo>
                    <a:lnTo>
                      <a:pt x="37" y="22"/>
                    </a:lnTo>
                    <a:lnTo>
                      <a:pt x="69" y="25"/>
                    </a:lnTo>
                    <a:lnTo>
                      <a:pt x="91" y="38"/>
                    </a:lnTo>
                    <a:lnTo>
                      <a:pt x="113" y="51"/>
                    </a:lnTo>
                    <a:lnTo>
                      <a:pt x="129" y="70"/>
                    </a:lnTo>
                    <a:lnTo>
                      <a:pt x="145" y="89"/>
                    </a:lnTo>
                    <a:lnTo>
                      <a:pt x="158" y="108"/>
                    </a:lnTo>
                    <a:lnTo>
                      <a:pt x="173" y="127"/>
                    </a:lnTo>
                    <a:lnTo>
                      <a:pt x="180" y="133"/>
                    </a:lnTo>
                    <a:lnTo>
                      <a:pt x="189" y="139"/>
                    </a:lnTo>
                    <a:lnTo>
                      <a:pt x="199" y="142"/>
                    </a:lnTo>
                    <a:lnTo>
                      <a:pt x="211" y="146"/>
                    </a:lnTo>
                    <a:lnTo>
                      <a:pt x="230" y="142"/>
                    </a:lnTo>
                    <a:lnTo>
                      <a:pt x="246" y="133"/>
                    </a:lnTo>
                    <a:lnTo>
                      <a:pt x="259" y="117"/>
                    </a:lnTo>
                    <a:lnTo>
                      <a:pt x="262" y="98"/>
                    </a:lnTo>
                    <a:lnTo>
                      <a:pt x="262" y="86"/>
                    </a:lnTo>
                    <a:lnTo>
                      <a:pt x="259" y="76"/>
                    </a:lnTo>
                    <a:lnTo>
                      <a:pt x="253" y="67"/>
                    </a:lnTo>
                    <a:lnTo>
                      <a:pt x="246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23"/>
              <p:cNvSpPr>
                <a:spLocks/>
              </p:cNvSpPr>
              <p:nvPr/>
            </p:nvSpPr>
            <p:spPr bwMode="auto">
              <a:xfrm>
                <a:off x="2736" y="1968"/>
                <a:ext cx="2881" cy="1209"/>
              </a:xfrm>
              <a:custGeom>
                <a:avLst/>
                <a:gdLst/>
                <a:ahLst/>
                <a:cxnLst>
                  <a:cxn ang="0">
                    <a:pos x="2742" y="64"/>
                  </a:cxn>
                  <a:cxn ang="0">
                    <a:pos x="2751" y="0"/>
                  </a:cxn>
                  <a:cxn ang="0">
                    <a:pos x="2596" y="57"/>
                  </a:cxn>
                  <a:cxn ang="0">
                    <a:pos x="2188" y="105"/>
                  </a:cxn>
                  <a:cxn ang="0">
                    <a:pos x="1913" y="611"/>
                  </a:cxn>
                  <a:cxn ang="0">
                    <a:pos x="1802" y="608"/>
                  </a:cxn>
                  <a:cxn ang="0">
                    <a:pos x="1764" y="715"/>
                  </a:cxn>
                  <a:cxn ang="0">
                    <a:pos x="1736" y="624"/>
                  </a:cxn>
                  <a:cxn ang="0">
                    <a:pos x="1749" y="519"/>
                  </a:cxn>
                  <a:cxn ang="0">
                    <a:pos x="1641" y="624"/>
                  </a:cxn>
                  <a:cxn ang="0">
                    <a:pos x="1148" y="624"/>
                  </a:cxn>
                  <a:cxn ang="0">
                    <a:pos x="1129" y="712"/>
                  </a:cxn>
                  <a:cxn ang="0">
                    <a:pos x="1050" y="681"/>
                  </a:cxn>
                  <a:cxn ang="0">
                    <a:pos x="1097" y="602"/>
                  </a:cxn>
                  <a:cxn ang="0">
                    <a:pos x="1157" y="529"/>
                  </a:cxn>
                  <a:cxn ang="0">
                    <a:pos x="1015" y="548"/>
                  </a:cxn>
                  <a:cxn ang="0">
                    <a:pos x="854" y="301"/>
                  </a:cxn>
                  <a:cxn ang="0">
                    <a:pos x="354" y="38"/>
                  </a:cxn>
                  <a:cxn ang="0">
                    <a:pos x="177" y="0"/>
                  </a:cxn>
                  <a:cxn ang="0">
                    <a:pos x="129" y="57"/>
                  </a:cxn>
                  <a:cxn ang="0">
                    <a:pos x="237" y="51"/>
                  </a:cxn>
                  <a:cxn ang="0">
                    <a:pos x="0" y="475"/>
                  </a:cxn>
                  <a:cxn ang="0">
                    <a:pos x="471" y="1206"/>
                  </a:cxn>
                  <a:cxn ang="0">
                    <a:pos x="515" y="823"/>
                  </a:cxn>
                  <a:cxn ang="0">
                    <a:pos x="114" y="614"/>
                  </a:cxn>
                  <a:cxn ang="0">
                    <a:pos x="443" y="114"/>
                  </a:cxn>
                  <a:cxn ang="0">
                    <a:pos x="797" y="545"/>
                  </a:cxn>
                  <a:cxn ang="0">
                    <a:pos x="699" y="583"/>
                  </a:cxn>
                  <a:cxn ang="0">
                    <a:pos x="487" y="551"/>
                  </a:cxn>
                  <a:cxn ang="0">
                    <a:pos x="259" y="589"/>
                  </a:cxn>
                  <a:cxn ang="0">
                    <a:pos x="259" y="712"/>
                  </a:cxn>
                  <a:cxn ang="0">
                    <a:pos x="408" y="674"/>
                  </a:cxn>
                  <a:cxn ang="0">
                    <a:pos x="632" y="687"/>
                  </a:cxn>
                  <a:cxn ang="0">
                    <a:pos x="575" y="807"/>
                  </a:cxn>
                  <a:cxn ang="0">
                    <a:pos x="597" y="1143"/>
                  </a:cxn>
                  <a:cxn ang="0">
                    <a:pos x="895" y="1022"/>
                  </a:cxn>
                  <a:cxn ang="0">
                    <a:pos x="705" y="1029"/>
                  </a:cxn>
                  <a:cxn ang="0">
                    <a:pos x="794" y="750"/>
                  </a:cxn>
                  <a:cxn ang="0">
                    <a:pos x="860" y="946"/>
                  </a:cxn>
                  <a:cxn ang="0">
                    <a:pos x="942" y="934"/>
                  </a:cxn>
                  <a:cxn ang="0">
                    <a:pos x="1043" y="788"/>
                  </a:cxn>
                  <a:cxn ang="0">
                    <a:pos x="1647" y="709"/>
                  </a:cxn>
                  <a:cxn ang="0">
                    <a:pos x="1796" y="801"/>
                  </a:cxn>
                  <a:cxn ang="0">
                    <a:pos x="1951" y="902"/>
                  </a:cxn>
                  <a:cxn ang="0">
                    <a:pos x="2014" y="991"/>
                  </a:cxn>
                  <a:cxn ang="0">
                    <a:pos x="1948" y="696"/>
                  </a:cxn>
                  <a:cxn ang="0">
                    <a:pos x="2191" y="1016"/>
                  </a:cxn>
                  <a:cxn ang="0">
                    <a:pos x="2036" y="1016"/>
                  </a:cxn>
                  <a:cxn ang="0">
                    <a:pos x="2169" y="1184"/>
                  </a:cxn>
                  <a:cxn ang="0">
                    <a:pos x="2346" y="905"/>
                  </a:cxn>
                  <a:cxn ang="0">
                    <a:pos x="2169" y="712"/>
                  </a:cxn>
                  <a:cxn ang="0">
                    <a:pos x="2384" y="668"/>
                  </a:cxn>
                  <a:cxn ang="0">
                    <a:pos x="2602" y="709"/>
                  </a:cxn>
                  <a:cxn ang="0">
                    <a:pos x="2675" y="624"/>
                  </a:cxn>
                  <a:cxn ang="0">
                    <a:pos x="2470" y="557"/>
                  </a:cxn>
                  <a:cxn ang="0">
                    <a:pos x="2289" y="560"/>
                  </a:cxn>
                  <a:cxn ang="0">
                    <a:pos x="2112" y="611"/>
                  </a:cxn>
                  <a:cxn ang="0">
                    <a:pos x="2185" y="219"/>
                  </a:cxn>
                  <a:cxn ang="0">
                    <a:pos x="2767" y="336"/>
                  </a:cxn>
                  <a:cxn ang="0">
                    <a:pos x="2438" y="829"/>
                  </a:cxn>
                  <a:cxn ang="0">
                    <a:pos x="2365" y="1086"/>
                  </a:cxn>
                  <a:cxn ang="0">
                    <a:pos x="2780" y="757"/>
                  </a:cxn>
                  <a:cxn ang="0">
                    <a:pos x="2726" y="136"/>
                  </a:cxn>
                </a:cxnLst>
                <a:rect l="0" t="0" r="r" b="b"/>
                <a:pathLst>
                  <a:path w="2881" h="1209">
                    <a:moveTo>
                      <a:pt x="2621" y="70"/>
                    </a:moveTo>
                    <a:lnTo>
                      <a:pt x="2637" y="57"/>
                    </a:lnTo>
                    <a:lnTo>
                      <a:pt x="2653" y="51"/>
                    </a:lnTo>
                    <a:lnTo>
                      <a:pt x="2666" y="51"/>
                    </a:lnTo>
                    <a:lnTo>
                      <a:pt x="2681" y="51"/>
                    </a:lnTo>
                    <a:lnTo>
                      <a:pt x="2694" y="54"/>
                    </a:lnTo>
                    <a:lnTo>
                      <a:pt x="2710" y="57"/>
                    </a:lnTo>
                    <a:lnTo>
                      <a:pt x="2723" y="60"/>
                    </a:lnTo>
                    <a:lnTo>
                      <a:pt x="2735" y="64"/>
                    </a:lnTo>
                    <a:lnTo>
                      <a:pt x="2742" y="64"/>
                    </a:lnTo>
                    <a:lnTo>
                      <a:pt x="2748" y="64"/>
                    </a:lnTo>
                    <a:lnTo>
                      <a:pt x="2754" y="60"/>
                    </a:lnTo>
                    <a:lnTo>
                      <a:pt x="2761" y="57"/>
                    </a:lnTo>
                    <a:lnTo>
                      <a:pt x="2770" y="48"/>
                    </a:lnTo>
                    <a:lnTo>
                      <a:pt x="2773" y="35"/>
                    </a:lnTo>
                    <a:lnTo>
                      <a:pt x="2773" y="22"/>
                    </a:lnTo>
                    <a:lnTo>
                      <a:pt x="2767" y="13"/>
                    </a:lnTo>
                    <a:lnTo>
                      <a:pt x="2761" y="7"/>
                    </a:lnTo>
                    <a:lnTo>
                      <a:pt x="2757" y="3"/>
                    </a:lnTo>
                    <a:lnTo>
                      <a:pt x="2751" y="0"/>
                    </a:lnTo>
                    <a:lnTo>
                      <a:pt x="2745" y="0"/>
                    </a:lnTo>
                    <a:lnTo>
                      <a:pt x="2732" y="0"/>
                    </a:lnTo>
                    <a:lnTo>
                      <a:pt x="2716" y="0"/>
                    </a:lnTo>
                    <a:lnTo>
                      <a:pt x="2697" y="3"/>
                    </a:lnTo>
                    <a:lnTo>
                      <a:pt x="2681" y="10"/>
                    </a:lnTo>
                    <a:lnTo>
                      <a:pt x="2662" y="16"/>
                    </a:lnTo>
                    <a:lnTo>
                      <a:pt x="2647" y="29"/>
                    </a:lnTo>
                    <a:lnTo>
                      <a:pt x="2631" y="48"/>
                    </a:lnTo>
                    <a:lnTo>
                      <a:pt x="2615" y="67"/>
                    </a:lnTo>
                    <a:lnTo>
                      <a:pt x="2596" y="57"/>
                    </a:lnTo>
                    <a:lnTo>
                      <a:pt x="2574" y="51"/>
                    </a:lnTo>
                    <a:lnTo>
                      <a:pt x="2552" y="45"/>
                    </a:lnTo>
                    <a:lnTo>
                      <a:pt x="2530" y="38"/>
                    </a:lnTo>
                    <a:lnTo>
                      <a:pt x="2508" y="35"/>
                    </a:lnTo>
                    <a:lnTo>
                      <a:pt x="2485" y="32"/>
                    </a:lnTo>
                    <a:lnTo>
                      <a:pt x="2460" y="29"/>
                    </a:lnTo>
                    <a:lnTo>
                      <a:pt x="2438" y="29"/>
                    </a:lnTo>
                    <a:lnTo>
                      <a:pt x="2349" y="38"/>
                    </a:lnTo>
                    <a:lnTo>
                      <a:pt x="2264" y="64"/>
                    </a:lnTo>
                    <a:lnTo>
                      <a:pt x="2188" y="105"/>
                    </a:lnTo>
                    <a:lnTo>
                      <a:pt x="2125" y="159"/>
                    </a:lnTo>
                    <a:lnTo>
                      <a:pt x="2071" y="225"/>
                    </a:lnTo>
                    <a:lnTo>
                      <a:pt x="2030" y="301"/>
                    </a:lnTo>
                    <a:lnTo>
                      <a:pt x="2005" y="386"/>
                    </a:lnTo>
                    <a:lnTo>
                      <a:pt x="1995" y="475"/>
                    </a:lnTo>
                    <a:lnTo>
                      <a:pt x="1995" y="510"/>
                    </a:lnTo>
                    <a:lnTo>
                      <a:pt x="2002" y="545"/>
                    </a:lnTo>
                    <a:lnTo>
                      <a:pt x="2005" y="576"/>
                    </a:lnTo>
                    <a:lnTo>
                      <a:pt x="2014" y="611"/>
                    </a:lnTo>
                    <a:lnTo>
                      <a:pt x="1913" y="611"/>
                    </a:lnTo>
                    <a:lnTo>
                      <a:pt x="1904" y="592"/>
                    </a:lnTo>
                    <a:lnTo>
                      <a:pt x="1891" y="573"/>
                    </a:lnTo>
                    <a:lnTo>
                      <a:pt x="1878" y="557"/>
                    </a:lnTo>
                    <a:lnTo>
                      <a:pt x="1862" y="541"/>
                    </a:lnTo>
                    <a:lnTo>
                      <a:pt x="1843" y="532"/>
                    </a:lnTo>
                    <a:lnTo>
                      <a:pt x="1821" y="522"/>
                    </a:lnTo>
                    <a:lnTo>
                      <a:pt x="1802" y="519"/>
                    </a:lnTo>
                    <a:lnTo>
                      <a:pt x="1780" y="516"/>
                    </a:lnTo>
                    <a:lnTo>
                      <a:pt x="1787" y="605"/>
                    </a:lnTo>
                    <a:lnTo>
                      <a:pt x="1802" y="608"/>
                    </a:lnTo>
                    <a:lnTo>
                      <a:pt x="1818" y="614"/>
                    </a:lnTo>
                    <a:lnTo>
                      <a:pt x="1828" y="627"/>
                    </a:lnTo>
                    <a:lnTo>
                      <a:pt x="1837" y="643"/>
                    </a:lnTo>
                    <a:lnTo>
                      <a:pt x="1840" y="665"/>
                    </a:lnTo>
                    <a:lnTo>
                      <a:pt x="1834" y="687"/>
                    </a:lnTo>
                    <a:lnTo>
                      <a:pt x="1818" y="706"/>
                    </a:lnTo>
                    <a:lnTo>
                      <a:pt x="1799" y="715"/>
                    </a:lnTo>
                    <a:lnTo>
                      <a:pt x="1787" y="719"/>
                    </a:lnTo>
                    <a:lnTo>
                      <a:pt x="1777" y="719"/>
                    </a:lnTo>
                    <a:lnTo>
                      <a:pt x="1764" y="715"/>
                    </a:lnTo>
                    <a:lnTo>
                      <a:pt x="1755" y="712"/>
                    </a:lnTo>
                    <a:lnTo>
                      <a:pt x="1745" y="706"/>
                    </a:lnTo>
                    <a:lnTo>
                      <a:pt x="1736" y="700"/>
                    </a:lnTo>
                    <a:lnTo>
                      <a:pt x="1730" y="690"/>
                    </a:lnTo>
                    <a:lnTo>
                      <a:pt x="1726" y="677"/>
                    </a:lnTo>
                    <a:lnTo>
                      <a:pt x="1723" y="668"/>
                    </a:lnTo>
                    <a:lnTo>
                      <a:pt x="1723" y="655"/>
                    </a:lnTo>
                    <a:lnTo>
                      <a:pt x="1726" y="646"/>
                    </a:lnTo>
                    <a:lnTo>
                      <a:pt x="1730" y="633"/>
                    </a:lnTo>
                    <a:lnTo>
                      <a:pt x="1736" y="624"/>
                    </a:lnTo>
                    <a:lnTo>
                      <a:pt x="1742" y="617"/>
                    </a:lnTo>
                    <a:lnTo>
                      <a:pt x="1752" y="611"/>
                    </a:lnTo>
                    <a:lnTo>
                      <a:pt x="1764" y="605"/>
                    </a:lnTo>
                    <a:lnTo>
                      <a:pt x="1768" y="605"/>
                    </a:lnTo>
                    <a:lnTo>
                      <a:pt x="1774" y="605"/>
                    </a:lnTo>
                    <a:lnTo>
                      <a:pt x="1777" y="605"/>
                    </a:lnTo>
                    <a:lnTo>
                      <a:pt x="1780" y="605"/>
                    </a:lnTo>
                    <a:lnTo>
                      <a:pt x="1761" y="519"/>
                    </a:lnTo>
                    <a:lnTo>
                      <a:pt x="1755" y="519"/>
                    </a:lnTo>
                    <a:lnTo>
                      <a:pt x="1749" y="519"/>
                    </a:lnTo>
                    <a:lnTo>
                      <a:pt x="1745" y="522"/>
                    </a:lnTo>
                    <a:lnTo>
                      <a:pt x="1739" y="522"/>
                    </a:lnTo>
                    <a:lnTo>
                      <a:pt x="1714" y="535"/>
                    </a:lnTo>
                    <a:lnTo>
                      <a:pt x="1688" y="551"/>
                    </a:lnTo>
                    <a:lnTo>
                      <a:pt x="1670" y="570"/>
                    </a:lnTo>
                    <a:lnTo>
                      <a:pt x="1654" y="595"/>
                    </a:lnTo>
                    <a:lnTo>
                      <a:pt x="1651" y="602"/>
                    </a:lnTo>
                    <a:lnTo>
                      <a:pt x="1647" y="608"/>
                    </a:lnTo>
                    <a:lnTo>
                      <a:pt x="1644" y="617"/>
                    </a:lnTo>
                    <a:lnTo>
                      <a:pt x="1641" y="624"/>
                    </a:lnTo>
                    <a:lnTo>
                      <a:pt x="1243" y="624"/>
                    </a:lnTo>
                    <a:lnTo>
                      <a:pt x="1239" y="617"/>
                    </a:lnTo>
                    <a:lnTo>
                      <a:pt x="1236" y="608"/>
                    </a:lnTo>
                    <a:lnTo>
                      <a:pt x="1233" y="602"/>
                    </a:lnTo>
                    <a:lnTo>
                      <a:pt x="1230" y="595"/>
                    </a:lnTo>
                    <a:lnTo>
                      <a:pt x="1227" y="589"/>
                    </a:lnTo>
                    <a:lnTo>
                      <a:pt x="1224" y="586"/>
                    </a:lnTo>
                    <a:lnTo>
                      <a:pt x="1220" y="579"/>
                    </a:lnTo>
                    <a:lnTo>
                      <a:pt x="1217" y="576"/>
                    </a:lnTo>
                    <a:lnTo>
                      <a:pt x="1148" y="624"/>
                    </a:lnTo>
                    <a:lnTo>
                      <a:pt x="1151" y="627"/>
                    </a:lnTo>
                    <a:lnTo>
                      <a:pt x="1151" y="627"/>
                    </a:lnTo>
                    <a:lnTo>
                      <a:pt x="1151" y="630"/>
                    </a:lnTo>
                    <a:lnTo>
                      <a:pt x="1154" y="633"/>
                    </a:lnTo>
                    <a:lnTo>
                      <a:pt x="1157" y="646"/>
                    </a:lnTo>
                    <a:lnTo>
                      <a:pt x="1160" y="655"/>
                    </a:lnTo>
                    <a:lnTo>
                      <a:pt x="1160" y="668"/>
                    </a:lnTo>
                    <a:lnTo>
                      <a:pt x="1157" y="677"/>
                    </a:lnTo>
                    <a:lnTo>
                      <a:pt x="1148" y="700"/>
                    </a:lnTo>
                    <a:lnTo>
                      <a:pt x="1129" y="712"/>
                    </a:lnTo>
                    <a:lnTo>
                      <a:pt x="1107" y="719"/>
                    </a:lnTo>
                    <a:lnTo>
                      <a:pt x="1084" y="715"/>
                    </a:lnTo>
                    <a:lnTo>
                      <a:pt x="1072" y="712"/>
                    </a:lnTo>
                    <a:lnTo>
                      <a:pt x="1062" y="703"/>
                    </a:lnTo>
                    <a:lnTo>
                      <a:pt x="1056" y="696"/>
                    </a:lnTo>
                    <a:lnTo>
                      <a:pt x="1050" y="684"/>
                    </a:lnTo>
                    <a:lnTo>
                      <a:pt x="1050" y="684"/>
                    </a:lnTo>
                    <a:lnTo>
                      <a:pt x="1050" y="681"/>
                    </a:lnTo>
                    <a:lnTo>
                      <a:pt x="1050" y="681"/>
                    </a:lnTo>
                    <a:lnTo>
                      <a:pt x="1050" y="681"/>
                    </a:lnTo>
                    <a:lnTo>
                      <a:pt x="1047" y="671"/>
                    </a:lnTo>
                    <a:lnTo>
                      <a:pt x="1043" y="662"/>
                    </a:lnTo>
                    <a:lnTo>
                      <a:pt x="1043" y="652"/>
                    </a:lnTo>
                    <a:lnTo>
                      <a:pt x="1047" y="643"/>
                    </a:lnTo>
                    <a:lnTo>
                      <a:pt x="1053" y="633"/>
                    </a:lnTo>
                    <a:lnTo>
                      <a:pt x="1059" y="624"/>
                    </a:lnTo>
                    <a:lnTo>
                      <a:pt x="1066" y="614"/>
                    </a:lnTo>
                    <a:lnTo>
                      <a:pt x="1075" y="608"/>
                    </a:lnTo>
                    <a:lnTo>
                      <a:pt x="1088" y="605"/>
                    </a:lnTo>
                    <a:lnTo>
                      <a:pt x="1097" y="602"/>
                    </a:lnTo>
                    <a:lnTo>
                      <a:pt x="1110" y="602"/>
                    </a:lnTo>
                    <a:lnTo>
                      <a:pt x="1119" y="605"/>
                    </a:lnTo>
                    <a:lnTo>
                      <a:pt x="1126" y="608"/>
                    </a:lnTo>
                    <a:lnTo>
                      <a:pt x="1129" y="608"/>
                    </a:lnTo>
                    <a:lnTo>
                      <a:pt x="1135" y="611"/>
                    </a:lnTo>
                    <a:lnTo>
                      <a:pt x="1138" y="614"/>
                    </a:lnTo>
                    <a:lnTo>
                      <a:pt x="1192" y="548"/>
                    </a:lnTo>
                    <a:lnTo>
                      <a:pt x="1179" y="541"/>
                    </a:lnTo>
                    <a:lnTo>
                      <a:pt x="1170" y="535"/>
                    </a:lnTo>
                    <a:lnTo>
                      <a:pt x="1157" y="529"/>
                    </a:lnTo>
                    <a:lnTo>
                      <a:pt x="1145" y="522"/>
                    </a:lnTo>
                    <a:lnTo>
                      <a:pt x="1132" y="519"/>
                    </a:lnTo>
                    <a:lnTo>
                      <a:pt x="1119" y="519"/>
                    </a:lnTo>
                    <a:lnTo>
                      <a:pt x="1103" y="516"/>
                    </a:lnTo>
                    <a:lnTo>
                      <a:pt x="1091" y="519"/>
                    </a:lnTo>
                    <a:lnTo>
                      <a:pt x="1078" y="519"/>
                    </a:lnTo>
                    <a:lnTo>
                      <a:pt x="1062" y="522"/>
                    </a:lnTo>
                    <a:lnTo>
                      <a:pt x="1050" y="529"/>
                    </a:lnTo>
                    <a:lnTo>
                      <a:pt x="1037" y="535"/>
                    </a:lnTo>
                    <a:lnTo>
                      <a:pt x="1015" y="548"/>
                    </a:lnTo>
                    <a:lnTo>
                      <a:pt x="996" y="567"/>
                    </a:lnTo>
                    <a:lnTo>
                      <a:pt x="980" y="586"/>
                    </a:lnTo>
                    <a:lnTo>
                      <a:pt x="967" y="611"/>
                    </a:lnTo>
                    <a:lnTo>
                      <a:pt x="866" y="611"/>
                    </a:lnTo>
                    <a:lnTo>
                      <a:pt x="876" y="576"/>
                    </a:lnTo>
                    <a:lnTo>
                      <a:pt x="882" y="545"/>
                    </a:lnTo>
                    <a:lnTo>
                      <a:pt x="888" y="510"/>
                    </a:lnTo>
                    <a:lnTo>
                      <a:pt x="888" y="475"/>
                    </a:lnTo>
                    <a:lnTo>
                      <a:pt x="879" y="386"/>
                    </a:lnTo>
                    <a:lnTo>
                      <a:pt x="854" y="301"/>
                    </a:lnTo>
                    <a:lnTo>
                      <a:pt x="813" y="225"/>
                    </a:lnTo>
                    <a:lnTo>
                      <a:pt x="759" y="159"/>
                    </a:lnTo>
                    <a:lnTo>
                      <a:pt x="692" y="105"/>
                    </a:lnTo>
                    <a:lnTo>
                      <a:pt x="616" y="64"/>
                    </a:lnTo>
                    <a:lnTo>
                      <a:pt x="531" y="38"/>
                    </a:lnTo>
                    <a:lnTo>
                      <a:pt x="443" y="29"/>
                    </a:lnTo>
                    <a:lnTo>
                      <a:pt x="420" y="29"/>
                    </a:lnTo>
                    <a:lnTo>
                      <a:pt x="398" y="32"/>
                    </a:lnTo>
                    <a:lnTo>
                      <a:pt x="376" y="35"/>
                    </a:lnTo>
                    <a:lnTo>
                      <a:pt x="354" y="38"/>
                    </a:lnTo>
                    <a:lnTo>
                      <a:pt x="335" y="41"/>
                    </a:lnTo>
                    <a:lnTo>
                      <a:pt x="313" y="48"/>
                    </a:lnTo>
                    <a:lnTo>
                      <a:pt x="291" y="57"/>
                    </a:lnTo>
                    <a:lnTo>
                      <a:pt x="272" y="64"/>
                    </a:lnTo>
                    <a:lnTo>
                      <a:pt x="259" y="45"/>
                    </a:lnTo>
                    <a:lnTo>
                      <a:pt x="243" y="29"/>
                    </a:lnTo>
                    <a:lnTo>
                      <a:pt x="228" y="16"/>
                    </a:lnTo>
                    <a:lnTo>
                      <a:pt x="209" y="7"/>
                    </a:lnTo>
                    <a:lnTo>
                      <a:pt x="193" y="3"/>
                    </a:lnTo>
                    <a:lnTo>
                      <a:pt x="177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39" y="0"/>
                    </a:lnTo>
                    <a:lnTo>
                      <a:pt x="136" y="3"/>
                    </a:lnTo>
                    <a:lnTo>
                      <a:pt x="129" y="7"/>
                    </a:lnTo>
                    <a:lnTo>
                      <a:pt x="123" y="13"/>
                    </a:lnTo>
                    <a:lnTo>
                      <a:pt x="117" y="22"/>
                    </a:lnTo>
                    <a:lnTo>
                      <a:pt x="117" y="35"/>
                    </a:lnTo>
                    <a:lnTo>
                      <a:pt x="123" y="48"/>
                    </a:lnTo>
                    <a:lnTo>
                      <a:pt x="129" y="57"/>
                    </a:lnTo>
                    <a:lnTo>
                      <a:pt x="136" y="60"/>
                    </a:lnTo>
                    <a:lnTo>
                      <a:pt x="145" y="64"/>
                    </a:lnTo>
                    <a:lnTo>
                      <a:pt x="152" y="64"/>
                    </a:lnTo>
                    <a:lnTo>
                      <a:pt x="158" y="64"/>
                    </a:lnTo>
                    <a:lnTo>
                      <a:pt x="171" y="60"/>
                    </a:lnTo>
                    <a:lnTo>
                      <a:pt x="183" y="57"/>
                    </a:lnTo>
                    <a:lnTo>
                      <a:pt x="196" y="54"/>
                    </a:lnTo>
                    <a:lnTo>
                      <a:pt x="209" y="51"/>
                    </a:lnTo>
                    <a:lnTo>
                      <a:pt x="224" y="51"/>
                    </a:lnTo>
                    <a:lnTo>
                      <a:pt x="237" y="51"/>
                    </a:lnTo>
                    <a:lnTo>
                      <a:pt x="253" y="57"/>
                    </a:lnTo>
                    <a:lnTo>
                      <a:pt x="265" y="67"/>
                    </a:lnTo>
                    <a:lnTo>
                      <a:pt x="209" y="95"/>
                    </a:lnTo>
                    <a:lnTo>
                      <a:pt x="158" y="133"/>
                    </a:lnTo>
                    <a:lnTo>
                      <a:pt x="114" y="178"/>
                    </a:lnTo>
                    <a:lnTo>
                      <a:pt x="76" y="228"/>
                    </a:lnTo>
                    <a:lnTo>
                      <a:pt x="44" y="282"/>
                    </a:lnTo>
                    <a:lnTo>
                      <a:pt x="19" y="342"/>
                    </a:lnTo>
                    <a:lnTo>
                      <a:pt x="6" y="408"/>
                    </a:lnTo>
                    <a:lnTo>
                      <a:pt x="0" y="475"/>
                    </a:lnTo>
                    <a:lnTo>
                      <a:pt x="6" y="554"/>
                    </a:lnTo>
                    <a:lnTo>
                      <a:pt x="28" y="627"/>
                    </a:lnTo>
                    <a:lnTo>
                      <a:pt x="60" y="696"/>
                    </a:lnTo>
                    <a:lnTo>
                      <a:pt x="101" y="757"/>
                    </a:lnTo>
                    <a:lnTo>
                      <a:pt x="155" y="810"/>
                    </a:lnTo>
                    <a:lnTo>
                      <a:pt x="215" y="855"/>
                    </a:lnTo>
                    <a:lnTo>
                      <a:pt x="281" y="886"/>
                    </a:lnTo>
                    <a:lnTo>
                      <a:pt x="357" y="908"/>
                    </a:lnTo>
                    <a:lnTo>
                      <a:pt x="452" y="1162"/>
                    </a:lnTo>
                    <a:lnTo>
                      <a:pt x="471" y="1206"/>
                    </a:lnTo>
                    <a:lnTo>
                      <a:pt x="512" y="1184"/>
                    </a:lnTo>
                    <a:lnTo>
                      <a:pt x="569" y="1155"/>
                    </a:lnTo>
                    <a:lnTo>
                      <a:pt x="556" y="1067"/>
                    </a:lnTo>
                    <a:lnTo>
                      <a:pt x="515" y="1086"/>
                    </a:lnTo>
                    <a:lnTo>
                      <a:pt x="452" y="915"/>
                    </a:lnTo>
                    <a:lnTo>
                      <a:pt x="471" y="915"/>
                    </a:lnTo>
                    <a:lnTo>
                      <a:pt x="490" y="912"/>
                    </a:lnTo>
                    <a:lnTo>
                      <a:pt x="509" y="912"/>
                    </a:lnTo>
                    <a:lnTo>
                      <a:pt x="528" y="908"/>
                    </a:lnTo>
                    <a:lnTo>
                      <a:pt x="515" y="823"/>
                    </a:lnTo>
                    <a:lnTo>
                      <a:pt x="499" y="826"/>
                    </a:lnTo>
                    <a:lnTo>
                      <a:pt x="480" y="829"/>
                    </a:lnTo>
                    <a:lnTo>
                      <a:pt x="462" y="829"/>
                    </a:lnTo>
                    <a:lnTo>
                      <a:pt x="443" y="829"/>
                    </a:lnTo>
                    <a:lnTo>
                      <a:pt x="370" y="823"/>
                    </a:lnTo>
                    <a:lnTo>
                      <a:pt x="303" y="801"/>
                    </a:lnTo>
                    <a:lnTo>
                      <a:pt x="243" y="769"/>
                    </a:lnTo>
                    <a:lnTo>
                      <a:pt x="190" y="725"/>
                    </a:lnTo>
                    <a:lnTo>
                      <a:pt x="145" y="674"/>
                    </a:lnTo>
                    <a:lnTo>
                      <a:pt x="114" y="614"/>
                    </a:lnTo>
                    <a:lnTo>
                      <a:pt x="92" y="548"/>
                    </a:lnTo>
                    <a:lnTo>
                      <a:pt x="85" y="475"/>
                    </a:lnTo>
                    <a:lnTo>
                      <a:pt x="92" y="402"/>
                    </a:lnTo>
                    <a:lnTo>
                      <a:pt x="114" y="336"/>
                    </a:lnTo>
                    <a:lnTo>
                      <a:pt x="145" y="272"/>
                    </a:lnTo>
                    <a:lnTo>
                      <a:pt x="190" y="219"/>
                    </a:lnTo>
                    <a:lnTo>
                      <a:pt x="243" y="174"/>
                    </a:lnTo>
                    <a:lnTo>
                      <a:pt x="303" y="143"/>
                    </a:lnTo>
                    <a:lnTo>
                      <a:pt x="370" y="121"/>
                    </a:lnTo>
                    <a:lnTo>
                      <a:pt x="443" y="114"/>
                    </a:lnTo>
                    <a:lnTo>
                      <a:pt x="515" y="121"/>
                    </a:lnTo>
                    <a:lnTo>
                      <a:pt x="582" y="143"/>
                    </a:lnTo>
                    <a:lnTo>
                      <a:pt x="645" y="174"/>
                    </a:lnTo>
                    <a:lnTo>
                      <a:pt x="699" y="219"/>
                    </a:lnTo>
                    <a:lnTo>
                      <a:pt x="743" y="272"/>
                    </a:lnTo>
                    <a:lnTo>
                      <a:pt x="775" y="336"/>
                    </a:lnTo>
                    <a:lnTo>
                      <a:pt x="797" y="402"/>
                    </a:lnTo>
                    <a:lnTo>
                      <a:pt x="803" y="475"/>
                    </a:lnTo>
                    <a:lnTo>
                      <a:pt x="800" y="510"/>
                    </a:lnTo>
                    <a:lnTo>
                      <a:pt x="797" y="545"/>
                    </a:lnTo>
                    <a:lnTo>
                      <a:pt x="787" y="579"/>
                    </a:lnTo>
                    <a:lnTo>
                      <a:pt x="775" y="614"/>
                    </a:lnTo>
                    <a:lnTo>
                      <a:pt x="775" y="611"/>
                    </a:lnTo>
                    <a:lnTo>
                      <a:pt x="771" y="611"/>
                    </a:lnTo>
                    <a:lnTo>
                      <a:pt x="771" y="611"/>
                    </a:lnTo>
                    <a:lnTo>
                      <a:pt x="768" y="608"/>
                    </a:lnTo>
                    <a:lnTo>
                      <a:pt x="765" y="608"/>
                    </a:lnTo>
                    <a:lnTo>
                      <a:pt x="743" y="598"/>
                    </a:lnTo>
                    <a:lnTo>
                      <a:pt x="721" y="589"/>
                    </a:lnTo>
                    <a:lnTo>
                      <a:pt x="699" y="583"/>
                    </a:lnTo>
                    <a:lnTo>
                      <a:pt x="673" y="576"/>
                    </a:lnTo>
                    <a:lnTo>
                      <a:pt x="645" y="570"/>
                    </a:lnTo>
                    <a:lnTo>
                      <a:pt x="620" y="564"/>
                    </a:lnTo>
                    <a:lnTo>
                      <a:pt x="591" y="560"/>
                    </a:lnTo>
                    <a:lnTo>
                      <a:pt x="563" y="557"/>
                    </a:lnTo>
                    <a:lnTo>
                      <a:pt x="547" y="554"/>
                    </a:lnTo>
                    <a:lnTo>
                      <a:pt x="534" y="554"/>
                    </a:lnTo>
                    <a:lnTo>
                      <a:pt x="518" y="554"/>
                    </a:lnTo>
                    <a:lnTo>
                      <a:pt x="503" y="551"/>
                    </a:lnTo>
                    <a:lnTo>
                      <a:pt x="487" y="551"/>
                    </a:lnTo>
                    <a:lnTo>
                      <a:pt x="471" y="551"/>
                    </a:lnTo>
                    <a:lnTo>
                      <a:pt x="455" y="554"/>
                    </a:lnTo>
                    <a:lnTo>
                      <a:pt x="439" y="554"/>
                    </a:lnTo>
                    <a:lnTo>
                      <a:pt x="411" y="557"/>
                    </a:lnTo>
                    <a:lnTo>
                      <a:pt x="382" y="557"/>
                    </a:lnTo>
                    <a:lnTo>
                      <a:pt x="357" y="564"/>
                    </a:lnTo>
                    <a:lnTo>
                      <a:pt x="332" y="567"/>
                    </a:lnTo>
                    <a:lnTo>
                      <a:pt x="307" y="573"/>
                    </a:lnTo>
                    <a:lnTo>
                      <a:pt x="281" y="583"/>
                    </a:lnTo>
                    <a:lnTo>
                      <a:pt x="259" y="589"/>
                    </a:lnTo>
                    <a:lnTo>
                      <a:pt x="237" y="598"/>
                    </a:lnTo>
                    <a:lnTo>
                      <a:pt x="234" y="598"/>
                    </a:lnTo>
                    <a:lnTo>
                      <a:pt x="218" y="608"/>
                    </a:lnTo>
                    <a:lnTo>
                      <a:pt x="205" y="624"/>
                    </a:lnTo>
                    <a:lnTo>
                      <a:pt x="199" y="639"/>
                    </a:lnTo>
                    <a:lnTo>
                      <a:pt x="196" y="658"/>
                    </a:lnTo>
                    <a:lnTo>
                      <a:pt x="202" y="681"/>
                    </a:lnTo>
                    <a:lnTo>
                      <a:pt x="218" y="700"/>
                    </a:lnTo>
                    <a:lnTo>
                      <a:pt x="237" y="709"/>
                    </a:lnTo>
                    <a:lnTo>
                      <a:pt x="259" y="712"/>
                    </a:lnTo>
                    <a:lnTo>
                      <a:pt x="265" y="712"/>
                    </a:lnTo>
                    <a:lnTo>
                      <a:pt x="269" y="712"/>
                    </a:lnTo>
                    <a:lnTo>
                      <a:pt x="275" y="712"/>
                    </a:lnTo>
                    <a:lnTo>
                      <a:pt x="278" y="709"/>
                    </a:lnTo>
                    <a:lnTo>
                      <a:pt x="297" y="703"/>
                    </a:lnTo>
                    <a:lnTo>
                      <a:pt x="316" y="696"/>
                    </a:lnTo>
                    <a:lnTo>
                      <a:pt x="338" y="690"/>
                    </a:lnTo>
                    <a:lnTo>
                      <a:pt x="360" y="684"/>
                    </a:lnTo>
                    <a:lnTo>
                      <a:pt x="382" y="677"/>
                    </a:lnTo>
                    <a:lnTo>
                      <a:pt x="408" y="674"/>
                    </a:lnTo>
                    <a:lnTo>
                      <a:pt x="430" y="671"/>
                    </a:lnTo>
                    <a:lnTo>
                      <a:pt x="455" y="668"/>
                    </a:lnTo>
                    <a:lnTo>
                      <a:pt x="477" y="668"/>
                    </a:lnTo>
                    <a:lnTo>
                      <a:pt x="499" y="668"/>
                    </a:lnTo>
                    <a:lnTo>
                      <a:pt x="518" y="668"/>
                    </a:lnTo>
                    <a:lnTo>
                      <a:pt x="541" y="671"/>
                    </a:lnTo>
                    <a:lnTo>
                      <a:pt x="563" y="674"/>
                    </a:lnTo>
                    <a:lnTo>
                      <a:pt x="588" y="677"/>
                    </a:lnTo>
                    <a:lnTo>
                      <a:pt x="610" y="681"/>
                    </a:lnTo>
                    <a:lnTo>
                      <a:pt x="632" y="687"/>
                    </a:lnTo>
                    <a:lnTo>
                      <a:pt x="654" y="693"/>
                    </a:lnTo>
                    <a:lnTo>
                      <a:pt x="673" y="700"/>
                    </a:lnTo>
                    <a:lnTo>
                      <a:pt x="692" y="706"/>
                    </a:lnTo>
                    <a:lnTo>
                      <a:pt x="711" y="712"/>
                    </a:lnTo>
                    <a:lnTo>
                      <a:pt x="692" y="731"/>
                    </a:lnTo>
                    <a:lnTo>
                      <a:pt x="673" y="750"/>
                    </a:lnTo>
                    <a:lnTo>
                      <a:pt x="648" y="766"/>
                    </a:lnTo>
                    <a:lnTo>
                      <a:pt x="626" y="782"/>
                    </a:lnTo>
                    <a:lnTo>
                      <a:pt x="601" y="795"/>
                    </a:lnTo>
                    <a:lnTo>
                      <a:pt x="575" y="807"/>
                    </a:lnTo>
                    <a:lnTo>
                      <a:pt x="547" y="817"/>
                    </a:lnTo>
                    <a:lnTo>
                      <a:pt x="518" y="823"/>
                    </a:lnTo>
                    <a:lnTo>
                      <a:pt x="541" y="905"/>
                    </a:lnTo>
                    <a:lnTo>
                      <a:pt x="547" y="905"/>
                    </a:lnTo>
                    <a:lnTo>
                      <a:pt x="550" y="902"/>
                    </a:lnTo>
                    <a:lnTo>
                      <a:pt x="556" y="902"/>
                    </a:lnTo>
                    <a:lnTo>
                      <a:pt x="560" y="902"/>
                    </a:lnTo>
                    <a:lnTo>
                      <a:pt x="607" y="1038"/>
                    </a:lnTo>
                    <a:lnTo>
                      <a:pt x="575" y="1057"/>
                    </a:lnTo>
                    <a:lnTo>
                      <a:pt x="597" y="1143"/>
                    </a:lnTo>
                    <a:lnTo>
                      <a:pt x="635" y="1120"/>
                    </a:lnTo>
                    <a:lnTo>
                      <a:pt x="651" y="1162"/>
                    </a:lnTo>
                    <a:lnTo>
                      <a:pt x="667" y="1209"/>
                    </a:lnTo>
                    <a:lnTo>
                      <a:pt x="711" y="1184"/>
                    </a:lnTo>
                    <a:lnTo>
                      <a:pt x="888" y="1092"/>
                    </a:lnTo>
                    <a:lnTo>
                      <a:pt x="901" y="1082"/>
                    </a:lnTo>
                    <a:lnTo>
                      <a:pt x="911" y="1067"/>
                    </a:lnTo>
                    <a:lnTo>
                      <a:pt x="911" y="1051"/>
                    </a:lnTo>
                    <a:lnTo>
                      <a:pt x="907" y="1035"/>
                    </a:lnTo>
                    <a:lnTo>
                      <a:pt x="895" y="1022"/>
                    </a:lnTo>
                    <a:lnTo>
                      <a:pt x="882" y="1013"/>
                    </a:lnTo>
                    <a:lnTo>
                      <a:pt x="863" y="1013"/>
                    </a:lnTo>
                    <a:lnTo>
                      <a:pt x="847" y="1016"/>
                    </a:lnTo>
                    <a:lnTo>
                      <a:pt x="715" y="1086"/>
                    </a:lnTo>
                    <a:lnTo>
                      <a:pt x="708" y="1073"/>
                    </a:lnTo>
                    <a:lnTo>
                      <a:pt x="711" y="1063"/>
                    </a:lnTo>
                    <a:lnTo>
                      <a:pt x="715" y="1054"/>
                    </a:lnTo>
                    <a:lnTo>
                      <a:pt x="711" y="1044"/>
                    </a:lnTo>
                    <a:lnTo>
                      <a:pt x="708" y="1035"/>
                    </a:lnTo>
                    <a:lnTo>
                      <a:pt x="705" y="1029"/>
                    </a:lnTo>
                    <a:lnTo>
                      <a:pt x="702" y="1022"/>
                    </a:lnTo>
                    <a:lnTo>
                      <a:pt x="696" y="1019"/>
                    </a:lnTo>
                    <a:lnTo>
                      <a:pt x="689" y="1016"/>
                    </a:lnTo>
                    <a:lnTo>
                      <a:pt x="639" y="870"/>
                    </a:lnTo>
                    <a:lnTo>
                      <a:pt x="670" y="855"/>
                    </a:lnTo>
                    <a:lnTo>
                      <a:pt x="699" y="839"/>
                    </a:lnTo>
                    <a:lnTo>
                      <a:pt x="724" y="817"/>
                    </a:lnTo>
                    <a:lnTo>
                      <a:pt x="749" y="798"/>
                    </a:lnTo>
                    <a:lnTo>
                      <a:pt x="771" y="772"/>
                    </a:lnTo>
                    <a:lnTo>
                      <a:pt x="794" y="750"/>
                    </a:lnTo>
                    <a:lnTo>
                      <a:pt x="813" y="722"/>
                    </a:lnTo>
                    <a:lnTo>
                      <a:pt x="832" y="696"/>
                    </a:lnTo>
                    <a:lnTo>
                      <a:pt x="945" y="696"/>
                    </a:lnTo>
                    <a:lnTo>
                      <a:pt x="907" y="738"/>
                    </a:lnTo>
                    <a:lnTo>
                      <a:pt x="879" y="788"/>
                    </a:lnTo>
                    <a:lnTo>
                      <a:pt x="863" y="845"/>
                    </a:lnTo>
                    <a:lnTo>
                      <a:pt x="857" y="902"/>
                    </a:lnTo>
                    <a:lnTo>
                      <a:pt x="857" y="918"/>
                    </a:lnTo>
                    <a:lnTo>
                      <a:pt x="857" y="934"/>
                    </a:lnTo>
                    <a:lnTo>
                      <a:pt x="860" y="946"/>
                    </a:lnTo>
                    <a:lnTo>
                      <a:pt x="863" y="962"/>
                    </a:lnTo>
                    <a:lnTo>
                      <a:pt x="869" y="978"/>
                    </a:lnTo>
                    <a:lnTo>
                      <a:pt x="879" y="991"/>
                    </a:lnTo>
                    <a:lnTo>
                      <a:pt x="895" y="997"/>
                    </a:lnTo>
                    <a:lnTo>
                      <a:pt x="914" y="997"/>
                    </a:lnTo>
                    <a:lnTo>
                      <a:pt x="930" y="991"/>
                    </a:lnTo>
                    <a:lnTo>
                      <a:pt x="939" y="978"/>
                    </a:lnTo>
                    <a:lnTo>
                      <a:pt x="945" y="962"/>
                    </a:lnTo>
                    <a:lnTo>
                      <a:pt x="945" y="946"/>
                    </a:lnTo>
                    <a:lnTo>
                      <a:pt x="942" y="934"/>
                    </a:lnTo>
                    <a:lnTo>
                      <a:pt x="942" y="924"/>
                    </a:lnTo>
                    <a:lnTo>
                      <a:pt x="942" y="915"/>
                    </a:lnTo>
                    <a:lnTo>
                      <a:pt x="942" y="902"/>
                    </a:lnTo>
                    <a:lnTo>
                      <a:pt x="945" y="861"/>
                    </a:lnTo>
                    <a:lnTo>
                      <a:pt x="958" y="826"/>
                    </a:lnTo>
                    <a:lnTo>
                      <a:pt x="977" y="791"/>
                    </a:lnTo>
                    <a:lnTo>
                      <a:pt x="1002" y="760"/>
                    </a:lnTo>
                    <a:lnTo>
                      <a:pt x="1015" y="772"/>
                    </a:lnTo>
                    <a:lnTo>
                      <a:pt x="1028" y="782"/>
                    </a:lnTo>
                    <a:lnTo>
                      <a:pt x="1043" y="788"/>
                    </a:lnTo>
                    <a:lnTo>
                      <a:pt x="1059" y="795"/>
                    </a:lnTo>
                    <a:lnTo>
                      <a:pt x="1088" y="801"/>
                    </a:lnTo>
                    <a:lnTo>
                      <a:pt x="1113" y="801"/>
                    </a:lnTo>
                    <a:lnTo>
                      <a:pt x="1141" y="795"/>
                    </a:lnTo>
                    <a:lnTo>
                      <a:pt x="1167" y="785"/>
                    </a:lnTo>
                    <a:lnTo>
                      <a:pt x="1189" y="772"/>
                    </a:lnTo>
                    <a:lnTo>
                      <a:pt x="1208" y="753"/>
                    </a:lnTo>
                    <a:lnTo>
                      <a:pt x="1224" y="734"/>
                    </a:lnTo>
                    <a:lnTo>
                      <a:pt x="1236" y="709"/>
                    </a:lnTo>
                    <a:lnTo>
                      <a:pt x="1647" y="709"/>
                    </a:lnTo>
                    <a:lnTo>
                      <a:pt x="1660" y="731"/>
                    </a:lnTo>
                    <a:lnTo>
                      <a:pt x="1673" y="753"/>
                    </a:lnTo>
                    <a:lnTo>
                      <a:pt x="1692" y="772"/>
                    </a:lnTo>
                    <a:lnTo>
                      <a:pt x="1714" y="785"/>
                    </a:lnTo>
                    <a:lnTo>
                      <a:pt x="1726" y="791"/>
                    </a:lnTo>
                    <a:lnTo>
                      <a:pt x="1739" y="798"/>
                    </a:lnTo>
                    <a:lnTo>
                      <a:pt x="1755" y="801"/>
                    </a:lnTo>
                    <a:lnTo>
                      <a:pt x="1768" y="801"/>
                    </a:lnTo>
                    <a:lnTo>
                      <a:pt x="1783" y="801"/>
                    </a:lnTo>
                    <a:lnTo>
                      <a:pt x="1796" y="801"/>
                    </a:lnTo>
                    <a:lnTo>
                      <a:pt x="1812" y="798"/>
                    </a:lnTo>
                    <a:lnTo>
                      <a:pt x="1824" y="795"/>
                    </a:lnTo>
                    <a:lnTo>
                      <a:pt x="1843" y="788"/>
                    </a:lnTo>
                    <a:lnTo>
                      <a:pt x="1859" y="779"/>
                    </a:lnTo>
                    <a:lnTo>
                      <a:pt x="1875" y="766"/>
                    </a:lnTo>
                    <a:lnTo>
                      <a:pt x="1888" y="753"/>
                    </a:lnTo>
                    <a:lnTo>
                      <a:pt x="1916" y="785"/>
                    </a:lnTo>
                    <a:lnTo>
                      <a:pt x="1935" y="820"/>
                    </a:lnTo>
                    <a:lnTo>
                      <a:pt x="1948" y="861"/>
                    </a:lnTo>
                    <a:lnTo>
                      <a:pt x="1951" y="902"/>
                    </a:lnTo>
                    <a:lnTo>
                      <a:pt x="1951" y="915"/>
                    </a:lnTo>
                    <a:lnTo>
                      <a:pt x="1951" y="924"/>
                    </a:lnTo>
                    <a:lnTo>
                      <a:pt x="1951" y="934"/>
                    </a:lnTo>
                    <a:lnTo>
                      <a:pt x="1948" y="946"/>
                    </a:lnTo>
                    <a:lnTo>
                      <a:pt x="1948" y="962"/>
                    </a:lnTo>
                    <a:lnTo>
                      <a:pt x="1954" y="978"/>
                    </a:lnTo>
                    <a:lnTo>
                      <a:pt x="1967" y="991"/>
                    </a:lnTo>
                    <a:lnTo>
                      <a:pt x="1983" y="997"/>
                    </a:lnTo>
                    <a:lnTo>
                      <a:pt x="1998" y="997"/>
                    </a:lnTo>
                    <a:lnTo>
                      <a:pt x="2014" y="991"/>
                    </a:lnTo>
                    <a:lnTo>
                      <a:pt x="2027" y="978"/>
                    </a:lnTo>
                    <a:lnTo>
                      <a:pt x="2033" y="962"/>
                    </a:lnTo>
                    <a:lnTo>
                      <a:pt x="2036" y="946"/>
                    </a:lnTo>
                    <a:lnTo>
                      <a:pt x="2036" y="934"/>
                    </a:lnTo>
                    <a:lnTo>
                      <a:pt x="2036" y="918"/>
                    </a:lnTo>
                    <a:lnTo>
                      <a:pt x="2036" y="902"/>
                    </a:lnTo>
                    <a:lnTo>
                      <a:pt x="2030" y="845"/>
                    </a:lnTo>
                    <a:lnTo>
                      <a:pt x="2014" y="788"/>
                    </a:lnTo>
                    <a:lnTo>
                      <a:pt x="1986" y="738"/>
                    </a:lnTo>
                    <a:lnTo>
                      <a:pt x="1948" y="696"/>
                    </a:lnTo>
                    <a:lnTo>
                      <a:pt x="2052" y="696"/>
                    </a:lnTo>
                    <a:lnTo>
                      <a:pt x="2071" y="722"/>
                    </a:lnTo>
                    <a:lnTo>
                      <a:pt x="2090" y="750"/>
                    </a:lnTo>
                    <a:lnTo>
                      <a:pt x="2109" y="772"/>
                    </a:lnTo>
                    <a:lnTo>
                      <a:pt x="2134" y="798"/>
                    </a:lnTo>
                    <a:lnTo>
                      <a:pt x="2157" y="817"/>
                    </a:lnTo>
                    <a:lnTo>
                      <a:pt x="2185" y="839"/>
                    </a:lnTo>
                    <a:lnTo>
                      <a:pt x="2213" y="855"/>
                    </a:lnTo>
                    <a:lnTo>
                      <a:pt x="2242" y="870"/>
                    </a:lnTo>
                    <a:lnTo>
                      <a:pt x="2191" y="1016"/>
                    </a:lnTo>
                    <a:lnTo>
                      <a:pt x="2185" y="1019"/>
                    </a:lnTo>
                    <a:lnTo>
                      <a:pt x="2179" y="1022"/>
                    </a:lnTo>
                    <a:lnTo>
                      <a:pt x="2175" y="1029"/>
                    </a:lnTo>
                    <a:lnTo>
                      <a:pt x="2172" y="1035"/>
                    </a:lnTo>
                    <a:lnTo>
                      <a:pt x="2169" y="1044"/>
                    </a:lnTo>
                    <a:lnTo>
                      <a:pt x="2169" y="1054"/>
                    </a:lnTo>
                    <a:lnTo>
                      <a:pt x="2169" y="1063"/>
                    </a:lnTo>
                    <a:lnTo>
                      <a:pt x="2172" y="1073"/>
                    </a:lnTo>
                    <a:lnTo>
                      <a:pt x="2166" y="1086"/>
                    </a:lnTo>
                    <a:lnTo>
                      <a:pt x="2036" y="1016"/>
                    </a:lnTo>
                    <a:lnTo>
                      <a:pt x="2036" y="1016"/>
                    </a:lnTo>
                    <a:lnTo>
                      <a:pt x="2021" y="1013"/>
                    </a:lnTo>
                    <a:lnTo>
                      <a:pt x="2002" y="1013"/>
                    </a:lnTo>
                    <a:lnTo>
                      <a:pt x="1989" y="1022"/>
                    </a:lnTo>
                    <a:lnTo>
                      <a:pt x="1976" y="1035"/>
                    </a:lnTo>
                    <a:lnTo>
                      <a:pt x="1973" y="1051"/>
                    </a:lnTo>
                    <a:lnTo>
                      <a:pt x="1973" y="1067"/>
                    </a:lnTo>
                    <a:lnTo>
                      <a:pt x="1983" y="1082"/>
                    </a:lnTo>
                    <a:lnTo>
                      <a:pt x="1995" y="1092"/>
                    </a:lnTo>
                    <a:lnTo>
                      <a:pt x="2169" y="1184"/>
                    </a:lnTo>
                    <a:lnTo>
                      <a:pt x="2213" y="1209"/>
                    </a:lnTo>
                    <a:lnTo>
                      <a:pt x="2229" y="1162"/>
                    </a:lnTo>
                    <a:lnTo>
                      <a:pt x="2245" y="1120"/>
                    </a:lnTo>
                    <a:lnTo>
                      <a:pt x="2308" y="1152"/>
                    </a:lnTo>
                    <a:lnTo>
                      <a:pt x="2324" y="1067"/>
                    </a:lnTo>
                    <a:lnTo>
                      <a:pt x="2274" y="1038"/>
                    </a:lnTo>
                    <a:lnTo>
                      <a:pt x="2321" y="902"/>
                    </a:lnTo>
                    <a:lnTo>
                      <a:pt x="2330" y="905"/>
                    </a:lnTo>
                    <a:lnTo>
                      <a:pt x="2340" y="905"/>
                    </a:lnTo>
                    <a:lnTo>
                      <a:pt x="2346" y="905"/>
                    </a:lnTo>
                    <a:lnTo>
                      <a:pt x="2356" y="908"/>
                    </a:lnTo>
                    <a:lnTo>
                      <a:pt x="2372" y="826"/>
                    </a:lnTo>
                    <a:lnTo>
                      <a:pt x="2343" y="820"/>
                    </a:lnTo>
                    <a:lnTo>
                      <a:pt x="2315" y="810"/>
                    </a:lnTo>
                    <a:lnTo>
                      <a:pt x="2286" y="798"/>
                    </a:lnTo>
                    <a:lnTo>
                      <a:pt x="2261" y="785"/>
                    </a:lnTo>
                    <a:lnTo>
                      <a:pt x="2236" y="769"/>
                    </a:lnTo>
                    <a:lnTo>
                      <a:pt x="2210" y="753"/>
                    </a:lnTo>
                    <a:lnTo>
                      <a:pt x="2188" y="734"/>
                    </a:lnTo>
                    <a:lnTo>
                      <a:pt x="2169" y="712"/>
                    </a:lnTo>
                    <a:lnTo>
                      <a:pt x="2188" y="706"/>
                    </a:lnTo>
                    <a:lnTo>
                      <a:pt x="2207" y="700"/>
                    </a:lnTo>
                    <a:lnTo>
                      <a:pt x="2226" y="693"/>
                    </a:lnTo>
                    <a:lnTo>
                      <a:pt x="2248" y="687"/>
                    </a:lnTo>
                    <a:lnTo>
                      <a:pt x="2270" y="681"/>
                    </a:lnTo>
                    <a:lnTo>
                      <a:pt x="2293" y="677"/>
                    </a:lnTo>
                    <a:lnTo>
                      <a:pt x="2318" y="674"/>
                    </a:lnTo>
                    <a:lnTo>
                      <a:pt x="2340" y="671"/>
                    </a:lnTo>
                    <a:lnTo>
                      <a:pt x="2362" y="668"/>
                    </a:lnTo>
                    <a:lnTo>
                      <a:pt x="2384" y="668"/>
                    </a:lnTo>
                    <a:lnTo>
                      <a:pt x="2403" y="668"/>
                    </a:lnTo>
                    <a:lnTo>
                      <a:pt x="2425" y="668"/>
                    </a:lnTo>
                    <a:lnTo>
                      <a:pt x="2451" y="671"/>
                    </a:lnTo>
                    <a:lnTo>
                      <a:pt x="2476" y="674"/>
                    </a:lnTo>
                    <a:lnTo>
                      <a:pt x="2498" y="677"/>
                    </a:lnTo>
                    <a:lnTo>
                      <a:pt x="2520" y="684"/>
                    </a:lnTo>
                    <a:lnTo>
                      <a:pt x="2542" y="690"/>
                    </a:lnTo>
                    <a:lnTo>
                      <a:pt x="2564" y="696"/>
                    </a:lnTo>
                    <a:lnTo>
                      <a:pt x="2583" y="703"/>
                    </a:lnTo>
                    <a:lnTo>
                      <a:pt x="2602" y="709"/>
                    </a:lnTo>
                    <a:lnTo>
                      <a:pt x="2609" y="712"/>
                    </a:lnTo>
                    <a:lnTo>
                      <a:pt x="2612" y="712"/>
                    </a:lnTo>
                    <a:lnTo>
                      <a:pt x="2618" y="712"/>
                    </a:lnTo>
                    <a:lnTo>
                      <a:pt x="2621" y="712"/>
                    </a:lnTo>
                    <a:lnTo>
                      <a:pt x="2644" y="709"/>
                    </a:lnTo>
                    <a:lnTo>
                      <a:pt x="2662" y="700"/>
                    </a:lnTo>
                    <a:lnTo>
                      <a:pt x="2675" y="681"/>
                    </a:lnTo>
                    <a:lnTo>
                      <a:pt x="2681" y="658"/>
                    </a:lnTo>
                    <a:lnTo>
                      <a:pt x="2681" y="639"/>
                    </a:lnTo>
                    <a:lnTo>
                      <a:pt x="2675" y="624"/>
                    </a:lnTo>
                    <a:lnTo>
                      <a:pt x="2662" y="608"/>
                    </a:lnTo>
                    <a:lnTo>
                      <a:pt x="2647" y="598"/>
                    </a:lnTo>
                    <a:lnTo>
                      <a:pt x="2644" y="598"/>
                    </a:lnTo>
                    <a:lnTo>
                      <a:pt x="2621" y="589"/>
                    </a:lnTo>
                    <a:lnTo>
                      <a:pt x="2599" y="583"/>
                    </a:lnTo>
                    <a:lnTo>
                      <a:pt x="2574" y="573"/>
                    </a:lnTo>
                    <a:lnTo>
                      <a:pt x="2549" y="567"/>
                    </a:lnTo>
                    <a:lnTo>
                      <a:pt x="2523" y="564"/>
                    </a:lnTo>
                    <a:lnTo>
                      <a:pt x="2498" y="557"/>
                    </a:lnTo>
                    <a:lnTo>
                      <a:pt x="2470" y="557"/>
                    </a:lnTo>
                    <a:lnTo>
                      <a:pt x="2441" y="554"/>
                    </a:lnTo>
                    <a:lnTo>
                      <a:pt x="2425" y="554"/>
                    </a:lnTo>
                    <a:lnTo>
                      <a:pt x="2410" y="551"/>
                    </a:lnTo>
                    <a:lnTo>
                      <a:pt x="2394" y="551"/>
                    </a:lnTo>
                    <a:lnTo>
                      <a:pt x="2378" y="551"/>
                    </a:lnTo>
                    <a:lnTo>
                      <a:pt x="2362" y="554"/>
                    </a:lnTo>
                    <a:lnTo>
                      <a:pt x="2346" y="554"/>
                    </a:lnTo>
                    <a:lnTo>
                      <a:pt x="2334" y="554"/>
                    </a:lnTo>
                    <a:lnTo>
                      <a:pt x="2318" y="557"/>
                    </a:lnTo>
                    <a:lnTo>
                      <a:pt x="2289" y="560"/>
                    </a:lnTo>
                    <a:lnTo>
                      <a:pt x="2261" y="564"/>
                    </a:lnTo>
                    <a:lnTo>
                      <a:pt x="2236" y="570"/>
                    </a:lnTo>
                    <a:lnTo>
                      <a:pt x="2207" y="576"/>
                    </a:lnTo>
                    <a:lnTo>
                      <a:pt x="2182" y="583"/>
                    </a:lnTo>
                    <a:lnTo>
                      <a:pt x="2160" y="589"/>
                    </a:lnTo>
                    <a:lnTo>
                      <a:pt x="2138" y="598"/>
                    </a:lnTo>
                    <a:lnTo>
                      <a:pt x="2115" y="608"/>
                    </a:lnTo>
                    <a:lnTo>
                      <a:pt x="2115" y="608"/>
                    </a:lnTo>
                    <a:lnTo>
                      <a:pt x="2112" y="611"/>
                    </a:lnTo>
                    <a:lnTo>
                      <a:pt x="2112" y="611"/>
                    </a:lnTo>
                    <a:lnTo>
                      <a:pt x="2109" y="611"/>
                    </a:lnTo>
                    <a:lnTo>
                      <a:pt x="2109" y="614"/>
                    </a:lnTo>
                    <a:lnTo>
                      <a:pt x="2096" y="579"/>
                    </a:lnTo>
                    <a:lnTo>
                      <a:pt x="2087" y="545"/>
                    </a:lnTo>
                    <a:lnTo>
                      <a:pt x="2084" y="510"/>
                    </a:lnTo>
                    <a:lnTo>
                      <a:pt x="2081" y="475"/>
                    </a:lnTo>
                    <a:lnTo>
                      <a:pt x="2087" y="402"/>
                    </a:lnTo>
                    <a:lnTo>
                      <a:pt x="2109" y="336"/>
                    </a:lnTo>
                    <a:lnTo>
                      <a:pt x="2141" y="272"/>
                    </a:lnTo>
                    <a:lnTo>
                      <a:pt x="2185" y="219"/>
                    </a:lnTo>
                    <a:lnTo>
                      <a:pt x="2239" y="174"/>
                    </a:lnTo>
                    <a:lnTo>
                      <a:pt x="2299" y="143"/>
                    </a:lnTo>
                    <a:lnTo>
                      <a:pt x="2365" y="121"/>
                    </a:lnTo>
                    <a:lnTo>
                      <a:pt x="2438" y="114"/>
                    </a:lnTo>
                    <a:lnTo>
                      <a:pt x="2511" y="121"/>
                    </a:lnTo>
                    <a:lnTo>
                      <a:pt x="2577" y="143"/>
                    </a:lnTo>
                    <a:lnTo>
                      <a:pt x="2637" y="174"/>
                    </a:lnTo>
                    <a:lnTo>
                      <a:pt x="2691" y="219"/>
                    </a:lnTo>
                    <a:lnTo>
                      <a:pt x="2735" y="272"/>
                    </a:lnTo>
                    <a:lnTo>
                      <a:pt x="2767" y="336"/>
                    </a:lnTo>
                    <a:lnTo>
                      <a:pt x="2789" y="402"/>
                    </a:lnTo>
                    <a:lnTo>
                      <a:pt x="2795" y="475"/>
                    </a:lnTo>
                    <a:lnTo>
                      <a:pt x="2789" y="548"/>
                    </a:lnTo>
                    <a:lnTo>
                      <a:pt x="2767" y="614"/>
                    </a:lnTo>
                    <a:lnTo>
                      <a:pt x="2735" y="674"/>
                    </a:lnTo>
                    <a:lnTo>
                      <a:pt x="2691" y="725"/>
                    </a:lnTo>
                    <a:lnTo>
                      <a:pt x="2637" y="769"/>
                    </a:lnTo>
                    <a:lnTo>
                      <a:pt x="2577" y="801"/>
                    </a:lnTo>
                    <a:lnTo>
                      <a:pt x="2511" y="823"/>
                    </a:lnTo>
                    <a:lnTo>
                      <a:pt x="2438" y="829"/>
                    </a:lnTo>
                    <a:lnTo>
                      <a:pt x="2422" y="829"/>
                    </a:lnTo>
                    <a:lnTo>
                      <a:pt x="2406" y="829"/>
                    </a:lnTo>
                    <a:lnTo>
                      <a:pt x="2394" y="829"/>
                    </a:lnTo>
                    <a:lnTo>
                      <a:pt x="2378" y="826"/>
                    </a:lnTo>
                    <a:lnTo>
                      <a:pt x="2365" y="912"/>
                    </a:lnTo>
                    <a:lnTo>
                      <a:pt x="2381" y="915"/>
                    </a:lnTo>
                    <a:lnTo>
                      <a:pt x="2397" y="915"/>
                    </a:lnTo>
                    <a:lnTo>
                      <a:pt x="2413" y="915"/>
                    </a:lnTo>
                    <a:lnTo>
                      <a:pt x="2428" y="915"/>
                    </a:lnTo>
                    <a:lnTo>
                      <a:pt x="2365" y="1086"/>
                    </a:lnTo>
                    <a:lnTo>
                      <a:pt x="2346" y="1076"/>
                    </a:lnTo>
                    <a:lnTo>
                      <a:pt x="2334" y="1168"/>
                    </a:lnTo>
                    <a:lnTo>
                      <a:pt x="2368" y="1184"/>
                    </a:lnTo>
                    <a:lnTo>
                      <a:pt x="2410" y="1206"/>
                    </a:lnTo>
                    <a:lnTo>
                      <a:pt x="2428" y="1162"/>
                    </a:lnTo>
                    <a:lnTo>
                      <a:pt x="2523" y="908"/>
                    </a:lnTo>
                    <a:lnTo>
                      <a:pt x="2599" y="886"/>
                    </a:lnTo>
                    <a:lnTo>
                      <a:pt x="2666" y="855"/>
                    </a:lnTo>
                    <a:lnTo>
                      <a:pt x="2726" y="810"/>
                    </a:lnTo>
                    <a:lnTo>
                      <a:pt x="2780" y="757"/>
                    </a:lnTo>
                    <a:lnTo>
                      <a:pt x="2821" y="696"/>
                    </a:lnTo>
                    <a:lnTo>
                      <a:pt x="2852" y="627"/>
                    </a:lnTo>
                    <a:lnTo>
                      <a:pt x="2874" y="554"/>
                    </a:lnTo>
                    <a:lnTo>
                      <a:pt x="2881" y="475"/>
                    </a:lnTo>
                    <a:lnTo>
                      <a:pt x="2874" y="408"/>
                    </a:lnTo>
                    <a:lnTo>
                      <a:pt x="2862" y="345"/>
                    </a:lnTo>
                    <a:lnTo>
                      <a:pt x="2840" y="285"/>
                    </a:lnTo>
                    <a:lnTo>
                      <a:pt x="2808" y="231"/>
                    </a:lnTo>
                    <a:lnTo>
                      <a:pt x="2770" y="181"/>
                    </a:lnTo>
                    <a:lnTo>
                      <a:pt x="2726" y="136"/>
                    </a:lnTo>
                    <a:lnTo>
                      <a:pt x="2678" y="98"/>
                    </a:lnTo>
                    <a:lnTo>
                      <a:pt x="2621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24"/>
              <p:cNvSpPr>
                <a:spLocks/>
              </p:cNvSpPr>
              <p:nvPr/>
            </p:nvSpPr>
            <p:spPr bwMode="auto">
              <a:xfrm>
                <a:off x="5082" y="2881"/>
                <a:ext cx="22" cy="86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0" y="82"/>
                  </a:cxn>
                  <a:cxn ang="0">
                    <a:pos x="3" y="82"/>
                  </a:cxn>
                  <a:cxn ang="0">
                    <a:pos x="6" y="82"/>
                  </a:cxn>
                  <a:cxn ang="0">
                    <a:pos x="6" y="82"/>
                  </a:cxn>
                  <a:cxn ang="0">
                    <a:pos x="9" y="86"/>
                  </a:cxn>
                  <a:cxn ang="0">
                    <a:pos x="22" y="0"/>
                  </a:cxn>
                </a:cxnLst>
                <a:rect l="0" t="0" r="r" b="b"/>
                <a:pathLst>
                  <a:path w="22" h="86">
                    <a:moveTo>
                      <a:pt x="22" y="0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0" y="82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9" y="8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25"/>
              <p:cNvSpPr>
                <a:spLocks/>
              </p:cNvSpPr>
              <p:nvPr/>
            </p:nvSpPr>
            <p:spPr bwMode="auto">
              <a:xfrm>
                <a:off x="5034" y="3122"/>
                <a:ext cx="38" cy="101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85"/>
                  </a:cxn>
                  <a:cxn ang="0">
                    <a:pos x="26" y="101"/>
                  </a:cxn>
                  <a:cxn ang="0">
                    <a:pos x="38" y="9"/>
                  </a:cxn>
                  <a:cxn ang="0">
                    <a:pos x="16" y="0"/>
                  </a:cxn>
                </a:cxnLst>
                <a:rect l="0" t="0" r="r" b="b"/>
                <a:pathLst>
                  <a:path w="38" h="101">
                    <a:moveTo>
                      <a:pt x="16" y="0"/>
                    </a:moveTo>
                    <a:lnTo>
                      <a:pt x="0" y="85"/>
                    </a:lnTo>
                    <a:lnTo>
                      <a:pt x="26" y="101"/>
                    </a:lnTo>
                    <a:lnTo>
                      <a:pt x="38" y="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6" name="Freeform 26"/>
              <p:cNvSpPr>
                <a:spLocks/>
              </p:cNvSpPr>
              <p:nvPr/>
            </p:nvSpPr>
            <p:spPr bwMode="auto">
              <a:xfrm>
                <a:off x="4784" y="2233"/>
                <a:ext cx="225" cy="221"/>
              </a:xfrm>
              <a:custGeom>
                <a:avLst/>
                <a:gdLst/>
                <a:ahLst/>
                <a:cxnLst>
                  <a:cxn ang="0">
                    <a:pos x="111" y="221"/>
                  </a:cxn>
                  <a:cxn ang="0">
                    <a:pos x="133" y="218"/>
                  </a:cxn>
                  <a:cxn ang="0">
                    <a:pos x="155" y="212"/>
                  </a:cxn>
                  <a:cxn ang="0">
                    <a:pos x="174" y="202"/>
                  </a:cxn>
                  <a:cxn ang="0">
                    <a:pos x="193" y="189"/>
                  </a:cxn>
                  <a:cxn ang="0">
                    <a:pos x="206" y="170"/>
                  </a:cxn>
                  <a:cxn ang="0">
                    <a:pos x="216" y="151"/>
                  </a:cxn>
                  <a:cxn ang="0">
                    <a:pos x="222" y="132"/>
                  </a:cxn>
                  <a:cxn ang="0">
                    <a:pos x="225" y="110"/>
                  </a:cxn>
                  <a:cxn ang="0">
                    <a:pos x="222" y="88"/>
                  </a:cxn>
                  <a:cxn ang="0">
                    <a:pos x="216" y="69"/>
                  </a:cxn>
                  <a:cxn ang="0">
                    <a:pos x="206" y="50"/>
                  </a:cxn>
                  <a:cxn ang="0">
                    <a:pos x="193" y="31"/>
                  </a:cxn>
                  <a:cxn ang="0">
                    <a:pos x="174" y="19"/>
                  </a:cxn>
                  <a:cxn ang="0">
                    <a:pos x="155" y="9"/>
                  </a:cxn>
                  <a:cxn ang="0">
                    <a:pos x="133" y="3"/>
                  </a:cxn>
                  <a:cxn ang="0">
                    <a:pos x="111" y="0"/>
                  </a:cxn>
                  <a:cxn ang="0">
                    <a:pos x="89" y="3"/>
                  </a:cxn>
                  <a:cxn ang="0">
                    <a:pos x="70" y="9"/>
                  </a:cxn>
                  <a:cxn ang="0">
                    <a:pos x="51" y="19"/>
                  </a:cxn>
                  <a:cxn ang="0">
                    <a:pos x="32" y="31"/>
                  </a:cxn>
                  <a:cxn ang="0">
                    <a:pos x="19" y="50"/>
                  </a:cxn>
                  <a:cxn ang="0">
                    <a:pos x="10" y="69"/>
                  </a:cxn>
                  <a:cxn ang="0">
                    <a:pos x="4" y="88"/>
                  </a:cxn>
                  <a:cxn ang="0">
                    <a:pos x="0" y="110"/>
                  </a:cxn>
                  <a:cxn ang="0">
                    <a:pos x="4" y="132"/>
                  </a:cxn>
                  <a:cxn ang="0">
                    <a:pos x="10" y="151"/>
                  </a:cxn>
                  <a:cxn ang="0">
                    <a:pos x="19" y="170"/>
                  </a:cxn>
                  <a:cxn ang="0">
                    <a:pos x="32" y="189"/>
                  </a:cxn>
                  <a:cxn ang="0">
                    <a:pos x="51" y="202"/>
                  </a:cxn>
                  <a:cxn ang="0">
                    <a:pos x="70" y="212"/>
                  </a:cxn>
                  <a:cxn ang="0">
                    <a:pos x="89" y="218"/>
                  </a:cxn>
                  <a:cxn ang="0">
                    <a:pos x="111" y="221"/>
                  </a:cxn>
                </a:cxnLst>
                <a:rect l="0" t="0" r="r" b="b"/>
                <a:pathLst>
                  <a:path w="225" h="221">
                    <a:moveTo>
                      <a:pt x="111" y="221"/>
                    </a:moveTo>
                    <a:lnTo>
                      <a:pt x="133" y="218"/>
                    </a:lnTo>
                    <a:lnTo>
                      <a:pt x="155" y="212"/>
                    </a:lnTo>
                    <a:lnTo>
                      <a:pt x="174" y="202"/>
                    </a:lnTo>
                    <a:lnTo>
                      <a:pt x="193" y="189"/>
                    </a:lnTo>
                    <a:lnTo>
                      <a:pt x="206" y="170"/>
                    </a:lnTo>
                    <a:lnTo>
                      <a:pt x="216" y="151"/>
                    </a:lnTo>
                    <a:lnTo>
                      <a:pt x="222" y="132"/>
                    </a:lnTo>
                    <a:lnTo>
                      <a:pt x="225" y="110"/>
                    </a:lnTo>
                    <a:lnTo>
                      <a:pt x="222" y="88"/>
                    </a:lnTo>
                    <a:lnTo>
                      <a:pt x="216" y="69"/>
                    </a:lnTo>
                    <a:lnTo>
                      <a:pt x="206" y="50"/>
                    </a:lnTo>
                    <a:lnTo>
                      <a:pt x="193" y="31"/>
                    </a:lnTo>
                    <a:lnTo>
                      <a:pt x="174" y="19"/>
                    </a:lnTo>
                    <a:lnTo>
                      <a:pt x="155" y="9"/>
                    </a:lnTo>
                    <a:lnTo>
                      <a:pt x="133" y="3"/>
                    </a:lnTo>
                    <a:lnTo>
                      <a:pt x="111" y="0"/>
                    </a:lnTo>
                    <a:lnTo>
                      <a:pt x="89" y="3"/>
                    </a:lnTo>
                    <a:lnTo>
                      <a:pt x="70" y="9"/>
                    </a:lnTo>
                    <a:lnTo>
                      <a:pt x="51" y="19"/>
                    </a:lnTo>
                    <a:lnTo>
                      <a:pt x="32" y="31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4" y="88"/>
                    </a:lnTo>
                    <a:lnTo>
                      <a:pt x="0" y="110"/>
                    </a:lnTo>
                    <a:lnTo>
                      <a:pt x="4" y="132"/>
                    </a:lnTo>
                    <a:lnTo>
                      <a:pt x="10" y="151"/>
                    </a:lnTo>
                    <a:lnTo>
                      <a:pt x="19" y="170"/>
                    </a:lnTo>
                    <a:lnTo>
                      <a:pt x="32" y="189"/>
                    </a:lnTo>
                    <a:lnTo>
                      <a:pt x="51" y="202"/>
                    </a:lnTo>
                    <a:lnTo>
                      <a:pt x="70" y="212"/>
                    </a:lnTo>
                    <a:lnTo>
                      <a:pt x="89" y="218"/>
                    </a:lnTo>
                    <a:lnTo>
                      <a:pt x="111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7" name="Freeform 27"/>
              <p:cNvSpPr>
                <a:spLocks/>
              </p:cNvSpPr>
              <p:nvPr/>
            </p:nvSpPr>
            <p:spPr bwMode="auto">
              <a:xfrm>
                <a:off x="4759" y="2207"/>
                <a:ext cx="278" cy="272"/>
              </a:xfrm>
              <a:custGeom>
                <a:avLst/>
                <a:gdLst/>
                <a:ahLst/>
                <a:cxnLst>
                  <a:cxn ang="0">
                    <a:pos x="136" y="272"/>
                  </a:cxn>
                  <a:cxn ang="0">
                    <a:pos x="165" y="269"/>
                  </a:cxn>
                  <a:cxn ang="0">
                    <a:pos x="193" y="263"/>
                  </a:cxn>
                  <a:cxn ang="0">
                    <a:pos x="215" y="250"/>
                  </a:cxn>
                  <a:cxn ang="0">
                    <a:pos x="237" y="231"/>
                  </a:cxn>
                  <a:cxn ang="0">
                    <a:pos x="253" y="212"/>
                  </a:cxn>
                  <a:cxn ang="0">
                    <a:pos x="266" y="190"/>
                  </a:cxn>
                  <a:cxn ang="0">
                    <a:pos x="275" y="165"/>
                  </a:cxn>
                  <a:cxn ang="0">
                    <a:pos x="278" y="136"/>
                  </a:cxn>
                  <a:cxn ang="0">
                    <a:pos x="275" y="108"/>
                  </a:cxn>
                  <a:cxn ang="0">
                    <a:pos x="266" y="82"/>
                  </a:cxn>
                  <a:cxn ang="0">
                    <a:pos x="253" y="60"/>
                  </a:cxn>
                  <a:cxn ang="0">
                    <a:pos x="237" y="38"/>
                  </a:cxn>
                  <a:cxn ang="0">
                    <a:pos x="215" y="22"/>
                  </a:cxn>
                  <a:cxn ang="0">
                    <a:pos x="193" y="10"/>
                  </a:cxn>
                  <a:cxn ang="0">
                    <a:pos x="165" y="3"/>
                  </a:cxn>
                  <a:cxn ang="0">
                    <a:pos x="136" y="0"/>
                  </a:cxn>
                  <a:cxn ang="0">
                    <a:pos x="111" y="3"/>
                  </a:cxn>
                  <a:cxn ang="0">
                    <a:pos x="86" y="10"/>
                  </a:cxn>
                  <a:cxn ang="0">
                    <a:pos x="60" y="22"/>
                  </a:cxn>
                  <a:cxn ang="0">
                    <a:pos x="41" y="38"/>
                  </a:cxn>
                  <a:cxn ang="0">
                    <a:pos x="25" y="60"/>
                  </a:cxn>
                  <a:cxn ang="0">
                    <a:pos x="10" y="82"/>
                  </a:cxn>
                  <a:cxn ang="0">
                    <a:pos x="3" y="108"/>
                  </a:cxn>
                  <a:cxn ang="0">
                    <a:pos x="0" y="136"/>
                  </a:cxn>
                  <a:cxn ang="0">
                    <a:pos x="3" y="165"/>
                  </a:cxn>
                  <a:cxn ang="0">
                    <a:pos x="10" y="190"/>
                  </a:cxn>
                  <a:cxn ang="0">
                    <a:pos x="25" y="212"/>
                  </a:cxn>
                  <a:cxn ang="0">
                    <a:pos x="41" y="231"/>
                  </a:cxn>
                  <a:cxn ang="0">
                    <a:pos x="60" y="250"/>
                  </a:cxn>
                  <a:cxn ang="0">
                    <a:pos x="86" y="263"/>
                  </a:cxn>
                  <a:cxn ang="0">
                    <a:pos x="111" y="269"/>
                  </a:cxn>
                  <a:cxn ang="0">
                    <a:pos x="136" y="272"/>
                  </a:cxn>
                </a:cxnLst>
                <a:rect l="0" t="0" r="r" b="b"/>
                <a:pathLst>
                  <a:path w="278" h="272">
                    <a:moveTo>
                      <a:pt x="136" y="272"/>
                    </a:moveTo>
                    <a:lnTo>
                      <a:pt x="165" y="269"/>
                    </a:lnTo>
                    <a:lnTo>
                      <a:pt x="193" y="263"/>
                    </a:lnTo>
                    <a:lnTo>
                      <a:pt x="215" y="250"/>
                    </a:lnTo>
                    <a:lnTo>
                      <a:pt x="237" y="231"/>
                    </a:lnTo>
                    <a:lnTo>
                      <a:pt x="253" y="212"/>
                    </a:lnTo>
                    <a:lnTo>
                      <a:pt x="266" y="190"/>
                    </a:lnTo>
                    <a:lnTo>
                      <a:pt x="275" y="165"/>
                    </a:lnTo>
                    <a:lnTo>
                      <a:pt x="278" y="136"/>
                    </a:lnTo>
                    <a:lnTo>
                      <a:pt x="275" y="108"/>
                    </a:lnTo>
                    <a:lnTo>
                      <a:pt x="266" y="82"/>
                    </a:lnTo>
                    <a:lnTo>
                      <a:pt x="253" y="60"/>
                    </a:lnTo>
                    <a:lnTo>
                      <a:pt x="237" y="38"/>
                    </a:lnTo>
                    <a:lnTo>
                      <a:pt x="215" y="22"/>
                    </a:lnTo>
                    <a:lnTo>
                      <a:pt x="193" y="10"/>
                    </a:lnTo>
                    <a:lnTo>
                      <a:pt x="165" y="3"/>
                    </a:lnTo>
                    <a:lnTo>
                      <a:pt x="136" y="0"/>
                    </a:lnTo>
                    <a:lnTo>
                      <a:pt x="111" y="3"/>
                    </a:lnTo>
                    <a:lnTo>
                      <a:pt x="86" y="10"/>
                    </a:lnTo>
                    <a:lnTo>
                      <a:pt x="60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0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0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0" y="250"/>
                    </a:lnTo>
                    <a:lnTo>
                      <a:pt x="86" y="263"/>
                    </a:lnTo>
                    <a:lnTo>
                      <a:pt x="111" y="269"/>
                    </a:lnTo>
                    <a:lnTo>
                      <a:pt x="136" y="2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8" name="Freeform 28"/>
              <p:cNvSpPr>
                <a:spLocks/>
              </p:cNvSpPr>
              <p:nvPr/>
            </p:nvSpPr>
            <p:spPr bwMode="auto">
              <a:xfrm>
                <a:off x="4810" y="2258"/>
                <a:ext cx="174" cy="171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6" y="50"/>
                  </a:cxn>
                  <a:cxn ang="0">
                    <a:pos x="25" y="25"/>
                  </a:cxn>
                  <a:cxn ang="0">
                    <a:pos x="54" y="6"/>
                  </a:cxn>
                  <a:cxn ang="0">
                    <a:pos x="85" y="0"/>
                  </a:cxn>
                  <a:cxn ang="0">
                    <a:pos x="120" y="6"/>
                  </a:cxn>
                  <a:cxn ang="0">
                    <a:pos x="148" y="25"/>
                  </a:cxn>
                  <a:cxn ang="0">
                    <a:pos x="167" y="50"/>
                  </a:cxn>
                  <a:cxn ang="0">
                    <a:pos x="174" y="85"/>
                  </a:cxn>
                  <a:cxn ang="0">
                    <a:pos x="167" y="120"/>
                  </a:cxn>
                  <a:cxn ang="0">
                    <a:pos x="148" y="145"/>
                  </a:cxn>
                  <a:cxn ang="0">
                    <a:pos x="120" y="164"/>
                  </a:cxn>
                  <a:cxn ang="0">
                    <a:pos x="85" y="171"/>
                  </a:cxn>
                  <a:cxn ang="0">
                    <a:pos x="54" y="164"/>
                  </a:cxn>
                  <a:cxn ang="0">
                    <a:pos x="25" y="145"/>
                  </a:cxn>
                  <a:cxn ang="0">
                    <a:pos x="6" y="120"/>
                  </a:cxn>
                  <a:cxn ang="0">
                    <a:pos x="0" y="85"/>
                  </a:cxn>
                </a:cxnLst>
                <a:rect l="0" t="0" r="r" b="b"/>
                <a:pathLst>
                  <a:path w="174" h="171">
                    <a:moveTo>
                      <a:pt x="0" y="85"/>
                    </a:move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5" y="0"/>
                    </a:lnTo>
                    <a:lnTo>
                      <a:pt x="120" y="6"/>
                    </a:lnTo>
                    <a:lnTo>
                      <a:pt x="148" y="25"/>
                    </a:lnTo>
                    <a:lnTo>
                      <a:pt x="167" y="50"/>
                    </a:lnTo>
                    <a:lnTo>
                      <a:pt x="174" y="85"/>
                    </a:lnTo>
                    <a:lnTo>
                      <a:pt x="167" y="120"/>
                    </a:lnTo>
                    <a:lnTo>
                      <a:pt x="148" y="145"/>
                    </a:lnTo>
                    <a:lnTo>
                      <a:pt x="120" y="164"/>
                    </a:lnTo>
                    <a:lnTo>
                      <a:pt x="85" y="171"/>
                    </a:ln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9" name="Freeform 29"/>
              <p:cNvSpPr>
                <a:spLocks/>
              </p:cNvSpPr>
              <p:nvPr/>
            </p:nvSpPr>
            <p:spPr bwMode="auto">
              <a:xfrm>
                <a:off x="3323" y="2233"/>
                <a:ext cx="228" cy="221"/>
              </a:xfrm>
              <a:custGeom>
                <a:avLst/>
                <a:gdLst/>
                <a:ahLst/>
                <a:cxnLst>
                  <a:cxn ang="0">
                    <a:pos x="114" y="221"/>
                  </a:cxn>
                  <a:cxn ang="0">
                    <a:pos x="92" y="218"/>
                  </a:cxn>
                  <a:cxn ang="0">
                    <a:pos x="70" y="212"/>
                  </a:cxn>
                  <a:cxn ang="0">
                    <a:pos x="51" y="202"/>
                  </a:cxn>
                  <a:cxn ang="0">
                    <a:pos x="35" y="189"/>
                  </a:cxn>
                  <a:cxn ang="0">
                    <a:pos x="19" y="170"/>
                  </a:cxn>
                  <a:cxn ang="0">
                    <a:pos x="10" y="151"/>
                  </a:cxn>
                  <a:cxn ang="0">
                    <a:pos x="4" y="132"/>
                  </a:cxn>
                  <a:cxn ang="0">
                    <a:pos x="0" y="110"/>
                  </a:cxn>
                  <a:cxn ang="0">
                    <a:pos x="4" y="88"/>
                  </a:cxn>
                  <a:cxn ang="0">
                    <a:pos x="10" y="69"/>
                  </a:cxn>
                  <a:cxn ang="0">
                    <a:pos x="19" y="50"/>
                  </a:cxn>
                  <a:cxn ang="0">
                    <a:pos x="35" y="31"/>
                  </a:cxn>
                  <a:cxn ang="0">
                    <a:pos x="51" y="19"/>
                  </a:cxn>
                  <a:cxn ang="0">
                    <a:pos x="70" y="9"/>
                  </a:cxn>
                  <a:cxn ang="0">
                    <a:pos x="92" y="3"/>
                  </a:cxn>
                  <a:cxn ang="0">
                    <a:pos x="114" y="0"/>
                  </a:cxn>
                  <a:cxn ang="0">
                    <a:pos x="136" y="3"/>
                  </a:cxn>
                  <a:cxn ang="0">
                    <a:pos x="159" y="9"/>
                  </a:cxn>
                  <a:cxn ang="0">
                    <a:pos x="178" y="19"/>
                  </a:cxn>
                  <a:cxn ang="0">
                    <a:pos x="197" y="31"/>
                  </a:cxn>
                  <a:cxn ang="0">
                    <a:pos x="209" y="50"/>
                  </a:cxn>
                  <a:cxn ang="0">
                    <a:pos x="219" y="69"/>
                  </a:cxn>
                  <a:cxn ang="0">
                    <a:pos x="225" y="88"/>
                  </a:cxn>
                  <a:cxn ang="0">
                    <a:pos x="228" y="110"/>
                  </a:cxn>
                  <a:cxn ang="0">
                    <a:pos x="225" y="132"/>
                  </a:cxn>
                  <a:cxn ang="0">
                    <a:pos x="219" y="151"/>
                  </a:cxn>
                  <a:cxn ang="0">
                    <a:pos x="209" y="170"/>
                  </a:cxn>
                  <a:cxn ang="0">
                    <a:pos x="197" y="189"/>
                  </a:cxn>
                  <a:cxn ang="0">
                    <a:pos x="178" y="202"/>
                  </a:cxn>
                  <a:cxn ang="0">
                    <a:pos x="159" y="212"/>
                  </a:cxn>
                  <a:cxn ang="0">
                    <a:pos x="136" y="218"/>
                  </a:cxn>
                  <a:cxn ang="0">
                    <a:pos x="114" y="221"/>
                  </a:cxn>
                </a:cxnLst>
                <a:rect l="0" t="0" r="r" b="b"/>
                <a:pathLst>
                  <a:path w="228" h="221">
                    <a:moveTo>
                      <a:pt x="114" y="221"/>
                    </a:moveTo>
                    <a:lnTo>
                      <a:pt x="92" y="218"/>
                    </a:lnTo>
                    <a:lnTo>
                      <a:pt x="70" y="212"/>
                    </a:lnTo>
                    <a:lnTo>
                      <a:pt x="51" y="202"/>
                    </a:lnTo>
                    <a:lnTo>
                      <a:pt x="35" y="189"/>
                    </a:lnTo>
                    <a:lnTo>
                      <a:pt x="19" y="170"/>
                    </a:lnTo>
                    <a:lnTo>
                      <a:pt x="10" y="151"/>
                    </a:lnTo>
                    <a:lnTo>
                      <a:pt x="4" y="132"/>
                    </a:lnTo>
                    <a:lnTo>
                      <a:pt x="0" y="110"/>
                    </a:lnTo>
                    <a:lnTo>
                      <a:pt x="4" y="88"/>
                    </a:lnTo>
                    <a:lnTo>
                      <a:pt x="10" y="69"/>
                    </a:lnTo>
                    <a:lnTo>
                      <a:pt x="19" y="50"/>
                    </a:lnTo>
                    <a:lnTo>
                      <a:pt x="35" y="31"/>
                    </a:lnTo>
                    <a:lnTo>
                      <a:pt x="51" y="19"/>
                    </a:lnTo>
                    <a:lnTo>
                      <a:pt x="70" y="9"/>
                    </a:lnTo>
                    <a:lnTo>
                      <a:pt x="92" y="3"/>
                    </a:lnTo>
                    <a:lnTo>
                      <a:pt x="114" y="0"/>
                    </a:lnTo>
                    <a:lnTo>
                      <a:pt x="136" y="3"/>
                    </a:lnTo>
                    <a:lnTo>
                      <a:pt x="159" y="9"/>
                    </a:lnTo>
                    <a:lnTo>
                      <a:pt x="178" y="19"/>
                    </a:lnTo>
                    <a:lnTo>
                      <a:pt x="197" y="31"/>
                    </a:lnTo>
                    <a:lnTo>
                      <a:pt x="209" y="50"/>
                    </a:lnTo>
                    <a:lnTo>
                      <a:pt x="219" y="69"/>
                    </a:lnTo>
                    <a:lnTo>
                      <a:pt x="225" y="88"/>
                    </a:lnTo>
                    <a:lnTo>
                      <a:pt x="228" y="110"/>
                    </a:lnTo>
                    <a:lnTo>
                      <a:pt x="225" y="132"/>
                    </a:lnTo>
                    <a:lnTo>
                      <a:pt x="219" y="151"/>
                    </a:lnTo>
                    <a:lnTo>
                      <a:pt x="209" y="170"/>
                    </a:lnTo>
                    <a:lnTo>
                      <a:pt x="197" y="189"/>
                    </a:lnTo>
                    <a:lnTo>
                      <a:pt x="178" y="202"/>
                    </a:lnTo>
                    <a:lnTo>
                      <a:pt x="159" y="212"/>
                    </a:lnTo>
                    <a:lnTo>
                      <a:pt x="136" y="218"/>
                    </a:lnTo>
                    <a:lnTo>
                      <a:pt x="114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Freeform 30"/>
              <p:cNvSpPr>
                <a:spLocks/>
              </p:cNvSpPr>
              <p:nvPr/>
            </p:nvSpPr>
            <p:spPr bwMode="auto">
              <a:xfrm>
                <a:off x="3295" y="2207"/>
                <a:ext cx="281" cy="272"/>
              </a:xfrm>
              <a:custGeom>
                <a:avLst/>
                <a:gdLst/>
                <a:ahLst/>
                <a:cxnLst>
                  <a:cxn ang="0">
                    <a:pos x="281" y="136"/>
                  </a:cxn>
                  <a:cxn ang="0">
                    <a:pos x="278" y="108"/>
                  </a:cxn>
                  <a:cxn ang="0">
                    <a:pos x="272" y="82"/>
                  </a:cxn>
                  <a:cxn ang="0">
                    <a:pos x="256" y="60"/>
                  </a:cxn>
                  <a:cxn ang="0">
                    <a:pos x="240" y="38"/>
                  </a:cxn>
                  <a:cxn ang="0">
                    <a:pos x="218" y="22"/>
                  </a:cxn>
                  <a:cxn ang="0">
                    <a:pos x="196" y="10"/>
                  </a:cxn>
                  <a:cxn ang="0">
                    <a:pos x="171" y="3"/>
                  </a:cxn>
                  <a:cxn ang="0">
                    <a:pos x="142" y="0"/>
                  </a:cxn>
                  <a:cxn ang="0">
                    <a:pos x="114" y="3"/>
                  </a:cxn>
                  <a:cxn ang="0">
                    <a:pos x="85" y="10"/>
                  </a:cxn>
                  <a:cxn ang="0">
                    <a:pos x="63" y="22"/>
                  </a:cxn>
                  <a:cxn ang="0">
                    <a:pos x="41" y="38"/>
                  </a:cxn>
                  <a:cxn ang="0">
                    <a:pos x="25" y="60"/>
                  </a:cxn>
                  <a:cxn ang="0">
                    <a:pos x="13" y="82"/>
                  </a:cxn>
                  <a:cxn ang="0">
                    <a:pos x="3" y="108"/>
                  </a:cxn>
                  <a:cxn ang="0">
                    <a:pos x="0" y="136"/>
                  </a:cxn>
                  <a:cxn ang="0">
                    <a:pos x="3" y="165"/>
                  </a:cxn>
                  <a:cxn ang="0">
                    <a:pos x="13" y="190"/>
                  </a:cxn>
                  <a:cxn ang="0">
                    <a:pos x="25" y="212"/>
                  </a:cxn>
                  <a:cxn ang="0">
                    <a:pos x="41" y="231"/>
                  </a:cxn>
                  <a:cxn ang="0">
                    <a:pos x="63" y="250"/>
                  </a:cxn>
                  <a:cxn ang="0">
                    <a:pos x="85" y="263"/>
                  </a:cxn>
                  <a:cxn ang="0">
                    <a:pos x="114" y="269"/>
                  </a:cxn>
                  <a:cxn ang="0">
                    <a:pos x="142" y="272"/>
                  </a:cxn>
                  <a:cxn ang="0">
                    <a:pos x="171" y="269"/>
                  </a:cxn>
                  <a:cxn ang="0">
                    <a:pos x="196" y="263"/>
                  </a:cxn>
                  <a:cxn ang="0">
                    <a:pos x="218" y="250"/>
                  </a:cxn>
                  <a:cxn ang="0">
                    <a:pos x="240" y="231"/>
                  </a:cxn>
                  <a:cxn ang="0">
                    <a:pos x="256" y="212"/>
                  </a:cxn>
                  <a:cxn ang="0">
                    <a:pos x="272" y="190"/>
                  </a:cxn>
                  <a:cxn ang="0">
                    <a:pos x="278" y="165"/>
                  </a:cxn>
                  <a:cxn ang="0">
                    <a:pos x="281" y="136"/>
                  </a:cxn>
                </a:cxnLst>
                <a:rect l="0" t="0" r="r" b="b"/>
                <a:pathLst>
                  <a:path w="281" h="272">
                    <a:moveTo>
                      <a:pt x="281" y="136"/>
                    </a:moveTo>
                    <a:lnTo>
                      <a:pt x="278" y="108"/>
                    </a:lnTo>
                    <a:lnTo>
                      <a:pt x="272" y="82"/>
                    </a:lnTo>
                    <a:lnTo>
                      <a:pt x="256" y="60"/>
                    </a:lnTo>
                    <a:lnTo>
                      <a:pt x="240" y="38"/>
                    </a:lnTo>
                    <a:lnTo>
                      <a:pt x="218" y="22"/>
                    </a:lnTo>
                    <a:lnTo>
                      <a:pt x="196" y="10"/>
                    </a:lnTo>
                    <a:lnTo>
                      <a:pt x="171" y="3"/>
                    </a:lnTo>
                    <a:lnTo>
                      <a:pt x="142" y="0"/>
                    </a:lnTo>
                    <a:lnTo>
                      <a:pt x="114" y="3"/>
                    </a:lnTo>
                    <a:lnTo>
                      <a:pt x="85" y="10"/>
                    </a:lnTo>
                    <a:lnTo>
                      <a:pt x="63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3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3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3" y="250"/>
                    </a:lnTo>
                    <a:lnTo>
                      <a:pt x="85" y="263"/>
                    </a:lnTo>
                    <a:lnTo>
                      <a:pt x="114" y="269"/>
                    </a:lnTo>
                    <a:lnTo>
                      <a:pt x="142" y="272"/>
                    </a:lnTo>
                    <a:lnTo>
                      <a:pt x="171" y="269"/>
                    </a:lnTo>
                    <a:lnTo>
                      <a:pt x="196" y="263"/>
                    </a:lnTo>
                    <a:lnTo>
                      <a:pt x="218" y="250"/>
                    </a:lnTo>
                    <a:lnTo>
                      <a:pt x="240" y="231"/>
                    </a:lnTo>
                    <a:lnTo>
                      <a:pt x="256" y="212"/>
                    </a:lnTo>
                    <a:lnTo>
                      <a:pt x="272" y="190"/>
                    </a:lnTo>
                    <a:lnTo>
                      <a:pt x="278" y="165"/>
                    </a:lnTo>
                    <a:lnTo>
                      <a:pt x="281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Freeform 31"/>
              <p:cNvSpPr>
                <a:spLocks/>
              </p:cNvSpPr>
              <p:nvPr/>
            </p:nvSpPr>
            <p:spPr bwMode="auto">
              <a:xfrm>
                <a:off x="3349" y="2258"/>
                <a:ext cx="177" cy="171"/>
              </a:xfrm>
              <a:custGeom>
                <a:avLst/>
                <a:gdLst/>
                <a:ahLst/>
                <a:cxnLst>
                  <a:cxn ang="0">
                    <a:pos x="88" y="171"/>
                  </a:cxn>
                  <a:cxn ang="0">
                    <a:pos x="54" y="164"/>
                  </a:cxn>
                  <a:cxn ang="0">
                    <a:pos x="25" y="145"/>
                  </a:cxn>
                  <a:cxn ang="0">
                    <a:pos x="6" y="120"/>
                  </a:cxn>
                  <a:cxn ang="0">
                    <a:pos x="0" y="85"/>
                  </a:cxn>
                  <a:cxn ang="0">
                    <a:pos x="6" y="50"/>
                  </a:cxn>
                  <a:cxn ang="0">
                    <a:pos x="25" y="25"/>
                  </a:cxn>
                  <a:cxn ang="0">
                    <a:pos x="54" y="6"/>
                  </a:cxn>
                  <a:cxn ang="0">
                    <a:pos x="88" y="0"/>
                  </a:cxn>
                  <a:cxn ang="0">
                    <a:pos x="123" y="6"/>
                  </a:cxn>
                  <a:cxn ang="0">
                    <a:pos x="152" y="25"/>
                  </a:cxn>
                  <a:cxn ang="0">
                    <a:pos x="171" y="50"/>
                  </a:cxn>
                  <a:cxn ang="0">
                    <a:pos x="177" y="85"/>
                  </a:cxn>
                  <a:cxn ang="0">
                    <a:pos x="171" y="120"/>
                  </a:cxn>
                  <a:cxn ang="0">
                    <a:pos x="152" y="145"/>
                  </a:cxn>
                  <a:cxn ang="0">
                    <a:pos x="123" y="164"/>
                  </a:cxn>
                  <a:cxn ang="0">
                    <a:pos x="88" y="171"/>
                  </a:cxn>
                </a:cxnLst>
                <a:rect l="0" t="0" r="r" b="b"/>
                <a:pathLst>
                  <a:path w="177" h="171">
                    <a:moveTo>
                      <a:pt x="88" y="171"/>
                    </a:move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8" y="0"/>
                    </a:lnTo>
                    <a:lnTo>
                      <a:pt x="123" y="6"/>
                    </a:lnTo>
                    <a:lnTo>
                      <a:pt x="152" y="25"/>
                    </a:lnTo>
                    <a:lnTo>
                      <a:pt x="171" y="50"/>
                    </a:lnTo>
                    <a:lnTo>
                      <a:pt x="177" y="85"/>
                    </a:lnTo>
                    <a:lnTo>
                      <a:pt x="171" y="120"/>
                    </a:lnTo>
                    <a:lnTo>
                      <a:pt x="152" y="145"/>
                    </a:lnTo>
                    <a:lnTo>
                      <a:pt x="123" y="164"/>
                    </a:lnTo>
                    <a:lnTo>
                      <a:pt x="88" y="1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Freeform 32"/>
              <p:cNvSpPr>
                <a:spLocks/>
              </p:cNvSpPr>
              <p:nvPr/>
            </p:nvSpPr>
            <p:spPr bwMode="auto">
              <a:xfrm>
                <a:off x="3282" y="3112"/>
                <a:ext cx="41" cy="9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3" y="98"/>
                  </a:cxn>
                  <a:cxn ang="0">
                    <a:pos x="41" y="86"/>
                  </a:cxn>
                  <a:cxn ang="0">
                    <a:pos x="19" y="0"/>
                  </a:cxn>
                  <a:cxn ang="0">
                    <a:pos x="0" y="10"/>
                  </a:cxn>
                </a:cxnLst>
                <a:rect l="0" t="0" r="r" b="b"/>
                <a:pathLst>
                  <a:path w="41" h="98">
                    <a:moveTo>
                      <a:pt x="0" y="10"/>
                    </a:moveTo>
                    <a:lnTo>
                      <a:pt x="13" y="98"/>
                    </a:lnTo>
                    <a:lnTo>
                      <a:pt x="41" y="86"/>
                    </a:lnTo>
                    <a:lnTo>
                      <a:pt x="1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33"/>
              <p:cNvSpPr>
                <a:spLocks/>
              </p:cNvSpPr>
              <p:nvPr/>
            </p:nvSpPr>
            <p:spPr bwMode="auto">
              <a:xfrm>
                <a:off x="3241" y="2878"/>
                <a:ext cx="26" cy="8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3" y="85"/>
                  </a:cxn>
                  <a:cxn ang="0">
                    <a:pos x="16" y="85"/>
                  </a:cxn>
                  <a:cxn ang="0">
                    <a:pos x="19" y="82"/>
                  </a:cxn>
                  <a:cxn ang="0">
                    <a:pos x="22" y="82"/>
                  </a:cxn>
                  <a:cxn ang="0">
                    <a:pos x="26" y="82"/>
                  </a:cxn>
                  <a:cxn ang="0">
                    <a:pos x="3" y="0"/>
                  </a:cxn>
                </a:cxnLst>
                <a:rect l="0" t="0" r="r" b="b"/>
                <a:pathLst>
                  <a:path w="26" h="85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3" y="85"/>
                    </a:lnTo>
                    <a:lnTo>
                      <a:pt x="16" y="85"/>
                    </a:lnTo>
                    <a:lnTo>
                      <a:pt x="19" y="82"/>
                    </a:lnTo>
                    <a:lnTo>
                      <a:pt x="22" y="82"/>
                    </a:lnTo>
                    <a:lnTo>
                      <a:pt x="26" y="8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34"/>
              <p:cNvSpPr>
                <a:spLocks/>
              </p:cNvSpPr>
              <p:nvPr/>
            </p:nvSpPr>
            <p:spPr bwMode="auto">
              <a:xfrm>
                <a:off x="3864" y="2603"/>
                <a:ext cx="79" cy="76"/>
              </a:xfrm>
              <a:custGeom>
                <a:avLst/>
                <a:gdLst/>
                <a:ahLst/>
                <a:cxnLst>
                  <a:cxn ang="0">
                    <a:pos x="10" y="76"/>
                  </a:cxn>
                  <a:cxn ang="0">
                    <a:pos x="79" y="28"/>
                  </a:cxn>
                  <a:cxn ang="0">
                    <a:pos x="73" y="19"/>
                  </a:cxn>
                  <a:cxn ang="0">
                    <a:pos x="67" y="12"/>
                  </a:cxn>
                  <a:cxn ang="0">
                    <a:pos x="60" y="6"/>
                  </a:cxn>
                  <a:cxn ang="0">
                    <a:pos x="54" y="0"/>
                  </a:cxn>
                  <a:cxn ang="0">
                    <a:pos x="0" y="66"/>
                  </a:cxn>
                  <a:cxn ang="0">
                    <a:pos x="3" y="69"/>
                  </a:cxn>
                  <a:cxn ang="0">
                    <a:pos x="7" y="69"/>
                  </a:cxn>
                  <a:cxn ang="0">
                    <a:pos x="7" y="72"/>
                  </a:cxn>
                  <a:cxn ang="0">
                    <a:pos x="10" y="76"/>
                  </a:cxn>
                </a:cxnLst>
                <a:rect l="0" t="0" r="r" b="b"/>
                <a:pathLst>
                  <a:path w="79" h="76">
                    <a:moveTo>
                      <a:pt x="10" y="76"/>
                    </a:moveTo>
                    <a:lnTo>
                      <a:pt x="79" y="28"/>
                    </a:lnTo>
                    <a:lnTo>
                      <a:pt x="73" y="19"/>
                    </a:lnTo>
                    <a:lnTo>
                      <a:pt x="67" y="12"/>
                    </a:lnTo>
                    <a:lnTo>
                      <a:pt x="60" y="6"/>
                    </a:lnTo>
                    <a:lnTo>
                      <a:pt x="54" y="0"/>
                    </a:lnTo>
                    <a:lnTo>
                      <a:pt x="0" y="66"/>
                    </a:lnTo>
                    <a:lnTo>
                      <a:pt x="3" y="69"/>
                    </a:lnTo>
                    <a:lnTo>
                      <a:pt x="7" y="69"/>
                    </a:lnTo>
                    <a:lnTo>
                      <a:pt x="7" y="72"/>
                    </a:lnTo>
                    <a:lnTo>
                      <a:pt x="1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35"/>
              <p:cNvSpPr>
                <a:spLocks/>
              </p:cNvSpPr>
              <p:nvPr/>
            </p:nvSpPr>
            <p:spPr bwMode="auto">
              <a:xfrm>
                <a:off x="4487" y="2571"/>
                <a:ext cx="26" cy="89"/>
              </a:xfrm>
              <a:custGeom>
                <a:avLst/>
                <a:gdLst/>
                <a:ahLst/>
                <a:cxnLst>
                  <a:cxn ang="0">
                    <a:pos x="26" y="89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7" y="3"/>
                  </a:cxn>
                  <a:cxn ang="0">
                    <a:pos x="0" y="3"/>
                  </a:cxn>
                  <a:cxn ang="0">
                    <a:pos x="19" y="89"/>
                  </a:cxn>
                  <a:cxn ang="0">
                    <a:pos x="22" y="89"/>
                  </a:cxn>
                  <a:cxn ang="0">
                    <a:pos x="22" y="89"/>
                  </a:cxn>
                  <a:cxn ang="0">
                    <a:pos x="26" y="89"/>
                  </a:cxn>
                  <a:cxn ang="0">
                    <a:pos x="26" y="89"/>
                  </a:cxn>
                </a:cxnLst>
                <a:rect l="0" t="0" r="r" b="b"/>
                <a:pathLst>
                  <a:path w="26" h="89">
                    <a:moveTo>
                      <a:pt x="26" y="89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0" y="3"/>
                    </a:lnTo>
                    <a:lnTo>
                      <a:pt x="19" y="89"/>
                    </a:lnTo>
                    <a:lnTo>
                      <a:pt x="22" y="89"/>
                    </a:lnTo>
                    <a:lnTo>
                      <a:pt x="22" y="89"/>
                    </a:lnTo>
                    <a:lnTo>
                      <a:pt x="26" y="89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36"/>
              <p:cNvSpPr>
                <a:spLocks/>
              </p:cNvSpPr>
              <p:nvPr/>
            </p:nvSpPr>
            <p:spPr bwMode="auto">
              <a:xfrm>
                <a:off x="4864" y="2308"/>
                <a:ext cx="60" cy="6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5" y="4"/>
                  </a:cxn>
                  <a:cxn ang="0">
                    <a:pos x="9" y="10"/>
                  </a:cxn>
                  <a:cxn ang="0">
                    <a:pos x="3" y="19"/>
                  </a:cxn>
                  <a:cxn ang="0">
                    <a:pos x="0" y="32"/>
                  </a:cxn>
                  <a:cxn ang="0">
                    <a:pos x="3" y="45"/>
                  </a:cxn>
                  <a:cxn ang="0">
                    <a:pos x="9" y="54"/>
                  </a:cxn>
                  <a:cxn ang="0">
                    <a:pos x="15" y="61"/>
                  </a:cxn>
                  <a:cxn ang="0">
                    <a:pos x="28" y="64"/>
                  </a:cxn>
                  <a:cxn ang="0">
                    <a:pos x="41" y="61"/>
                  </a:cxn>
                  <a:cxn ang="0">
                    <a:pos x="50" y="54"/>
                  </a:cxn>
                  <a:cxn ang="0">
                    <a:pos x="56" y="45"/>
                  </a:cxn>
                  <a:cxn ang="0">
                    <a:pos x="60" y="32"/>
                  </a:cxn>
                  <a:cxn ang="0">
                    <a:pos x="56" y="19"/>
                  </a:cxn>
                  <a:cxn ang="0">
                    <a:pos x="50" y="10"/>
                  </a:cxn>
                  <a:cxn ang="0">
                    <a:pos x="41" y="4"/>
                  </a:cxn>
                  <a:cxn ang="0">
                    <a:pos x="28" y="0"/>
                  </a:cxn>
                </a:cxnLst>
                <a:rect l="0" t="0" r="r" b="b"/>
                <a:pathLst>
                  <a:path w="60" h="64">
                    <a:moveTo>
                      <a:pt x="28" y="0"/>
                    </a:moveTo>
                    <a:lnTo>
                      <a:pt x="15" y="4"/>
                    </a:lnTo>
                    <a:lnTo>
                      <a:pt x="9" y="10"/>
                    </a:lnTo>
                    <a:lnTo>
                      <a:pt x="3" y="19"/>
                    </a:lnTo>
                    <a:lnTo>
                      <a:pt x="0" y="32"/>
                    </a:lnTo>
                    <a:lnTo>
                      <a:pt x="3" y="45"/>
                    </a:lnTo>
                    <a:lnTo>
                      <a:pt x="9" y="54"/>
                    </a:lnTo>
                    <a:lnTo>
                      <a:pt x="15" y="61"/>
                    </a:lnTo>
                    <a:lnTo>
                      <a:pt x="28" y="64"/>
                    </a:lnTo>
                    <a:lnTo>
                      <a:pt x="41" y="61"/>
                    </a:lnTo>
                    <a:lnTo>
                      <a:pt x="50" y="54"/>
                    </a:lnTo>
                    <a:lnTo>
                      <a:pt x="56" y="45"/>
                    </a:lnTo>
                    <a:lnTo>
                      <a:pt x="60" y="32"/>
                    </a:lnTo>
                    <a:lnTo>
                      <a:pt x="56" y="19"/>
                    </a:lnTo>
                    <a:lnTo>
                      <a:pt x="50" y="10"/>
                    </a:lnTo>
                    <a:lnTo>
                      <a:pt x="41" y="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37"/>
              <p:cNvSpPr>
                <a:spLocks/>
              </p:cNvSpPr>
              <p:nvPr/>
            </p:nvSpPr>
            <p:spPr bwMode="auto">
              <a:xfrm>
                <a:off x="3409" y="2308"/>
                <a:ext cx="6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4" y="4"/>
                  </a:cxn>
                  <a:cxn ang="0">
                    <a:pos x="54" y="10"/>
                  </a:cxn>
                  <a:cxn ang="0">
                    <a:pos x="60" y="19"/>
                  </a:cxn>
                  <a:cxn ang="0">
                    <a:pos x="63" y="32"/>
                  </a:cxn>
                  <a:cxn ang="0">
                    <a:pos x="60" y="45"/>
                  </a:cxn>
                  <a:cxn ang="0">
                    <a:pos x="54" y="54"/>
                  </a:cxn>
                  <a:cxn ang="0">
                    <a:pos x="44" y="61"/>
                  </a:cxn>
                  <a:cxn ang="0">
                    <a:pos x="32" y="64"/>
                  </a:cxn>
                  <a:cxn ang="0">
                    <a:pos x="19" y="61"/>
                  </a:cxn>
                  <a:cxn ang="0">
                    <a:pos x="9" y="54"/>
                  </a:cxn>
                  <a:cxn ang="0">
                    <a:pos x="3" y="45"/>
                  </a:cxn>
                  <a:cxn ang="0">
                    <a:pos x="0" y="32"/>
                  </a:cxn>
                  <a:cxn ang="0">
                    <a:pos x="3" y="19"/>
                  </a:cxn>
                  <a:cxn ang="0">
                    <a:pos x="9" y="10"/>
                  </a:cxn>
                  <a:cxn ang="0">
                    <a:pos x="19" y="4"/>
                  </a:cxn>
                  <a:cxn ang="0">
                    <a:pos x="32" y="0"/>
                  </a:cxn>
                </a:cxnLst>
                <a:rect l="0" t="0" r="r" b="b"/>
                <a:pathLst>
                  <a:path w="63" h="64">
                    <a:moveTo>
                      <a:pt x="32" y="0"/>
                    </a:moveTo>
                    <a:lnTo>
                      <a:pt x="44" y="4"/>
                    </a:lnTo>
                    <a:lnTo>
                      <a:pt x="54" y="10"/>
                    </a:lnTo>
                    <a:lnTo>
                      <a:pt x="60" y="19"/>
                    </a:lnTo>
                    <a:lnTo>
                      <a:pt x="63" y="32"/>
                    </a:lnTo>
                    <a:lnTo>
                      <a:pt x="60" y="45"/>
                    </a:lnTo>
                    <a:lnTo>
                      <a:pt x="54" y="54"/>
                    </a:lnTo>
                    <a:lnTo>
                      <a:pt x="44" y="61"/>
                    </a:lnTo>
                    <a:lnTo>
                      <a:pt x="32" y="64"/>
                    </a:lnTo>
                    <a:lnTo>
                      <a:pt x="19" y="61"/>
                    </a:lnTo>
                    <a:lnTo>
                      <a:pt x="9" y="54"/>
                    </a:lnTo>
                    <a:lnTo>
                      <a:pt x="3" y="45"/>
                    </a:lnTo>
                    <a:lnTo>
                      <a:pt x="0" y="32"/>
                    </a:lnTo>
                    <a:lnTo>
                      <a:pt x="3" y="19"/>
                    </a:lnTo>
                    <a:lnTo>
                      <a:pt x="9" y="10"/>
                    </a:lnTo>
                    <a:lnTo>
                      <a:pt x="19" y="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9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Competencies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525963"/>
          </a:xfrm>
        </p:spPr>
        <p:txBody>
          <a:bodyPr>
            <a:noAutofit/>
          </a:bodyPr>
          <a:lstStyle/>
          <a:p>
            <a:pPr>
              <a:spcBef>
                <a:spcPts val="36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Power Ethically  and Effectively</a:t>
            </a:r>
          </a:p>
          <a:p>
            <a:pPr>
              <a:spcBef>
                <a:spcPts val="36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Championing and Selling New Ideas</a:t>
            </a:r>
          </a:p>
          <a:p>
            <a:pPr>
              <a:spcBef>
                <a:spcPts val="36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Fueling and Fostering Innovation</a:t>
            </a:r>
          </a:p>
          <a:p>
            <a:pPr>
              <a:spcBef>
                <a:spcPts val="36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Negotiating Agreement and Commitment</a:t>
            </a:r>
          </a:p>
          <a:p>
            <a:pPr>
              <a:spcBef>
                <a:spcPts val="36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and Sustaining Change</a:t>
            </a:r>
          </a:p>
          <a:p>
            <a:pPr>
              <a:spcBef>
                <a:spcPts val="3600"/>
              </a:spcBef>
            </a:pPr>
            <a:endParaRPr lang="en-US" sz="2800" dirty="0"/>
          </a:p>
        </p:txBody>
      </p:sp>
      <p:pic>
        <p:nvPicPr>
          <p:cNvPr id="1026" name="Picture 2" descr="C:\Documents and Settings\lstclair\Local Settings\Temporary Internet Files\Content.IE5\QVT6TLOJ\MC90007880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81900" y="4114800"/>
            <a:ext cx="1143000" cy="833589"/>
          </a:xfrm>
          <a:prstGeom prst="rect">
            <a:avLst/>
          </a:prstGeom>
          <a:noFill/>
        </p:spPr>
      </p:pic>
      <p:pic>
        <p:nvPicPr>
          <p:cNvPr id="1028" name="Picture 4" descr="C:\Documents and Settings\lstclair\Local Settings\Temporary Internet Files\Content.IE5\I4H5HJMW\MC90029533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3200400"/>
            <a:ext cx="762000" cy="825887"/>
          </a:xfrm>
          <a:prstGeom prst="rect">
            <a:avLst/>
          </a:prstGeom>
          <a:noFill/>
        </p:spPr>
      </p:pic>
      <p:pic>
        <p:nvPicPr>
          <p:cNvPr id="1036" name="Picture 12" descr="C:\Documents and Settings\lstclair\Local Settings\Temporary Internet Files\Content.IE5\Q4CN35QT\MM900356691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2209800"/>
            <a:ext cx="1219200" cy="1219200"/>
          </a:xfrm>
          <a:prstGeom prst="rect">
            <a:avLst/>
          </a:prstGeom>
          <a:noFill/>
        </p:spPr>
      </p:pic>
      <p:pic>
        <p:nvPicPr>
          <p:cNvPr id="1038" name="Picture 14" descr="C:\Documents and Settings\lstclair\Local Settings\Temporary Internet Files\Content.IE5\8VP5TP95\MC900078812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69087" y="5029200"/>
            <a:ext cx="768626" cy="914400"/>
          </a:xfrm>
          <a:prstGeom prst="rect">
            <a:avLst/>
          </a:prstGeom>
          <a:noFill/>
        </p:spPr>
      </p:pic>
      <p:pic>
        <p:nvPicPr>
          <p:cNvPr id="1046" name="Picture 22" descr="C:\Documents and Settings\lstclair\Local Settings\Temporary Internet Files\Content.IE5\36XKDU6A\MC900292690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53900" y="1600201"/>
            <a:ext cx="999000" cy="762000"/>
          </a:xfrm>
          <a:prstGeom prst="rect">
            <a:avLst/>
          </a:prstGeom>
          <a:noFill/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Managers who focus on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systems …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Build powerful networks and use influence in ethical ways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 their audience as well as their own purpose when communicating ideas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Accept failure as a path to innovation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Seek to find win-win outcomes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 the concerns of individuals when planning and implementing change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Tensions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6629400" y="3429000"/>
            <a:ext cx="1752600" cy="704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b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FOCUS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3733800" y="1676400"/>
            <a:ext cx="1905000" cy="3491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  <a:spcBef>
                <a:spcPct val="50000"/>
              </a:spcBef>
              <a:spcAft>
                <a:spcPts val="1200"/>
              </a:spcAft>
            </a:pPr>
            <a: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FLEXIBILITY</a:t>
            </a: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3352800" y="5791200"/>
            <a:ext cx="2362200" cy="3424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381000" y="3429000"/>
            <a:ext cx="1752600" cy="704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</a:t>
            </a:r>
            <a:b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FOCUS</a:t>
            </a:r>
          </a:p>
        </p:txBody>
      </p:sp>
      <p:pic>
        <p:nvPicPr>
          <p:cNvPr id="7170" name="Picture 2" descr="C:\Documents and Settings\lstclair\Local Settings\Temporary Internet Files\Content.IE5\QVT6TLOJ\MC90038719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133600"/>
            <a:ext cx="3607085" cy="3210306"/>
          </a:xfrm>
          <a:prstGeom prst="rect">
            <a:avLst/>
          </a:prstGeom>
          <a:noFill/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Power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Ethically and Effectively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2" descr="C:\Documents and Settings\lstclair\Local Settings\Temporary Internet Files\Content.IE5\36XKDU6A\MC900292690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5080" y="1676400"/>
            <a:ext cx="5610120" cy="4279192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997171240"/>
              </p:ext>
            </p:extLst>
          </p:nvPr>
        </p:nvGraphicFramePr>
        <p:xfrm>
          <a:off x="457200" y="1397000"/>
          <a:ext cx="81534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Leadership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4:  Promoting Change and Encouraging Adaptability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vid Bright v 0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David Bright v 0 2</Template>
  <TotalTime>155</TotalTime>
  <Words>1450</Words>
  <Application>Microsoft Office PowerPoint</Application>
  <PresentationFormat>On-screen Show (4:3)</PresentationFormat>
  <Paragraphs>273</Paragraphs>
  <Slides>32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David Bright v 0 2</vt:lpstr>
      <vt:lpstr>Microsoft PowerPoint Slide</vt:lpstr>
      <vt:lpstr>Module 4:</vt:lpstr>
      <vt:lpstr>Agenda for Module 4</vt:lpstr>
      <vt:lpstr>Open Systems Model  Assumptions and Goals</vt:lpstr>
      <vt:lpstr>Paradoxes of Creating </vt:lpstr>
      <vt:lpstr>Create  Core Competencies</vt:lpstr>
      <vt:lpstr>Managers who focus on  open systems …</vt:lpstr>
      <vt:lpstr>Primary Tensions</vt:lpstr>
      <vt:lpstr>Using Power  Ethically and Effectively</vt:lpstr>
      <vt:lpstr>Leadership</vt:lpstr>
      <vt:lpstr>Sources of Power (Albrecht, 2006)</vt:lpstr>
      <vt:lpstr>“Lifting” Your Network</vt:lpstr>
      <vt:lpstr>Influence Strategies &amp; Tactics</vt:lpstr>
      <vt:lpstr>Influencing Up, Down, &amp; Sideways</vt:lpstr>
      <vt:lpstr>Championing and Selling  New Ideas</vt:lpstr>
      <vt:lpstr>CVF for Managerial Communication</vt:lpstr>
      <vt:lpstr>SSSAP for Effective Presentations</vt:lpstr>
      <vt:lpstr>Managerial Sequence</vt:lpstr>
      <vt:lpstr>Flow Structures  for Presentations or Reports</vt:lpstr>
      <vt:lpstr>Fueling and Fostering Innovation</vt:lpstr>
      <vt:lpstr>Connecting Creative and  Critical Thinking</vt:lpstr>
      <vt:lpstr>Innovation as a Habit</vt:lpstr>
      <vt:lpstr>Barriers to Creative Thinking</vt:lpstr>
      <vt:lpstr>Nominal Group Technique</vt:lpstr>
      <vt:lpstr>Negotiating Agreement  and Commitment</vt:lpstr>
      <vt:lpstr>Conditions for Dialogue</vt:lpstr>
      <vt:lpstr>Getting to Yes (Fisher &amp; Ury, 2002)</vt:lpstr>
      <vt:lpstr>Win-Win solutions dovetail the needs of the negotiating parties</vt:lpstr>
      <vt:lpstr>Implementing and  Sustaining Change</vt:lpstr>
      <vt:lpstr>Lewin’s Force Field Analysis</vt:lpstr>
      <vt:lpstr>Forces For and Against Change</vt:lpstr>
      <vt:lpstr>Designing Transformational Change (Bradford and Cohen, 1984)</vt:lpstr>
      <vt:lpstr>Strategies for Implementing Change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4:</dc:title>
  <dc:creator>Chamberlins</dc:creator>
  <cp:lastModifiedBy>Watson, Kristen - Hoboken</cp:lastModifiedBy>
  <cp:revision>34</cp:revision>
  <dcterms:created xsi:type="dcterms:W3CDTF">2014-09-27T17:49:26Z</dcterms:created>
  <dcterms:modified xsi:type="dcterms:W3CDTF">2014-11-17T21:27:37Z</dcterms:modified>
</cp:coreProperties>
</file>