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2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5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30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10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_rels/data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_rels/drawing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diagrams/_rels/drawing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D5B728-C24D-45AC-BEA1-47D9F210812C}" type="doc">
      <dgm:prSet loTypeId="urn:microsoft.com/office/officeart/2005/8/layout/cycle4#1" loCatId="relationship" qsTypeId="urn:microsoft.com/office/officeart/2005/8/quickstyle/simple1" qsCatId="simple" csTypeId="urn:microsoft.com/office/officeart/2005/8/colors/accent0_1" csCatId="mainScheme" phldr="1"/>
      <dgm:spPr/>
    </dgm:pt>
    <dgm:pt modelId="{4A4BE353-60B1-49E6-8EE5-5D67271AE5BD}">
      <dgm:prSet phldrT="[Text]" custT="1"/>
      <dgm:spPr>
        <a:solidFill>
          <a:srgbClr val="FFFF00"/>
        </a:solidFill>
      </dgm:spPr>
      <dgm:t>
        <a:bodyPr/>
        <a:lstStyle/>
        <a:p>
          <a:pPr algn="l"/>
          <a:r>
            <a:rPr lang="en-US" sz="1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1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F757B5-AACA-4030-BDA8-BAE82F2A2540}" type="parTrans" cxnId="{1521C257-438F-4D9F-B81D-627BCC017D1B}">
      <dgm:prSet/>
      <dgm:spPr/>
      <dgm:t>
        <a:bodyPr/>
        <a:lstStyle/>
        <a:p>
          <a:endParaRPr lang="en-US"/>
        </a:p>
      </dgm:t>
    </dgm:pt>
    <dgm:pt modelId="{FD5EF0E6-F3AC-4F45-A106-9D812C726789}" type="sibTrans" cxnId="{1521C257-438F-4D9F-B81D-627BCC017D1B}">
      <dgm:prSet/>
      <dgm:spPr/>
      <dgm:t>
        <a:bodyPr/>
        <a:lstStyle/>
        <a:p>
          <a:endParaRPr lang="en-US"/>
        </a:p>
      </dgm:t>
    </dgm:pt>
    <dgm:pt modelId="{8560AF3C-7407-4C8A-9A62-123CE678F4E4}">
      <dgm:prSet phldrT="[Text]" custT="1"/>
      <dgm:spPr>
        <a:solidFill>
          <a:srgbClr val="38FA18"/>
        </a:solidFill>
      </dgm:spPr>
      <dgm:t>
        <a:bodyPr/>
        <a:lstStyle/>
        <a:p>
          <a:r>
            <a:rPr lang="en-US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3E33FA-C52B-4C8F-81B4-A826473A36E3}" type="parTrans" cxnId="{0BBD2C42-7E78-48F4-8CCA-26A6FED55033}">
      <dgm:prSet/>
      <dgm:spPr/>
      <dgm:t>
        <a:bodyPr/>
        <a:lstStyle/>
        <a:p>
          <a:endParaRPr lang="en-US"/>
        </a:p>
      </dgm:t>
    </dgm:pt>
    <dgm:pt modelId="{5326B935-76F1-4E42-8DC8-48C8BFF15DA0}" type="sibTrans" cxnId="{0BBD2C42-7E78-48F4-8CCA-26A6FED55033}">
      <dgm:prSet/>
      <dgm:spPr/>
      <dgm:t>
        <a:bodyPr/>
        <a:lstStyle/>
        <a:p>
          <a:endParaRPr lang="en-US"/>
        </a:p>
      </dgm:t>
    </dgm:pt>
    <dgm:pt modelId="{785CEACF-8EDC-4A85-8BFE-61801D8B05C8}">
      <dgm:prSet custT="1"/>
      <dgm:spPr>
        <a:solidFill>
          <a:srgbClr val="00B0F0"/>
        </a:solidFill>
      </dgm:spPr>
      <dgm:t>
        <a:bodyPr/>
        <a:lstStyle/>
        <a:p>
          <a:r>
            <a:rPr lang="en-US" sz="13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13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52F75D-5CDC-426B-8AB7-E071B446DE69}" type="parTrans" cxnId="{A30AD2A1-81CA-49CE-A592-7E2EEF8170D1}">
      <dgm:prSet/>
      <dgm:spPr/>
      <dgm:t>
        <a:bodyPr/>
        <a:lstStyle/>
        <a:p>
          <a:endParaRPr lang="en-US"/>
        </a:p>
      </dgm:t>
    </dgm:pt>
    <dgm:pt modelId="{43D9E262-562F-4FE6-9CF7-D999338A14C9}" type="sibTrans" cxnId="{A30AD2A1-81CA-49CE-A592-7E2EEF8170D1}">
      <dgm:prSet/>
      <dgm:spPr/>
      <dgm:t>
        <a:bodyPr/>
        <a:lstStyle/>
        <a:p>
          <a:endParaRPr lang="en-US"/>
        </a:p>
      </dgm:t>
    </dgm:pt>
    <dgm:pt modelId="{02C62187-3D24-4076-989D-74B067EC1AA3}">
      <dgm:prSet custT="1"/>
      <dgm:spPr>
        <a:solidFill>
          <a:srgbClr val="FF0000"/>
        </a:solidFill>
      </dgm:spPr>
      <dgm:t>
        <a:bodyPr/>
        <a:lstStyle/>
        <a:p>
          <a:r>
            <a:rPr lang="en-US" sz="1300" b="1" dirty="0" smtClean="0">
              <a:solidFill>
                <a:schemeClr val="bg1"/>
              </a:solidFill>
              <a:latin typeface="Times New Roman" panose="02020603050405020304" pitchFamily="18" charset="0"/>
              <a:ea typeface="Open Sans Condensed" panose="020B0806030504020204" pitchFamily="34" charset="0"/>
              <a:cs typeface="Times New Roman" panose="02020603050405020304" pitchFamily="18" charset="0"/>
            </a:rPr>
            <a:t>Control</a:t>
          </a:r>
          <a:endParaRPr lang="en-US" sz="1300" b="1" dirty="0">
            <a:solidFill>
              <a:schemeClr val="bg1"/>
            </a:solidFill>
            <a:latin typeface="Times New Roman" panose="02020603050405020304" pitchFamily="18" charset="0"/>
            <a:ea typeface="Open Sans Condensed" panose="020B0806030504020204" pitchFamily="34" charset="0"/>
            <a:cs typeface="Times New Roman" panose="02020603050405020304" pitchFamily="18" charset="0"/>
          </a:endParaRPr>
        </a:p>
      </dgm:t>
    </dgm:pt>
    <dgm:pt modelId="{F92FD6B3-2FB8-47F6-9BAF-B7F3A3DC0822}" type="parTrans" cxnId="{E4A0019E-7C8E-46FC-9C99-E3F2F24D151D}">
      <dgm:prSet/>
      <dgm:spPr/>
      <dgm:t>
        <a:bodyPr/>
        <a:lstStyle/>
        <a:p>
          <a:endParaRPr lang="en-US"/>
        </a:p>
      </dgm:t>
    </dgm:pt>
    <dgm:pt modelId="{BF005D54-C0AD-4CE5-B5BC-9F17F7F92208}" type="sibTrans" cxnId="{E4A0019E-7C8E-46FC-9C99-E3F2F24D151D}">
      <dgm:prSet/>
      <dgm:spPr/>
      <dgm:t>
        <a:bodyPr/>
        <a:lstStyle/>
        <a:p>
          <a:endParaRPr lang="en-US"/>
        </a:p>
      </dgm:t>
    </dgm:pt>
    <dgm:pt modelId="{7882F65E-30BB-44AC-8827-99ED841FAA06}" type="pres">
      <dgm:prSet presAssocID="{36D5B728-C24D-45AC-BEA1-47D9F210812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BFB32EF0-DDAE-491D-9286-1C449664366F}" type="pres">
      <dgm:prSet presAssocID="{36D5B728-C24D-45AC-BEA1-47D9F210812C}" presName="children" presStyleCnt="0"/>
      <dgm:spPr/>
    </dgm:pt>
    <dgm:pt modelId="{62FD9F89-F4EC-4DA5-A1DB-3C3A32D331F2}" type="pres">
      <dgm:prSet presAssocID="{36D5B728-C24D-45AC-BEA1-47D9F210812C}" presName="childPlaceholder" presStyleCnt="0"/>
      <dgm:spPr/>
    </dgm:pt>
    <dgm:pt modelId="{7D427303-D543-47CA-B6C6-5B24BCA5A693}" type="pres">
      <dgm:prSet presAssocID="{36D5B728-C24D-45AC-BEA1-47D9F210812C}" presName="circle" presStyleCnt="0"/>
      <dgm:spPr/>
    </dgm:pt>
    <dgm:pt modelId="{C29B62B4-63A4-45B9-B86B-68274CB54940}" type="pres">
      <dgm:prSet presAssocID="{36D5B728-C24D-45AC-BEA1-47D9F210812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3539B-62B8-451C-94AD-A430E068CCA8}" type="pres">
      <dgm:prSet presAssocID="{36D5B728-C24D-45AC-BEA1-47D9F210812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60E78-20FD-426B-867D-6BB645576465}" type="pres">
      <dgm:prSet presAssocID="{36D5B728-C24D-45AC-BEA1-47D9F210812C}" presName="quadrant3" presStyleLbl="node1" presStyleIdx="2" presStyleCnt="4" custLinFactNeighborX="10744" custLinFactNeighborY="1074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9ED94A-E6CF-4BC3-AB8E-E148409D19A3}" type="pres">
      <dgm:prSet presAssocID="{36D5B728-C24D-45AC-BEA1-47D9F210812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A2EC3-4C29-45FE-AAD2-61C867FAC342}" type="pres">
      <dgm:prSet presAssocID="{36D5B728-C24D-45AC-BEA1-47D9F210812C}" presName="quadrantPlaceholder" presStyleCnt="0"/>
      <dgm:spPr/>
    </dgm:pt>
    <dgm:pt modelId="{65C6CEE7-2B7F-4E58-98BF-D81AF230C446}" type="pres">
      <dgm:prSet presAssocID="{36D5B728-C24D-45AC-BEA1-47D9F210812C}" presName="center1" presStyleLbl="fgShp" presStyleIdx="0" presStyleCnt="2"/>
      <dgm:spPr/>
    </dgm:pt>
    <dgm:pt modelId="{14A6F32F-20DC-4270-BF5E-379027473E39}" type="pres">
      <dgm:prSet presAssocID="{36D5B728-C24D-45AC-BEA1-47D9F210812C}" presName="center2" presStyleLbl="fgShp" presStyleIdx="1" presStyleCnt="2"/>
      <dgm:spPr/>
    </dgm:pt>
  </dgm:ptLst>
  <dgm:cxnLst>
    <dgm:cxn modelId="{0BBD2C42-7E78-48F4-8CCA-26A6FED55033}" srcId="{36D5B728-C24D-45AC-BEA1-47D9F210812C}" destId="{8560AF3C-7407-4C8A-9A62-123CE678F4E4}" srcOrd="1" destOrd="0" parTransId="{8A3E33FA-C52B-4C8F-81B4-A826473A36E3}" sibTransId="{5326B935-76F1-4E42-8DC8-48C8BFF15DA0}"/>
    <dgm:cxn modelId="{A00D9441-8E1E-4D94-8520-C3955648CFE6}" type="presOf" srcId="{8560AF3C-7407-4C8A-9A62-123CE678F4E4}" destId="{3003539B-62B8-451C-94AD-A430E068CCA8}" srcOrd="0" destOrd="0" presId="urn:microsoft.com/office/officeart/2005/8/layout/cycle4#1"/>
    <dgm:cxn modelId="{E4A0019E-7C8E-46FC-9C99-E3F2F24D151D}" srcId="{36D5B728-C24D-45AC-BEA1-47D9F210812C}" destId="{02C62187-3D24-4076-989D-74B067EC1AA3}" srcOrd="3" destOrd="0" parTransId="{F92FD6B3-2FB8-47F6-9BAF-B7F3A3DC0822}" sibTransId="{BF005D54-C0AD-4CE5-B5BC-9F17F7F92208}"/>
    <dgm:cxn modelId="{1521C257-438F-4D9F-B81D-627BCC017D1B}" srcId="{36D5B728-C24D-45AC-BEA1-47D9F210812C}" destId="{4A4BE353-60B1-49E6-8EE5-5D67271AE5BD}" srcOrd="0" destOrd="0" parTransId="{C0F757B5-AACA-4030-BDA8-BAE82F2A2540}" sibTransId="{FD5EF0E6-F3AC-4F45-A106-9D812C726789}"/>
    <dgm:cxn modelId="{4D828FE0-9F8D-4657-8CCD-2A159154B8C0}" type="presOf" srcId="{4A4BE353-60B1-49E6-8EE5-5D67271AE5BD}" destId="{C29B62B4-63A4-45B9-B86B-68274CB54940}" srcOrd="0" destOrd="0" presId="urn:microsoft.com/office/officeart/2005/8/layout/cycle4#1"/>
    <dgm:cxn modelId="{A30AD2A1-81CA-49CE-A592-7E2EEF8170D1}" srcId="{36D5B728-C24D-45AC-BEA1-47D9F210812C}" destId="{785CEACF-8EDC-4A85-8BFE-61801D8B05C8}" srcOrd="2" destOrd="0" parTransId="{4952F75D-5CDC-426B-8AB7-E071B446DE69}" sibTransId="{43D9E262-562F-4FE6-9CF7-D999338A14C9}"/>
    <dgm:cxn modelId="{7D485E70-9804-4265-98F3-5767D2152F17}" type="presOf" srcId="{02C62187-3D24-4076-989D-74B067EC1AA3}" destId="{BA9ED94A-E6CF-4BC3-AB8E-E148409D19A3}" srcOrd="0" destOrd="0" presId="urn:microsoft.com/office/officeart/2005/8/layout/cycle4#1"/>
    <dgm:cxn modelId="{EA05D676-A828-49D0-A852-DF304F08A566}" type="presOf" srcId="{785CEACF-8EDC-4A85-8BFE-61801D8B05C8}" destId="{FF760E78-20FD-426B-867D-6BB645576465}" srcOrd="0" destOrd="0" presId="urn:microsoft.com/office/officeart/2005/8/layout/cycle4#1"/>
    <dgm:cxn modelId="{8387327D-7540-475A-939A-96C1ECA9CBA8}" type="presOf" srcId="{36D5B728-C24D-45AC-BEA1-47D9F210812C}" destId="{7882F65E-30BB-44AC-8827-99ED841FAA06}" srcOrd="0" destOrd="0" presId="urn:microsoft.com/office/officeart/2005/8/layout/cycle4#1"/>
    <dgm:cxn modelId="{1490F36F-202E-4C08-9963-4D475713E31D}" type="presParOf" srcId="{7882F65E-30BB-44AC-8827-99ED841FAA06}" destId="{BFB32EF0-DDAE-491D-9286-1C449664366F}" srcOrd="0" destOrd="0" presId="urn:microsoft.com/office/officeart/2005/8/layout/cycle4#1"/>
    <dgm:cxn modelId="{D089A24D-B73E-4517-B3C0-8300A562145B}" type="presParOf" srcId="{BFB32EF0-DDAE-491D-9286-1C449664366F}" destId="{62FD9F89-F4EC-4DA5-A1DB-3C3A32D331F2}" srcOrd="0" destOrd="0" presId="urn:microsoft.com/office/officeart/2005/8/layout/cycle4#1"/>
    <dgm:cxn modelId="{42D308E7-0B6C-47ED-B427-3E9B0ADCEAF5}" type="presParOf" srcId="{7882F65E-30BB-44AC-8827-99ED841FAA06}" destId="{7D427303-D543-47CA-B6C6-5B24BCA5A693}" srcOrd="1" destOrd="0" presId="urn:microsoft.com/office/officeart/2005/8/layout/cycle4#1"/>
    <dgm:cxn modelId="{F2BF8042-C869-48AC-9141-64547706F4AA}" type="presParOf" srcId="{7D427303-D543-47CA-B6C6-5B24BCA5A693}" destId="{C29B62B4-63A4-45B9-B86B-68274CB54940}" srcOrd="0" destOrd="0" presId="urn:microsoft.com/office/officeart/2005/8/layout/cycle4#1"/>
    <dgm:cxn modelId="{169302AC-E89D-41EE-A762-9410443B9AF2}" type="presParOf" srcId="{7D427303-D543-47CA-B6C6-5B24BCA5A693}" destId="{3003539B-62B8-451C-94AD-A430E068CCA8}" srcOrd="1" destOrd="0" presId="urn:microsoft.com/office/officeart/2005/8/layout/cycle4#1"/>
    <dgm:cxn modelId="{42329C63-E7F6-4CFA-8E4B-6A71DB870FD6}" type="presParOf" srcId="{7D427303-D543-47CA-B6C6-5B24BCA5A693}" destId="{FF760E78-20FD-426B-867D-6BB645576465}" srcOrd="2" destOrd="0" presId="urn:microsoft.com/office/officeart/2005/8/layout/cycle4#1"/>
    <dgm:cxn modelId="{CFE8FF72-EF5E-468B-9407-8F0F3B36E313}" type="presParOf" srcId="{7D427303-D543-47CA-B6C6-5B24BCA5A693}" destId="{BA9ED94A-E6CF-4BC3-AB8E-E148409D19A3}" srcOrd="3" destOrd="0" presId="urn:microsoft.com/office/officeart/2005/8/layout/cycle4#1"/>
    <dgm:cxn modelId="{12459CE2-A595-4322-84FC-02B4540D44B3}" type="presParOf" srcId="{7D427303-D543-47CA-B6C6-5B24BCA5A693}" destId="{CFBA2EC3-4C29-45FE-AAD2-61C867FAC342}" srcOrd="4" destOrd="0" presId="urn:microsoft.com/office/officeart/2005/8/layout/cycle4#1"/>
    <dgm:cxn modelId="{D160A2E2-027D-4EB9-8CBD-623022B23029}" type="presParOf" srcId="{7882F65E-30BB-44AC-8827-99ED841FAA06}" destId="{65C6CEE7-2B7F-4E58-98BF-D81AF230C446}" srcOrd="2" destOrd="0" presId="urn:microsoft.com/office/officeart/2005/8/layout/cycle4#1"/>
    <dgm:cxn modelId="{1EB5E235-1F0C-4604-82FC-4C1ECABF9CF0}" type="presParOf" srcId="{7882F65E-30BB-44AC-8827-99ED841FAA06}" destId="{14A6F32F-20DC-4270-BF5E-379027473E39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887A021-17C7-40FE-888A-51AFC3B421B9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DA1C436-CB6E-408B-925C-26EE94DE5CB2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6E1C05-AB6A-4DE5-B6B5-6B50C9AB4781}" type="parTrans" cxnId="{370EBEF2-E0EA-4B65-876E-C3A6B35C463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EEB76D2-74EC-41D9-BC05-8474CA70A2CE}" type="sibTrans" cxnId="{370EBEF2-E0EA-4B65-876E-C3A6B35C463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4AF443F-4F47-4C20-AB25-3E5E453DED98}">
      <dgm:prSet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endParaRPr lang="en-US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07895E-6057-4655-B5BE-66AE61D461B5}" type="parTrans" cxnId="{050777A1-DBC2-4E65-9106-865F57C1AFB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86FA2BF-1F6E-43D2-B54E-111F52A17EA2}" type="sibTrans" cxnId="{050777A1-DBC2-4E65-9106-865F57C1AFB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7B778C7-D11F-42C4-90BE-EDE7B0B48116}">
      <dgm:prSet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</a:t>
          </a:r>
          <a:endParaRPr lang="en-US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D6D069-BFF1-4146-8C64-0A7A043B18F9}" type="parTrans" cxnId="{F8B0D307-DAD6-4BAA-90F3-3ACC3B9B505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624CE5F-3715-46AD-B59D-93A8E0CFFAE4}" type="sibTrans" cxnId="{F8B0D307-DAD6-4BAA-90F3-3ACC3B9B505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370D1313-AF01-45C2-8AA9-8360441BE80D}">
      <dgm:prSet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</a:t>
          </a:r>
          <a:endParaRPr lang="en-US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A0E8CD-7513-495D-BF1D-11FA17BFE55E}" type="parTrans" cxnId="{51096A7D-34CC-4E24-A5BA-4692EEB3780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F94F62F-C648-4749-9857-55FAEAB40F0C}" type="sibTrans" cxnId="{51096A7D-34CC-4E24-A5BA-4692EEB3780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24751BE-1604-42D2-ABB5-C80F6CD4DACC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Specific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BEBF66-FD94-4F04-A3BC-0F915E6A445A}" type="parTrans" cxnId="{0DF257C1-939B-4C5C-A402-5D9A95D7C99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D075D223-99E2-4D6E-A170-6323C46FE1E3}" type="sibTrans" cxnId="{0DF257C1-939B-4C5C-A402-5D9A95D7C99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DC1145D-C5D6-4570-8300-9658A5D648A3}">
      <dgm:prSet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</a:t>
          </a:r>
          <a:endParaRPr lang="en-US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469FAE3-BED3-45AD-B0CF-C4DE29484721}" type="parTrans" cxnId="{90BCD6B9-6DE4-4C09-863B-74CC15D56F3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391FFC7A-6D78-4478-A8EB-F207685B951E}" type="sibTrans" cxnId="{90BCD6B9-6DE4-4C09-863B-74CC15D56F3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3C854F4-3254-4786-8131-E50DBB10B46F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Measurable</a:t>
          </a:r>
        </a:p>
      </dgm:t>
    </dgm:pt>
    <dgm:pt modelId="{69538650-47E8-4792-82CE-A9F6782D26CD}" type="parTrans" cxnId="{DAD81B52-6716-4544-B43E-90B2F7E59E5D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FC58522-4843-459D-B5C7-37E94F5EC75F}" type="sibTrans" cxnId="{DAD81B52-6716-4544-B43E-90B2F7E59E5D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54E813E-7311-45C8-8F47-41C5CA90DA80}">
      <dgm:prSet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elevant</a:t>
          </a:r>
        </a:p>
      </dgm:t>
    </dgm:pt>
    <dgm:pt modelId="{55F584A7-F0D4-44AC-88BA-A5E621DDF75E}" type="parTrans" cxnId="{CD4CF4E6-B6CB-4B02-BAFF-216C2BCFFFC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0A496F9-91CD-402C-B5A3-B800E3C2B999}" type="sibTrans" cxnId="{CD4CF4E6-B6CB-4B02-BAFF-216C2BCFFFC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DA54B39-31F5-45F2-9BC9-AAD371488500}">
      <dgm:prSet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ime-bound</a:t>
          </a:r>
        </a:p>
      </dgm:t>
    </dgm:pt>
    <dgm:pt modelId="{238B3B9D-4986-40F9-B6E8-72650838F09E}" type="parTrans" cxnId="{8C91AB8C-9B61-4040-87C8-1C68256C159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112B94F-6FD0-41B1-90F9-ABA1CFCAA01E}" type="sibTrans" cxnId="{8C91AB8C-9B61-4040-87C8-1C68256C159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5DF63AE-922A-4098-8B4F-A818064ECE68}">
      <dgm:prSet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ttainable</a:t>
          </a:r>
        </a:p>
      </dgm:t>
    </dgm:pt>
    <dgm:pt modelId="{859B4742-10AC-4D7E-86E0-F206869F0C0E}" type="parTrans" cxnId="{F7D22674-0DE4-4050-94F5-EA4C60E4851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3E1414B-1A68-4D1F-912E-F35F66C2FC6C}" type="sibTrans" cxnId="{F7D22674-0DE4-4050-94F5-EA4C60E4851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A56E70E-AF9A-469B-8409-C3E0E159D4DB}" type="pres">
      <dgm:prSet presAssocID="{E887A021-17C7-40FE-888A-51AFC3B421B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F68E6C-AE0E-4896-B869-18C6479AE47B}" type="pres">
      <dgm:prSet presAssocID="{3DA1C436-CB6E-408B-925C-26EE94DE5CB2}" presName="composite" presStyleCnt="0"/>
      <dgm:spPr/>
    </dgm:pt>
    <dgm:pt modelId="{81AE389F-F8AB-488B-944A-D4B7B1125E72}" type="pres">
      <dgm:prSet presAssocID="{3DA1C436-CB6E-408B-925C-26EE94DE5CB2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AD7E4E-AB6D-4E84-ADEF-FC5D8956B3DE}" type="pres">
      <dgm:prSet presAssocID="{3DA1C436-CB6E-408B-925C-26EE94DE5CB2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92676A-94E3-477F-AE71-35D9DAD031F0}" type="pres">
      <dgm:prSet presAssocID="{EEEB76D2-74EC-41D9-BC05-8474CA70A2CE}" presName="sp" presStyleCnt="0"/>
      <dgm:spPr/>
    </dgm:pt>
    <dgm:pt modelId="{20238D50-D98D-465F-BAC4-7417C91099EE}" type="pres">
      <dgm:prSet presAssocID="{7DC1145D-C5D6-4570-8300-9658A5D648A3}" presName="composite" presStyleCnt="0"/>
      <dgm:spPr/>
    </dgm:pt>
    <dgm:pt modelId="{41B38AD1-3591-4D98-94E6-B28B03EDA062}" type="pres">
      <dgm:prSet presAssocID="{7DC1145D-C5D6-4570-8300-9658A5D648A3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EB9390-EEB2-481C-B363-4F49F8961B21}" type="pres">
      <dgm:prSet presAssocID="{7DC1145D-C5D6-4570-8300-9658A5D648A3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593627-09ED-4A6F-8513-D777ACE08BDC}" type="pres">
      <dgm:prSet presAssocID="{391FFC7A-6D78-4478-A8EB-F207685B951E}" presName="sp" presStyleCnt="0"/>
      <dgm:spPr/>
    </dgm:pt>
    <dgm:pt modelId="{980876A5-0157-4A1D-A4EA-02300DC99BA7}" type="pres">
      <dgm:prSet presAssocID="{44AF443F-4F47-4C20-AB25-3E5E453DED98}" presName="composite" presStyleCnt="0"/>
      <dgm:spPr/>
    </dgm:pt>
    <dgm:pt modelId="{65E3CA36-2242-4984-A32E-CE0C519B4DFB}" type="pres">
      <dgm:prSet presAssocID="{44AF443F-4F47-4C20-AB25-3E5E453DED98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9F613E-7CC1-42E8-A369-753162EFDE66}" type="pres">
      <dgm:prSet presAssocID="{44AF443F-4F47-4C20-AB25-3E5E453DED98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E0F673-5E2E-42F7-AD4F-A95F35765FE2}" type="pres">
      <dgm:prSet presAssocID="{286FA2BF-1F6E-43D2-B54E-111F52A17EA2}" presName="sp" presStyleCnt="0"/>
      <dgm:spPr/>
    </dgm:pt>
    <dgm:pt modelId="{756C3B35-8FFA-42CD-A80B-48FDBE9D9A24}" type="pres">
      <dgm:prSet presAssocID="{07B778C7-D11F-42C4-90BE-EDE7B0B48116}" presName="composite" presStyleCnt="0"/>
      <dgm:spPr/>
    </dgm:pt>
    <dgm:pt modelId="{AB209BA6-992D-4AB1-86C9-BEC267F4DC72}" type="pres">
      <dgm:prSet presAssocID="{07B778C7-D11F-42C4-90BE-EDE7B0B48116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9B83F9-9E43-4232-8A1E-89A011F46CF9}" type="pres">
      <dgm:prSet presAssocID="{07B778C7-D11F-42C4-90BE-EDE7B0B48116}" presName="descendantText" presStyleLbl="alignAcc1" presStyleIdx="3" presStyleCnt="5" custLinFactNeighborX="-684" custLinFactNeighborY="-92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B5AE5A-A420-4E19-ABF2-0E4CEF62DAB2}" type="pres">
      <dgm:prSet presAssocID="{1624CE5F-3715-46AD-B59D-93A8E0CFFAE4}" presName="sp" presStyleCnt="0"/>
      <dgm:spPr/>
    </dgm:pt>
    <dgm:pt modelId="{5247FF35-FE07-4F6E-8309-D268233143E7}" type="pres">
      <dgm:prSet presAssocID="{370D1313-AF01-45C2-8AA9-8360441BE80D}" presName="composite" presStyleCnt="0"/>
      <dgm:spPr/>
    </dgm:pt>
    <dgm:pt modelId="{87CCBC1E-0DCA-4DCE-8797-B397B24E22B8}" type="pres">
      <dgm:prSet presAssocID="{370D1313-AF01-45C2-8AA9-8360441BE80D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F7629D-3EC0-4D00-B2CB-D53F54945928}" type="pres">
      <dgm:prSet presAssocID="{370D1313-AF01-45C2-8AA9-8360441BE80D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70EBEF2-E0EA-4B65-876E-C3A6B35C463B}" srcId="{E887A021-17C7-40FE-888A-51AFC3B421B9}" destId="{3DA1C436-CB6E-408B-925C-26EE94DE5CB2}" srcOrd="0" destOrd="0" parTransId="{A06E1C05-AB6A-4DE5-B6B5-6B50C9AB4781}" sibTransId="{EEEB76D2-74EC-41D9-BC05-8474CA70A2CE}"/>
    <dgm:cxn modelId="{8C91AB8C-9B61-4040-87C8-1C68256C1594}" srcId="{370D1313-AF01-45C2-8AA9-8360441BE80D}" destId="{1DA54B39-31F5-45F2-9BC9-AAD371488500}" srcOrd="0" destOrd="0" parTransId="{238B3B9D-4986-40F9-B6E8-72650838F09E}" sibTransId="{0112B94F-6FD0-41B1-90F9-ABA1CFCAA01E}"/>
    <dgm:cxn modelId="{606FBF14-5CE6-411B-BB1F-2822B9698170}" type="presOf" srcId="{07B778C7-D11F-42C4-90BE-EDE7B0B48116}" destId="{AB209BA6-992D-4AB1-86C9-BEC267F4DC72}" srcOrd="0" destOrd="0" presId="urn:microsoft.com/office/officeart/2005/8/layout/chevron2"/>
    <dgm:cxn modelId="{59D6A70D-D5C0-4F3F-B655-7B444F04BFDA}" type="presOf" srcId="{7DC1145D-C5D6-4570-8300-9658A5D648A3}" destId="{41B38AD1-3591-4D98-94E6-B28B03EDA062}" srcOrd="0" destOrd="0" presId="urn:microsoft.com/office/officeart/2005/8/layout/chevron2"/>
    <dgm:cxn modelId="{82A03248-729E-467D-89CE-4D1A678093CA}" type="presOf" srcId="{1DA54B39-31F5-45F2-9BC9-AAD371488500}" destId="{2CF7629D-3EC0-4D00-B2CB-D53F54945928}" srcOrd="0" destOrd="0" presId="urn:microsoft.com/office/officeart/2005/8/layout/chevron2"/>
    <dgm:cxn modelId="{0DF257C1-939B-4C5C-A402-5D9A95D7C99C}" srcId="{3DA1C436-CB6E-408B-925C-26EE94DE5CB2}" destId="{224751BE-1604-42D2-ABB5-C80F6CD4DACC}" srcOrd="0" destOrd="0" parTransId="{45BEBF66-FD94-4F04-A3BC-0F915E6A445A}" sibTransId="{D075D223-99E2-4D6E-A170-6323C46FE1E3}"/>
    <dgm:cxn modelId="{F7D22674-0DE4-4050-94F5-EA4C60E48518}" srcId="{44AF443F-4F47-4C20-AB25-3E5E453DED98}" destId="{15DF63AE-922A-4098-8B4F-A818064ECE68}" srcOrd="0" destOrd="0" parTransId="{859B4742-10AC-4D7E-86E0-F206869F0C0E}" sibTransId="{93E1414B-1A68-4D1F-912E-F35F66C2FC6C}"/>
    <dgm:cxn modelId="{80F961B4-6DA1-45DD-BB9E-2754FE32E329}" type="presOf" srcId="{254E813E-7311-45C8-8F47-41C5CA90DA80}" destId="{939B83F9-9E43-4232-8A1E-89A011F46CF9}" srcOrd="0" destOrd="0" presId="urn:microsoft.com/office/officeart/2005/8/layout/chevron2"/>
    <dgm:cxn modelId="{8FEBA7B1-AB99-4CD9-91E9-9D7899DCA577}" type="presOf" srcId="{224751BE-1604-42D2-ABB5-C80F6CD4DACC}" destId="{C0AD7E4E-AB6D-4E84-ADEF-FC5D8956B3DE}" srcOrd="0" destOrd="0" presId="urn:microsoft.com/office/officeart/2005/8/layout/chevron2"/>
    <dgm:cxn modelId="{809477B6-E5F1-4663-B878-C2F4F2D01635}" type="presOf" srcId="{E887A021-17C7-40FE-888A-51AFC3B421B9}" destId="{9A56E70E-AF9A-469B-8409-C3E0E159D4DB}" srcOrd="0" destOrd="0" presId="urn:microsoft.com/office/officeart/2005/8/layout/chevron2"/>
    <dgm:cxn modelId="{59E25CB1-D776-4468-8146-D78B7775CBD6}" type="presOf" srcId="{15DF63AE-922A-4098-8B4F-A818064ECE68}" destId="{299F613E-7CC1-42E8-A369-753162EFDE66}" srcOrd="0" destOrd="0" presId="urn:microsoft.com/office/officeart/2005/8/layout/chevron2"/>
    <dgm:cxn modelId="{51096A7D-34CC-4E24-A5BA-4692EEB3780C}" srcId="{E887A021-17C7-40FE-888A-51AFC3B421B9}" destId="{370D1313-AF01-45C2-8AA9-8360441BE80D}" srcOrd="4" destOrd="0" parTransId="{4FA0E8CD-7513-495D-BF1D-11FA17BFE55E}" sibTransId="{6F94F62F-C648-4749-9857-55FAEAB40F0C}"/>
    <dgm:cxn modelId="{7DBC0FF2-2EEB-4692-B01C-1D89D055ED1F}" type="presOf" srcId="{370D1313-AF01-45C2-8AA9-8360441BE80D}" destId="{87CCBC1E-0DCA-4DCE-8797-B397B24E22B8}" srcOrd="0" destOrd="0" presId="urn:microsoft.com/office/officeart/2005/8/layout/chevron2"/>
    <dgm:cxn modelId="{CD4CF4E6-B6CB-4B02-BAFF-216C2BCFFFCA}" srcId="{07B778C7-D11F-42C4-90BE-EDE7B0B48116}" destId="{254E813E-7311-45C8-8F47-41C5CA90DA80}" srcOrd="0" destOrd="0" parTransId="{55F584A7-F0D4-44AC-88BA-A5E621DDF75E}" sibTransId="{70A496F9-91CD-402C-B5A3-B800E3C2B999}"/>
    <dgm:cxn modelId="{DAD81B52-6716-4544-B43E-90B2F7E59E5D}" srcId="{7DC1145D-C5D6-4570-8300-9658A5D648A3}" destId="{03C854F4-3254-4786-8131-E50DBB10B46F}" srcOrd="0" destOrd="0" parTransId="{69538650-47E8-4792-82CE-A9F6782D26CD}" sibTransId="{9FC58522-4843-459D-B5C7-37E94F5EC75F}"/>
    <dgm:cxn modelId="{050777A1-DBC2-4E65-9106-865F57C1AFB6}" srcId="{E887A021-17C7-40FE-888A-51AFC3B421B9}" destId="{44AF443F-4F47-4C20-AB25-3E5E453DED98}" srcOrd="2" destOrd="0" parTransId="{2E07895E-6057-4655-B5BE-66AE61D461B5}" sibTransId="{286FA2BF-1F6E-43D2-B54E-111F52A17EA2}"/>
    <dgm:cxn modelId="{90BCD6B9-6DE4-4C09-863B-74CC15D56F31}" srcId="{E887A021-17C7-40FE-888A-51AFC3B421B9}" destId="{7DC1145D-C5D6-4570-8300-9658A5D648A3}" srcOrd="1" destOrd="0" parTransId="{4469FAE3-BED3-45AD-B0CF-C4DE29484721}" sibTransId="{391FFC7A-6D78-4478-A8EB-F207685B951E}"/>
    <dgm:cxn modelId="{45FB683B-7AA1-4B0F-AF5E-7A1FA3757830}" type="presOf" srcId="{03C854F4-3254-4786-8131-E50DBB10B46F}" destId="{10EB9390-EEB2-481C-B363-4F49F8961B21}" srcOrd="0" destOrd="0" presId="urn:microsoft.com/office/officeart/2005/8/layout/chevron2"/>
    <dgm:cxn modelId="{F8B0D307-DAD6-4BAA-90F3-3ACC3B9B5059}" srcId="{E887A021-17C7-40FE-888A-51AFC3B421B9}" destId="{07B778C7-D11F-42C4-90BE-EDE7B0B48116}" srcOrd="3" destOrd="0" parTransId="{58D6D069-BFF1-4146-8C64-0A7A043B18F9}" sibTransId="{1624CE5F-3715-46AD-B59D-93A8E0CFFAE4}"/>
    <dgm:cxn modelId="{F1AE0724-29F5-40F0-A72B-AE3B99AFE32F}" type="presOf" srcId="{44AF443F-4F47-4C20-AB25-3E5E453DED98}" destId="{65E3CA36-2242-4984-A32E-CE0C519B4DFB}" srcOrd="0" destOrd="0" presId="urn:microsoft.com/office/officeart/2005/8/layout/chevron2"/>
    <dgm:cxn modelId="{3C815BF2-CD17-4FEB-8E72-F1103EFB030B}" type="presOf" srcId="{3DA1C436-CB6E-408B-925C-26EE94DE5CB2}" destId="{81AE389F-F8AB-488B-944A-D4B7B1125E72}" srcOrd="0" destOrd="0" presId="urn:microsoft.com/office/officeart/2005/8/layout/chevron2"/>
    <dgm:cxn modelId="{3ECEF76C-CFE2-4B31-8E4F-06761F35F4C0}" type="presParOf" srcId="{9A56E70E-AF9A-469B-8409-C3E0E159D4DB}" destId="{EAF68E6C-AE0E-4896-B869-18C6479AE47B}" srcOrd="0" destOrd="0" presId="urn:microsoft.com/office/officeart/2005/8/layout/chevron2"/>
    <dgm:cxn modelId="{2A71B383-A216-491C-97A6-18C4BE2E643A}" type="presParOf" srcId="{EAF68E6C-AE0E-4896-B869-18C6479AE47B}" destId="{81AE389F-F8AB-488B-944A-D4B7B1125E72}" srcOrd="0" destOrd="0" presId="urn:microsoft.com/office/officeart/2005/8/layout/chevron2"/>
    <dgm:cxn modelId="{AE686DD6-EF1F-41B4-9354-5A0764E006CA}" type="presParOf" srcId="{EAF68E6C-AE0E-4896-B869-18C6479AE47B}" destId="{C0AD7E4E-AB6D-4E84-ADEF-FC5D8956B3DE}" srcOrd="1" destOrd="0" presId="urn:microsoft.com/office/officeart/2005/8/layout/chevron2"/>
    <dgm:cxn modelId="{D979940B-3CEC-4DFF-9796-35E05477C59B}" type="presParOf" srcId="{9A56E70E-AF9A-469B-8409-C3E0E159D4DB}" destId="{8692676A-94E3-477F-AE71-35D9DAD031F0}" srcOrd="1" destOrd="0" presId="urn:microsoft.com/office/officeart/2005/8/layout/chevron2"/>
    <dgm:cxn modelId="{C6CC4780-C82C-49A6-81D7-D0920DDAFC00}" type="presParOf" srcId="{9A56E70E-AF9A-469B-8409-C3E0E159D4DB}" destId="{20238D50-D98D-465F-BAC4-7417C91099EE}" srcOrd="2" destOrd="0" presId="urn:microsoft.com/office/officeart/2005/8/layout/chevron2"/>
    <dgm:cxn modelId="{B774C4BB-E8D2-4671-B196-D570CFB81351}" type="presParOf" srcId="{20238D50-D98D-465F-BAC4-7417C91099EE}" destId="{41B38AD1-3591-4D98-94E6-B28B03EDA062}" srcOrd="0" destOrd="0" presId="urn:microsoft.com/office/officeart/2005/8/layout/chevron2"/>
    <dgm:cxn modelId="{270CEA52-85B1-44F9-9DFD-0584ECD082A8}" type="presParOf" srcId="{20238D50-D98D-465F-BAC4-7417C91099EE}" destId="{10EB9390-EEB2-481C-B363-4F49F8961B21}" srcOrd="1" destOrd="0" presId="urn:microsoft.com/office/officeart/2005/8/layout/chevron2"/>
    <dgm:cxn modelId="{4F6E027C-1382-4B74-A1C3-3778F8687CD3}" type="presParOf" srcId="{9A56E70E-AF9A-469B-8409-C3E0E159D4DB}" destId="{03593627-09ED-4A6F-8513-D777ACE08BDC}" srcOrd="3" destOrd="0" presId="urn:microsoft.com/office/officeart/2005/8/layout/chevron2"/>
    <dgm:cxn modelId="{30BADCAF-AFA2-430B-85E9-08307D3A6601}" type="presParOf" srcId="{9A56E70E-AF9A-469B-8409-C3E0E159D4DB}" destId="{980876A5-0157-4A1D-A4EA-02300DC99BA7}" srcOrd="4" destOrd="0" presId="urn:microsoft.com/office/officeart/2005/8/layout/chevron2"/>
    <dgm:cxn modelId="{DFD7A670-0B74-4391-B92D-DED6A731355D}" type="presParOf" srcId="{980876A5-0157-4A1D-A4EA-02300DC99BA7}" destId="{65E3CA36-2242-4984-A32E-CE0C519B4DFB}" srcOrd="0" destOrd="0" presId="urn:microsoft.com/office/officeart/2005/8/layout/chevron2"/>
    <dgm:cxn modelId="{84266335-F31E-49E2-8352-E039B61698C5}" type="presParOf" srcId="{980876A5-0157-4A1D-A4EA-02300DC99BA7}" destId="{299F613E-7CC1-42E8-A369-753162EFDE66}" srcOrd="1" destOrd="0" presId="urn:microsoft.com/office/officeart/2005/8/layout/chevron2"/>
    <dgm:cxn modelId="{50C08762-AF85-402D-AFB0-B0596AB3D00F}" type="presParOf" srcId="{9A56E70E-AF9A-469B-8409-C3E0E159D4DB}" destId="{6CE0F673-5E2E-42F7-AD4F-A95F35765FE2}" srcOrd="5" destOrd="0" presId="urn:microsoft.com/office/officeart/2005/8/layout/chevron2"/>
    <dgm:cxn modelId="{FEA7532B-C06F-4421-A040-79370A501A39}" type="presParOf" srcId="{9A56E70E-AF9A-469B-8409-C3E0E159D4DB}" destId="{756C3B35-8FFA-42CD-A80B-48FDBE9D9A24}" srcOrd="6" destOrd="0" presId="urn:microsoft.com/office/officeart/2005/8/layout/chevron2"/>
    <dgm:cxn modelId="{6EB82DF6-538D-4267-8525-0B51E741EA33}" type="presParOf" srcId="{756C3B35-8FFA-42CD-A80B-48FDBE9D9A24}" destId="{AB209BA6-992D-4AB1-86C9-BEC267F4DC72}" srcOrd="0" destOrd="0" presId="urn:microsoft.com/office/officeart/2005/8/layout/chevron2"/>
    <dgm:cxn modelId="{B8874366-9E35-4161-B316-6DD312F24C01}" type="presParOf" srcId="{756C3B35-8FFA-42CD-A80B-48FDBE9D9A24}" destId="{939B83F9-9E43-4232-8A1E-89A011F46CF9}" srcOrd="1" destOrd="0" presId="urn:microsoft.com/office/officeart/2005/8/layout/chevron2"/>
    <dgm:cxn modelId="{CB01F0E2-54BA-4E80-9475-4E49FCD14B95}" type="presParOf" srcId="{9A56E70E-AF9A-469B-8409-C3E0E159D4DB}" destId="{16B5AE5A-A420-4E19-ABF2-0E4CEF62DAB2}" srcOrd="7" destOrd="0" presId="urn:microsoft.com/office/officeart/2005/8/layout/chevron2"/>
    <dgm:cxn modelId="{CAC55698-AA56-438B-920C-1518D27280C6}" type="presParOf" srcId="{9A56E70E-AF9A-469B-8409-C3E0E159D4DB}" destId="{5247FF35-FE07-4F6E-8309-D268233143E7}" srcOrd="8" destOrd="0" presId="urn:microsoft.com/office/officeart/2005/8/layout/chevron2"/>
    <dgm:cxn modelId="{C8553C16-2A9A-4C12-8908-F5A62E6F8C01}" type="presParOf" srcId="{5247FF35-FE07-4F6E-8309-D268233143E7}" destId="{87CCBC1E-0DCA-4DCE-8797-B397B24E22B8}" srcOrd="0" destOrd="0" presId="urn:microsoft.com/office/officeart/2005/8/layout/chevron2"/>
    <dgm:cxn modelId="{06C696A1-B777-4EE2-9FF8-3739B2459BD8}" type="presParOf" srcId="{5247FF35-FE07-4F6E-8309-D268233143E7}" destId="{2CF7629D-3EC0-4D00-B2CB-D53F5494592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07EC4E6-2E8D-46AC-906E-F381E0988A49}" type="doc">
      <dgm:prSet loTypeId="urn:microsoft.com/office/officeart/2005/8/layout/hList6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5BBACBA-B231-49A9-AD06-E8FC708FF0D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Effort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B0CA36-EB16-4D4D-A522-E035635B42C8}" type="parTrans" cxnId="{C1ADCB31-9E59-4F81-9366-82ED78F86FA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39EE483-0E30-42FA-9082-C0CF8F5E48F5}" type="sibTrans" cxnId="{C1ADCB31-9E59-4F81-9366-82ED78F86FA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4ED729B-366C-4F4D-9541-8F1A8D04C6D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Effort to Performance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E176C4-8057-4DBF-AE72-8F7B2996FEA1}" type="parTrans" cxnId="{FCDE358D-3672-43B6-B990-49655A3EF14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B66C039-036F-4632-A2F0-913D28FA7B55}" type="sibTrans" cxnId="{FCDE358D-3672-43B6-B990-49655A3EF14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BBCE38D-B9A9-4F07-8CB9-83CFF41A322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Do I know what to do? Can I really do it?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8DD119-B28D-4C4D-AEA0-4227438BA93A}" type="parTrans" cxnId="{39CCDEAA-829D-453D-826E-5253A879982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D30EB214-B2A1-433C-835D-8F36E06DA67E}" type="sibTrans" cxnId="{39CCDEAA-829D-453D-826E-5253A879982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9100B59-97BB-4165-BED1-EE0A0E761E6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Performance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633E03-12AF-44D0-A62D-FB011BB0F2B9}" type="parTrans" cxnId="{66C11C7E-3DD9-44C1-9FD7-98CF5106A77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B2A58115-002C-4A2B-B2D6-3729326E0503}" type="sibTrans" cxnId="{66C11C7E-3DD9-44C1-9FD7-98CF5106A77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0671E2D-462C-430D-9D25-1B088AB31AF2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Performance to Outcomes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F680D6-8743-46CB-9A90-5AA702F0AD99}" type="parTrans" cxnId="{A20CF2AF-1895-4DB8-B5A0-F790E9C7D3D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04D68B7-876A-4779-BFD0-E155B1FEC692}" type="sibTrans" cxnId="{A20CF2AF-1895-4DB8-B5A0-F790E9C7D3D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ADD46DC-DDFE-42F2-8D04-C8F8433E40BD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If I do it, what will happen, and what will I get?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77B6D4-2AAC-449A-84DB-7A4408E6A6E9}" type="parTrans" cxnId="{C8137A87-FFFF-4D37-B1B8-38FA7F999E3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CB777A3-8A09-4C15-88C4-2F5E8796ADC2}" type="sibTrans" cxnId="{C8137A87-FFFF-4D37-B1B8-38FA7F999E3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7DE7498-035A-4D3F-B9A6-E4E76EDAFE4A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Outcomes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AD5C83-A111-409B-B376-7BB23666C2FD}" type="parTrans" cxnId="{EA5CF00D-062E-4D95-AA18-198E29005B7D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F6A861D-503D-4BC1-83A8-6D39B515D059}" type="sibTrans" cxnId="{EA5CF00D-062E-4D95-AA18-198E29005B7D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B53B8A3-F50C-4C13-B576-BC100375AA05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Valued Outcomes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6CB26C-2952-4D0C-BAC9-FF974E2BD741}" type="parTrans" cxnId="{9E11BDF1-0E2E-498D-9CD4-37F6B9850FD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AA4A6FC-9B03-47D0-AC01-36D184BCF222}" type="sibTrans" cxnId="{9E11BDF1-0E2E-498D-9CD4-37F6B9850FD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5716670-332F-4463-9474-CB29BB38A38B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How much do I value these outcomes?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B10F34-DF55-40EA-943C-0DBEE73B8D09}" type="parTrans" cxnId="{7180F522-D2EA-4631-9F7A-A315B5A2D8A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30453FA-E29F-4BED-BE9E-23F96808C919}" type="sibTrans" cxnId="{7180F522-D2EA-4631-9F7A-A315B5A2D8A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A1E0B88-6FFB-40F0-9B5C-23EAFC923C36}" type="pres">
      <dgm:prSet presAssocID="{407EC4E6-2E8D-46AC-906E-F381E0988A4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7CCAEDE-0D39-4CD1-B61D-F0D731971B38}" type="pres">
      <dgm:prSet presAssocID="{85BBACBA-B231-49A9-AD06-E8FC708FF0D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28A61D-9C55-46BE-A132-EFC30E63073C}" type="pres">
      <dgm:prSet presAssocID="{939EE483-0E30-42FA-9082-C0CF8F5E48F5}" presName="sibTrans" presStyleCnt="0"/>
      <dgm:spPr/>
    </dgm:pt>
    <dgm:pt modelId="{3B320C9E-F10B-4FF0-9D74-D510EC37567D}" type="pres">
      <dgm:prSet presAssocID="{59100B59-97BB-4165-BED1-EE0A0E761E6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CAA172-6626-497D-8DA1-012A3C231F92}" type="pres">
      <dgm:prSet presAssocID="{B2A58115-002C-4A2B-B2D6-3729326E0503}" presName="sibTrans" presStyleCnt="0"/>
      <dgm:spPr/>
    </dgm:pt>
    <dgm:pt modelId="{82525C91-5E6F-4D83-8279-22C60447E66A}" type="pres">
      <dgm:prSet presAssocID="{77DE7498-035A-4D3F-B9A6-E4E76EDAFE4A}" presName="node" presStyleLbl="node1" presStyleIdx="2" presStyleCnt="3" custLinFactNeighborX="-1058" custLinFactNeighborY="-16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11BDF1-0E2E-498D-9CD4-37F6B9850FD9}" srcId="{77DE7498-035A-4D3F-B9A6-E4E76EDAFE4A}" destId="{FB53B8A3-F50C-4C13-B576-BC100375AA05}" srcOrd="0" destOrd="0" parTransId="{B16CB26C-2952-4D0C-BAC9-FF974E2BD741}" sibTransId="{4AA4A6FC-9B03-47D0-AC01-36D184BCF222}"/>
    <dgm:cxn modelId="{39CCDEAA-829D-453D-826E-5253A8799828}" srcId="{85BBACBA-B231-49A9-AD06-E8FC708FF0D8}" destId="{0BBCE38D-B9A9-4F07-8CB9-83CFF41A3221}" srcOrd="1" destOrd="0" parTransId="{098DD119-B28D-4C4D-AEA0-4227438BA93A}" sibTransId="{D30EB214-B2A1-433C-835D-8F36E06DA67E}"/>
    <dgm:cxn modelId="{C8137A87-FFFF-4D37-B1B8-38FA7F999E3F}" srcId="{59100B59-97BB-4165-BED1-EE0A0E761E68}" destId="{5ADD46DC-DDFE-42F2-8D04-C8F8433E40BD}" srcOrd="1" destOrd="0" parTransId="{6777B6D4-2AAC-449A-84DB-7A4408E6A6E9}" sibTransId="{ECB777A3-8A09-4C15-88C4-2F5E8796ADC2}"/>
    <dgm:cxn modelId="{7EEA2D23-AEBE-4F7F-98E9-7C8F2EE4A761}" type="presOf" srcId="{5ADD46DC-DDFE-42F2-8D04-C8F8433E40BD}" destId="{3B320C9E-F10B-4FF0-9D74-D510EC37567D}" srcOrd="0" destOrd="2" presId="urn:microsoft.com/office/officeart/2005/8/layout/hList6"/>
    <dgm:cxn modelId="{EA5CF00D-062E-4D95-AA18-198E29005B7D}" srcId="{407EC4E6-2E8D-46AC-906E-F381E0988A49}" destId="{77DE7498-035A-4D3F-B9A6-E4E76EDAFE4A}" srcOrd="2" destOrd="0" parTransId="{76AD5C83-A111-409B-B376-7BB23666C2FD}" sibTransId="{5F6A861D-503D-4BC1-83A8-6D39B515D059}"/>
    <dgm:cxn modelId="{350F0148-25E4-40DB-8D7B-F7C8BB12BACA}" type="presOf" srcId="{54ED729B-366C-4F4D-9541-8F1A8D04C6DE}" destId="{C7CCAEDE-0D39-4CD1-B61D-F0D731971B38}" srcOrd="0" destOrd="1" presId="urn:microsoft.com/office/officeart/2005/8/layout/hList6"/>
    <dgm:cxn modelId="{7180F522-D2EA-4631-9F7A-A315B5A2D8AE}" srcId="{77DE7498-035A-4D3F-B9A6-E4E76EDAFE4A}" destId="{E5716670-332F-4463-9474-CB29BB38A38B}" srcOrd="1" destOrd="0" parTransId="{33B10F34-DF55-40EA-943C-0DBEE73B8D09}" sibTransId="{030453FA-E29F-4BED-BE9E-23F96808C919}"/>
    <dgm:cxn modelId="{53CD0B0C-2B16-4A81-9D77-53878BC3D0F5}" type="presOf" srcId="{FB53B8A3-F50C-4C13-B576-BC100375AA05}" destId="{82525C91-5E6F-4D83-8279-22C60447E66A}" srcOrd="0" destOrd="1" presId="urn:microsoft.com/office/officeart/2005/8/layout/hList6"/>
    <dgm:cxn modelId="{6E1154DF-3826-46D3-A8AE-A68C0C7B2ABE}" type="presOf" srcId="{85BBACBA-B231-49A9-AD06-E8FC708FF0D8}" destId="{C7CCAEDE-0D39-4CD1-B61D-F0D731971B38}" srcOrd="0" destOrd="0" presId="urn:microsoft.com/office/officeart/2005/8/layout/hList6"/>
    <dgm:cxn modelId="{5DC00D3F-6C9D-41F0-A479-163344494C30}" type="presOf" srcId="{0BBCE38D-B9A9-4F07-8CB9-83CFF41A3221}" destId="{C7CCAEDE-0D39-4CD1-B61D-F0D731971B38}" srcOrd="0" destOrd="2" presId="urn:microsoft.com/office/officeart/2005/8/layout/hList6"/>
    <dgm:cxn modelId="{5CDF14A1-0041-4645-A903-5EE3DF476430}" type="presOf" srcId="{70671E2D-462C-430D-9D25-1B088AB31AF2}" destId="{3B320C9E-F10B-4FF0-9D74-D510EC37567D}" srcOrd="0" destOrd="1" presId="urn:microsoft.com/office/officeart/2005/8/layout/hList6"/>
    <dgm:cxn modelId="{7112B1AE-71BB-47AD-BC23-C386EBB0124C}" type="presOf" srcId="{59100B59-97BB-4165-BED1-EE0A0E761E68}" destId="{3B320C9E-F10B-4FF0-9D74-D510EC37567D}" srcOrd="0" destOrd="0" presId="urn:microsoft.com/office/officeart/2005/8/layout/hList6"/>
    <dgm:cxn modelId="{8D9B502E-E134-462A-A555-9573FC4F7FFA}" type="presOf" srcId="{E5716670-332F-4463-9474-CB29BB38A38B}" destId="{82525C91-5E6F-4D83-8279-22C60447E66A}" srcOrd="0" destOrd="2" presId="urn:microsoft.com/office/officeart/2005/8/layout/hList6"/>
    <dgm:cxn modelId="{FCDE358D-3672-43B6-B990-49655A3EF147}" srcId="{85BBACBA-B231-49A9-AD06-E8FC708FF0D8}" destId="{54ED729B-366C-4F4D-9541-8F1A8D04C6DE}" srcOrd="0" destOrd="0" parTransId="{3EE176C4-8057-4DBF-AE72-8F7B2996FEA1}" sibTransId="{4B66C039-036F-4632-A2F0-913D28FA7B55}"/>
    <dgm:cxn modelId="{66C11C7E-3DD9-44C1-9FD7-98CF5106A77F}" srcId="{407EC4E6-2E8D-46AC-906E-F381E0988A49}" destId="{59100B59-97BB-4165-BED1-EE0A0E761E68}" srcOrd="1" destOrd="0" parTransId="{96633E03-12AF-44D0-A62D-FB011BB0F2B9}" sibTransId="{B2A58115-002C-4A2B-B2D6-3729326E0503}"/>
    <dgm:cxn modelId="{DB253642-9FFF-4027-B6B4-8A18A1E660F1}" type="presOf" srcId="{77DE7498-035A-4D3F-B9A6-E4E76EDAFE4A}" destId="{82525C91-5E6F-4D83-8279-22C60447E66A}" srcOrd="0" destOrd="0" presId="urn:microsoft.com/office/officeart/2005/8/layout/hList6"/>
    <dgm:cxn modelId="{266A7BF4-0BCA-471E-ACB3-392C99AEB0EE}" type="presOf" srcId="{407EC4E6-2E8D-46AC-906E-F381E0988A49}" destId="{5A1E0B88-6FFB-40F0-9B5C-23EAFC923C36}" srcOrd="0" destOrd="0" presId="urn:microsoft.com/office/officeart/2005/8/layout/hList6"/>
    <dgm:cxn modelId="{A20CF2AF-1895-4DB8-B5A0-F790E9C7D3D7}" srcId="{59100B59-97BB-4165-BED1-EE0A0E761E68}" destId="{70671E2D-462C-430D-9D25-1B088AB31AF2}" srcOrd="0" destOrd="0" parTransId="{75F680D6-8743-46CB-9A90-5AA702F0AD99}" sibTransId="{004D68B7-876A-4779-BFD0-E155B1FEC692}"/>
    <dgm:cxn modelId="{C1ADCB31-9E59-4F81-9366-82ED78F86FAE}" srcId="{407EC4E6-2E8D-46AC-906E-F381E0988A49}" destId="{85BBACBA-B231-49A9-AD06-E8FC708FF0D8}" srcOrd="0" destOrd="0" parTransId="{94B0CA36-EB16-4D4D-A522-E035635B42C8}" sibTransId="{939EE483-0E30-42FA-9082-C0CF8F5E48F5}"/>
    <dgm:cxn modelId="{74FD2FAD-8BE4-443D-9752-DD46B8B7A67A}" type="presParOf" srcId="{5A1E0B88-6FFB-40F0-9B5C-23EAFC923C36}" destId="{C7CCAEDE-0D39-4CD1-B61D-F0D731971B38}" srcOrd="0" destOrd="0" presId="urn:microsoft.com/office/officeart/2005/8/layout/hList6"/>
    <dgm:cxn modelId="{51B59811-11D7-4F55-94E5-9B3BDA99D285}" type="presParOf" srcId="{5A1E0B88-6FFB-40F0-9B5C-23EAFC923C36}" destId="{8828A61D-9C55-46BE-A132-EFC30E63073C}" srcOrd="1" destOrd="0" presId="urn:microsoft.com/office/officeart/2005/8/layout/hList6"/>
    <dgm:cxn modelId="{12BE07AA-4217-49E0-A77D-788A016A2CE5}" type="presParOf" srcId="{5A1E0B88-6FFB-40F0-9B5C-23EAFC923C36}" destId="{3B320C9E-F10B-4FF0-9D74-D510EC37567D}" srcOrd="2" destOrd="0" presId="urn:microsoft.com/office/officeart/2005/8/layout/hList6"/>
    <dgm:cxn modelId="{B432A7FF-0F8F-4CA3-B4E3-F9F2DE8DA0EE}" type="presParOf" srcId="{5A1E0B88-6FFB-40F0-9B5C-23EAFC923C36}" destId="{01CAA172-6626-497D-8DA1-012A3C231F92}" srcOrd="3" destOrd="0" presId="urn:microsoft.com/office/officeart/2005/8/layout/hList6"/>
    <dgm:cxn modelId="{7C241110-AC63-4CA0-B225-7D12CC937D41}" type="presParOf" srcId="{5A1E0B88-6FFB-40F0-9B5C-23EAFC923C36}" destId="{82525C91-5E6F-4D83-8279-22C60447E66A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07EC4E6-2E8D-46AC-906E-F381E0988A49}" type="doc">
      <dgm:prSet loTypeId="urn:microsoft.com/office/officeart/2005/8/layout/hList6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5BBACBA-B231-49A9-AD06-E8FC708FF0D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Effort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B0CA36-EB16-4D4D-A522-E035635B42C8}" type="parTrans" cxnId="{C1ADCB31-9E59-4F81-9366-82ED78F86FA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39EE483-0E30-42FA-9082-C0CF8F5E48F5}" type="sibTrans" cxnId="{C1ADCB31-9E59-4F81-9366-82ED78F86FA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4ED729B-366C-4F4D-9541-8F1A8D04C6D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Effort to Performance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E176C4-8057-4DBF-AE72-8F7B2996FEA1}" type="parTrans" cxnId="{FCDE358D-3672-43B6-B990-49655A3EF14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B66C039-036F-4632-A2F0-913D28FA7B55}" type="sibTrans" cxnId="{FCDE358D-3672-43B6-B990-49655A3EF14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BBCE38D-B9A9-4F07-8CB9-83CFF41A322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Does she know what to do and can she do it?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8DD119-B28D-4C4D-AEA0-4227438BA93A}" type="parTrans" cxnId="{39CCDEAA-829D-453D-826E-5253A879982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D30EB214-B2A1-433C-835D-8F36E06DA67E}" type="sibTrans" cxnId="{39CCDEAA-829D-453D-826E-5253A879982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9100B59-97BB-4165-BED1-EE0A0E761E6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Performance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633E03-12AF-44D0-A62D-FB011BB0F2B9}" type="parTrans" cxnId="{66C11C7E-3DD9-44C1-9FD7-98CF5106A77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B2A58115-002C-4A2B-B2D6-3729326E0503}" type="sibTrans" cxnId="{66C11C7E-3DD9-44C1-9FD7-98CF5106A77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0671E2D-462C-430D-9D25-1B088AB31AF2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Performance to Outcomes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F680D6-8743-46CB-9A90-5AA702F0AD99}" type="parTrans" cxnId="{A20CF2AF-1895-4DB8-B5A0-F790E9C7D3D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04D68B7-876A-4779-BFD0-E155B1FEC692}" type="sibTrans" cxnId="{A20CF2AF-1895-4DB8-B5A0-F790E9C7D3D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ADD46DC-DDFE-42F2-8D04-C8F8433E40BD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Is it clear to her what the benefits will be?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77B6D4-2AAC-449A-84DB-7A4408E6A6E9}" type="parTrans" cxnId="{C8137A87-FFFF-4D37-B1B8-38FA7F999E3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CB777A3-8A09-4C15-88C4-2F5E8796ADC2}" type="sibTrans" cxnId="{C8137A87-FFFF-4D37-B1B8-38FA7F999E3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7DE7498-035A-4D3F-B9A6-E4E76EDAFE4A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Outcomes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AD5C83-A111-409B-B376-7BB23666C2FD}" type="parTrans" cxnId="{EA5CF00D-062E-4D95-AA18-198E29005B7D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F6A861D-503D-4BC1-83A8-6D39B515D059}" type="sibTrans" cxnId="{EA5CF00D-062E-4D95-AA18-198E29005B7D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B53B8A3-F50C-4C13-B576-BC100375AA05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Valued Outcomes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6CB26C-2952-4D0C-BAC9-FF974E2BD741}" type="parTrans" cxnId="{9E11BDF1-0E2E-498D-9CD4-37F6B9850FD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AA4A6FC-9B03-47D0-AC01-36D184BCF222}" type="sibTrans" cxnId="{9E11BDF1-0E2E-498D-9CD4-37F6B9850FD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5716670-332F-4463-9474-CB29BB38A38B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Does she really value what will happen and her reward for doing it?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B10F34-DF55-40EA-943C-0DBEE73B8D09}" type="parTrans" cxnId="{7180F522-D2EA-4631-9F7A-A315B5A2D8A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30453FA-E29F-4BED-BE9E-23F96808C919}" type="sibTrans" cxnId="{7180F522-D2EA-4631-9F7A-A315B5A2D8A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A1E0B88-6FFB-40F0-9B5C-23EAFC923C36}" type="pres">
      <dgm:prSet presAssocID="{407EC4E6-2E8D-46AC-906E-F381E0988A4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7CCAEDE-0D39-4CD1-B61D-F0D731971B38}" type="pres">
      <dgm:prSet presAssocID="{85BBACBA-B231-49A9-AD06-E8FC708FF0D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28A61D-9C55-46BE-A132-EFC30E63073C}" type="pres">
      <dgm:prSet presAssocID="{939EE483-0E30-42FA-9082-C0CF8F5E48F5}" presName="sibTrans" presStyleCnt="0"/>
      <dgm:spPr/>
    </dgm:pt>
    <dgm:pt modelId="{3B320C9E-F10B-4FF0-9D74-D510EC37567D}" type="pres">
      <dgm:prSet presAssocID="{59100B59-97BB-4165-BED1-EE0A0E761E6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CAA172-6626-497D-8DA1-012A3C231F92}" type="pres">
      <dgm:prSet presAssocID="{B2A58115-002C-4A2B-B2D6-3729326E0503}" presName="sibTrans" presStyleCnt="0"/>
      <dgm:spPr/>
    </dgm:pt>
    <dgm:pt modelId="{82525C91-5E6F-4D83-8279-22C60447E66A}" type="pres">
      <dgm:prSet presAssocID="{77DE7498-035A-4D3F-B9A6-E4E76EDAFE4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00BB055-76B5-4543-B115-EEBB540764E7}" type="presOf" srcId="{FB53B8A3-F50C-4C13-B576-BC100375AA05}" destId="{82525C91-5E6F-4D83-8279-22C60447E66A}" srcOrd="0" destOrd="1" presId="urn:microsoft.com/office/officeart/2005/8/layout/hList6"/>
    <dgm:cxn modelId="{39CCDEAA-829D-453D-826E-5253A8799828}" srcId="{85BBACBA-B231-49A9-AD06-E8FC708FF0D8}" destId="{0BBCE38D-B9A9-4F07-8CB9-83CFF41A3221}" srcOrd="1" destOrd="0" parTransId="{098DD119-B28D-4C4D-AEA0-4227438BA93A}" sibTransId="{D30EB214-B2A1-433C-835D-8F36E06DA67E}"/>
    <dgm:cxn modelId="{9E11BDF1-0E2E-498D-9CD4-37F6B9850FD9}" srcId="{77DE7498-035A-4D3F-B9A6-E4E76EDAFE4A}" destId="{FB53B8A3-F50C-4C13-B576-BC100375AA05}" srcOrd="0" destOrd="0" parTransId="{B16CB26C-2952-4D0C-BAC9-FF974E2BD741}" sibTransId="{4AA4A6FC-9B03-47D0-AC01-36D184BCF222}"/>
    <dgm:cxn modelId="{C8137A87-FFFF-4D37-B1B8-38FA7F999E3F}" srcId="{59100B59-97BB-4165-BED1-EE0A0E761E68}" destId="{5ADD46DC-DDFE-42F2-8D04-C8F8433E40BD}" srcOrd="1" destOrd="0" parTransId="{6777B6D4-2AAC-449A-84DB-7A4408E6A6E9}" sibTransId="{ECB777A3-8A09-4C15-88C4-2F5E8796ADC2}"/>
    <dgm:cxn modelId="{EA5CF00D-062E-4D95-AA18-198E29005B7D}" srcId="{407EC4E6-2E8D-46AC-906E-F381E0988A49}" destId="{77DE7498-035A-4D3F-B9A6-E4E76EDAFE4A}" srcOrd="2" destOrd="0" parTransId="{76AD5C83-A111-409B-B376-7BB23666C2FD}" sibTransId="{5F6A861D-503D-4BC1-83A8-6D39B515D059}"/>
    <dgm:cxn modelId="{45AF4F40-794A-4F65-BD5E-B35506A1F315}" type="presOf" srcId="{407EC4E6-2E8D-46AC-906E-F381E0988A49}" destId="{5A1E0B88-6FFB-40F0-9B5C-23EAFC923C36}" srcOrd="0" destOrd="0" presId="urn:microsoft.com/office/officeart/2005/8/layout/hList6"/>
    <dgm:cxn modelId="{7180F522-D2EA-4631-9F7A-A315B5A2D8AE}" srcId="{77DE7498-035A-4D3F-B9A6-E4E76EDAFE4A}" destId="{E5716670-332F-4463-9474-CB29BB38A38B}" srcOrd="1" destOrd="0" parTransId="{33B10F34-DF55-40EA-943C-0DBEE73B8D09}" sibTransId="{030453FA-E29F-4BED-BE9E-23F96808C919}"/>
    <dgm:cxn modelId="{A048E9E1-D939-444C-9636-B8A7244461A9}" type="presOf" srcId="{59100B59-97BB-4165-BED1-EE0A0E761E68}" destId="{3B320C9E-F10B-4FF0-9D74-D510EC37567D}" srcOrd="0" destOrd="0" presId="urn:microsoft.com/office/officeart/2005/8/layout/hList6"/>
    <dgm:cxn modelId="{24273C0A-D291-466E-96AC-347E8521C306}" type="presOf" srcId="{54ED729B-366C-4F4D-9541-8F1A8D04C6DE}" destId="{C7CCAEDE-0D39-4CD1-B61D-F0D731971B38}" srcOrd="0" destOrd="1" presId="urn:microsoft.com/office/officeart/2005/8/layout/hList6"/>
    <dgm:cxn modelId="{E19948E8-20A6-4D10-8757-9D945F60DE45}" type="presOf" srcId="{77DE7498-035A-4D3F-B9A6-E4E76EDAFE4A}" destId="{82525C91-5E6F-4D83-8279-22C60447E66A}" srcOrd="0" destOrd="0" presId="urn:microsoft.com/office/officeart/2005/8/layout/hList6"/>
    <dgm:cxn modelId="{FCDE358D-3672-43B6-B990-49655A3EF147}" srcId="{85BBACBA-B231-49A9-AD06-E8FC708FF0D8}" destId="{54ED729B-366C-4F4D-9541-8F1A8D04C6DE}" srcOrd="0" destOrd="0" parTransId="{3EE176C4-8057-4DBF-AE72-8F7B2996FEA1}" sibTransId="{4B66C039-036F-4632-A2F0-913D28FA7B55}"/>
    <dgm:cxn modelId="{66C11C7E-3DD9-44C1-9FD7-98CF5106A77F}" srcId="{407EC4E6-2E8D-46AC-906E-F381E0988A49}" destId="{59100B59-97BB-4165-BED1-EE0A0E761E68}" srcOrd="1" destOrd="0" parTransId="{96633E03-12AF-44D0-A62D-FB011BB0F2B9}" sibTransId="{B2A58115-002C-4A2B-B2D6-3729326E0503}"/>
    <dgm:cxn modelId="{64F90914-9418-49B5-98A9-F8A5D0EE5E6F}" type="presOf" srcId="{0BBCE38D-B9A9-4F07-8CB9-83CFF41A3221}" destId="{C7CCAEDE-0D39-4CD1-B61D-F0D731971B38}" srcOrd="0" destOrd="2" presId="urn:microsoft.com/office/officeart/2005/8/layout/hList6"/>
    <dgm:cxn modelId="{EC3EAFD6-668D-413F-B2A6-457F206B1BAE}" type="presOf" srcId="{85BBACBA-B231-49A9-AD06-E8FC708FF0D8}" destId="{C7CCAEDE-0D39-4CD1-B61D-F0D731971B38}" srcOrd="0" destOrd="0" presId="urn:microsoft.com/office/officeart/2005/8/layout/hList6"/>
    <dgm:cxn modelId="{DFC2B547-105D-4043-9A5A-EE3F95320F67}" type="presOf" srcId="{E5716670-332F-4463-9474-CB29BB38A38B}" destId="{82525C91-5E6F-4D83-8279-22C60447E66A}" srcOrd="0" destOrd="2" presId="urn:microsoft.com/office/officeart/2005/8/layout/hList6"/>
    <dgm:cxn modelId="{A20CF2AF-1895-4DB8-B5A0-F790E9C7D3D7}" srcId="{59100B59-97BB-4165-BED1-EE0A0E761E68}" destId="{70671E2D-462C-430D-9D25-1B088AB31AF2}" srcOrd="0" destOrd="0" parTransId="{75F680D6-8743-46CB-9A90-5AA702F0AD99}" sibTransId="{004D68B7-876A-4779-BFD0-E155B1FEC692}"/>
    <dgm:cxn modelId="{C1ADCB31-9E59-4F81-9366-82ED78F86FAE}" srcId="{407EC4E6-2E8D-46AC-906E-F381E0988A49}" destId="{85BBACBA-B231-49A9-AD06-E8FC708FF0D8}" srcOrd="0" destOrd="0" parTransId="{94B0CA36-EB16-4D4D-A522-E035635B42C8}" sibTransId="{939EE483-0E30-42FA-9082-C0CF8F5E48F5}"/>
    <dgm:cxn modelId="{D41D811F-8279-42C2-94F3-15F231CCEF86}" type="presOf" srcId="{5ADD46DC-DDFE-42F2-8D04-C8F8433E40BD}" destId="{3B320C9E-F10B-4FF0-9D74-D510EC37567D}" srcOrd="0" destOrd="2" presId="urn:microsoft.com/office/officeart/2005/8/layout/hList6"/>
    <dgm:cxn modelId="{A5FB7954-EC7C-4F29-869E-1091A51AE4D7}" type="presOf" srcId="{70671E2D-462C-430D-9D25-1B088AB31AF2}" destId="{3B320C9E-F10B-4FF0-9D74-D510EC37567D}" srcOrd="0" destOrd="1" presId="urn:microsoft.com/office/officeart/2005/8/layout/hList6"/>
    <dgm:cxn modelId="{8324D5FD-CC16-4503-85F2-32C84E6881E5}" type="presParOf" srcId="{5A1E0B88-6FFB-40F0-9B5C-23EAFC923C36}" destId="{C7CCAEDE-0D39-4CD1-B61D-F0D731971B38}" srcOrd="0" destOrd="0" presId="urn:microsoft.com/office/officeart/2005/8/layout/hList6"/>
    <dgm:cxn modelId="{24E399BC-942C-4862-BA08-5096B33D6D93}" type="presParOf" srcId="{5A1E0B88-6FFB-40F0-9B5C-23EAFC923C36}" destId="{8828A61D-9C55-46BE-A132-EFC30E63073C}" srcOrd="1" destOrd="0" presId="urn:microsoft.com/office/officeart/2005/8/layout/hList6"/>
    <dgm:cxn modelId="{98808A5A-2840-4CC6-9D9A-F6EE7B72EB1C}" type="presParOf" srcId="{5A1E0B88-6FFB-40F0-9B5C-23EAFC923C36}" destId="{3B320C9E-F10B-4FF0-9D74-D510EC37567D}" srcOrd="2" destOrd="0" presId="urn:microsoft.com/office/officeart/2005/8/layout/hList6"/>
    <dgm:cxn modelId="{365D9811-DA02-44E3-B040-FA9ACDAB000D}" type="presParOf" srcId="{5A1E0B88-6FFB-40F0-9B5C-23EAFC923C36}" destId="{01CAA172-6626-497D-8DA1-012A3C231F92}" srcOrd="3" destOrd="0" presId="urn:microsoft.com/office/officeart/2005/8/layout/hList6"/>
    <dgm:cxn modelId="{A8AB0E14-5F74-4EDC-8057-B1C98567843F}" type="presParOf" srcId="{5A1E0B88-6FFB-40F0-9B5C-23EAFC923C36}" destId="{82525C91-5E6F-4D83-8279-22C60447E66A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F0AF2DB-C917-4382-983D-4357FCD5CA65}" type="doc">
      <dgm:prSet loTypeId="urn:microsoft.com/office/officeart/2005/8/layout/radial5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83DB98E-C727-450E-BD33-EDE17D6AE335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Meaning</a:t>
          </a:r>
          <a:b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Competence</a:t>
          </a:r>
          <a:b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Self-Determination</a:t>
          </a:r>
          <a:b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Impact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43DDF3-5269-4154-8C29-F597A5E6E6A1}" type="parTrans" cxnId="{20900A8C-F108-44D9-9A67-DC765F75020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B71DF5EB-47C5-4301-AB63-0FB3BC94C331}" type="sibTrans" cxnId="{20900A8C-F108-44D9-9A67-DC765F75020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BC9FFD6-199B-4CFE-ABC0-62B818AD75EA}">
      <dgm:prSet phldrT="[Text]" custT="1"/>
      <dgm:spPr/>
      <dgm:t>
        <a:bodyPr/>
        <a:lstStyle/>
        <a:p>
          <a:r>
            <a:rPr lang="en-US" sz="2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Management</a:t>
          </a:r>
          <a:endParaRPr lang="en-US" sz="2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13A9DA2-28BA-4F57-8FB5-0C5EB2C45493}" type="parTrans" cxnId="{1D13F9A6-4ACF-42A8-B2D1-BDFBA6BFC08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F71DB7F-4184-41FF-BA89-B6D9015CAA12}" type="sibTrans" cxnId="{1D13F9A6-4ACF-42A8-B2D1-BDFBA6BFC08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5B62107-EDEC-4758-8363-504C5D9060BB}">
      <dgm:prSet phldrT="[Text]" custT="1"/>
      <dgm:spPr/>
      <dgm:t>
        <a:bodyPr/>
        <a:lstStyle/>
        <a:p>
          <a:r>
            <a:rPr lang="en-US" sz="23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Employee</a:t>
          </a:r>
          <a:endParaRPr lang="en-US" sz="23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0F16C4-D4F4-4768-A597-0AF0D202717B}" type="parTrans" cxnId="{9C2B7F5E-BCCA-4A5F-B218-06D3E5607F0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FC7D38B-4101-4F93-A0B6-BCF69A4551D0}" type="sibTrans" cxnId="{9C2B7F5E-BCCA-4A5F-B218-06D3E5607F01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F923782-DBB9-4C2C-B209-D9DACA0E1097}" type="pres">
      <dgm:prSet presAssocID="{2F0AF2DB-C917-4382-983D-4357FCD5CA6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0C39EC-F1ED-4F8B-B39A-211A3BE0B108}" type="pres">
      <dgm:prSet presAssocID="{283DB98E-C727-450E-BD33-EDE17D6AE335}" presName="centerShape" presStyleLbl="node0" presStyleIdx="0" presStyleCnt="1" custScaleX="156053" custScaleY="143571" custLinFactNeighborX="-2228"/>
      <dgm:spPr/>
      <dgm:t>
        <a:bodyPr/>
        <a:lstStyle/>
        <a:p>
          <a:endParaRPr lang="en-US"/>
        </a:p>
      </dgm:t>
    </dgm:pt>
    <dgm:pt modelId="{1310664F-B186-4203-98C4-89D7C8761920}" type="pres">
      <dgm:prSet presAssocID="{213A9DA2-28BA-4F57-8FB5-0C5EB2C45493}" presName="parTrans" presStyleLbl="sibTrans2D1" presStyleIdx="0" presStyleCnt="2"/>
      <dgm:spPr/>
      <dgm:t>
        <a:bodyPr/>
        <a:lstStyle/>
        <a:p>
          <a:endParaRPr lang="en-US"/>
        </a:p>
      </dgm:t>
    </dgm:pt>
    <dgm:pt modelId="{B70E5F12-650E-480E-A019-773A0EC5C66E}" type="pres">
      <dgm:prSet presAssocID="{213A9DA2-28BA-4F57-8FB5-0C5EB2C4549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4C791D02-E376-4DE5-9B76-1343B6B38013}" type="pres">
      <dgm:prSet presAssocID="{4BC9FFD6-199B-4CFE-ABC0-62B818AD75EA}" presName="node" presStyleLbl="node1" presStyleIdx="0" presStyleCnt="2" custScaleX="205992" custScaleY="193508" custRadScaleRad="184586" custRadScaleInc="-780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CED7AA-36B3-4BDC-B1B1-FEFF53762E65}" type="pres">
      <dgm:prSet presAssocID="{270F16C4-D4F4-4768-A597-0AF0D202717B}" presName="parTrans" presStyleLbl="sibTrans2D1" presStyleIdx="1" presStyleCnt="2"/>
      <dgm:spPr/>
      <dgm:t>
        <a:bodyPr/>
        <a:lstStyle/>
        <a:p>
          <a:endParaRPr lang="en-US"/>
        </a:p>
      </dgm:t>
    </dgm:pt>
    <dgm:pt modelId="{35BE29CA-BA3A-49C6-A475-627B2E8CEEE9}" type="pres">
      <dgm:prSet presAssocID="{270F16C4-D4F4-4768-A597-0AF0D202717B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5ED9FCB9-E53A-430F-8D02-BB849470AF94}" type="pres">
      <dgm:prSet presAssocID="{E5B62107-EDEC-4758-8363-504C5D9060BB}" presName="node" presStyleLbl="node1" presStyleIdx="1" presStyleCnt="2" custScaleX="205992" custScaleY="193508" custRadScaleRad="177517" custRadScaleInc="-805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898F3C-AB41-4DDD-BC8F-779FE79139CB}" type="presOf" srcId="{2F0AF2DB-C917-4382-983D-4357FCD5CA65}" destId="{FF923782-DBB9-4C2C-B209-D9DACA0E1097}" srcOrd="0" destOrd="0" presId="urn:microsoft.com/office/officeart/2005/8/layout/radial5"/>
    <dgm:cxn modelId="{681041D9-10BA-45E9-AD26-0B7A78D5391A}" type="presOf" srcId="{270F16C4-D4F4-4768-A597-0AF0D202717B}" destId="{35BE29CA-BA3A-49C6-A475-627B2E8CEEE9}" srcOrd="1" destOrd="0" presId="urn:microsoft.com/office/officeart/2005/8/layout/radial5"/>
    <dgm:cxn modelId="{20900A8C-F108-44D9-9A67-DC765F750202}" srcId="{2F0AF2DB-C917-4382-983D-4357FCD5CA65}" destId="{283DB98E-C727-450E-BD33-EDE17D6AE335}" srcOrd="0" destOrd="0" parTransId="{3443DDF3-5269-4154-8C29-F597A5E6E6A1}" sibTransId="{B71DF5EB-47C5-4301-AB63-0FB3BC94C331}"/>
    <dgm:cxn modelId="{9C2B7F5E-BCCA-4A5F-B218-06D3E5607F01}" srcId="{283DB98E-C727-450E-BD33-EDE17D6AE335}" destId="{E5B62107-EDEC-4758-8363-504C5D9060BB}" srcOrd="1" destOrd="0" parTransId="{270F16C4-D4F4-4768-A597-0AF0D202717B}" sibTransId="{4FC7D38B-4101-4F93-A0B6-BCF69A4551D0}"/>
    <dgm:cxn modelId="{A7ACA88C-FF9E-4048-B40E-21D4720B6B05}" type="presOf" srcId="{213A9DA2-28BA-4F57-8FB5-0C5EB2C45493}" destId="{B70E5F12-650E-480E-A019-773A0EC5C66E}" srcOrd="1" destOrd="0" presId="urn:microsoft.com/office/officeart/2005/8/layout/radial5"/>
    <dgm:cxn modelId="{19B2D260-8BA0-471E-8745-A64E6329F2E4}" type="presOf" srcId="{213A9DA2-28BA-4F57-8FB5-0C5EB2C45493}" destId="{1310664F-B186-4203-98C4-89D7C8761920}" srcOrd="0" destOrd="0" presId="urn:microsoft.com/office/officeart/2005/8/layout/radial5"/>
    <dgm:cxn modelId="{F6272590-D176-4F7C-AD4B-2BA1773C9346}" type="presOf" srcId="{283DB98E-C727-450E-BD33-EDE17D6AE335}" destId="{F80C39EC-F1ED-4F8B-B39A-211A3BE0B108}" srcOrd="0" destOrd="0" presId="urn:microsoft.com/office/officeart/2005/8/layout/radial5"/>
    <dgm:cxn modelId="{2CAD15CA-ED48-446D-9150-12ECD5ECB2FB}" type="presOf" srcId="{270F16C4-D4F4-4768-A597-0AF0D202717B}" destId="{33CED7AA-36B3-4BDC-B1B1-FEFF53762E65}" srcOrd="0" destOrd="0" presId="urn:microsoft.com/office/officeart/2005/8/layout/radial5"/>
    <dgm:cxn modelId="{1D13F9A6-4ACF-42A8-B2D1-BDFBA6BFC084}" srcId="{283DB98E-C727-450E-BD33-EDE17D6AE335}" destId="{4BC9FFD6-199B-4CFE-ABC0-62B818AD75EA}" srcOrd="0" destOrd="0" parTransId="{213A9DA2-28BA-4F57-8FB5-0C5EB2C45493}" sibTransId="{1F71DB7F-4184-41FF-BA89-B6D9015CAA12}"/>
    <dgm:cxn modelId="{3FBECF39-41F2-4A09-9584-45B2BE5D8F85}" type="presOf" srcId="{E5B62107-EDEC-4758-8363-504C5D9060BB}" destId="{5ED9FCB9-E53A-430F-8D02-BB849470AF94}" srcOrd="0" destOrd="0" presId="urn:microsoft.com/office/officeart/2005/8/layout/radial5"/>
    <dgm:cxn modelId="{AF81CF7E-4B1A-42FB-97BB-F2F2247B9EC7}" type="presOf" srcId="{4BC9FFD6-199B-4CFE-ABC0-62B818AD75EA}" destId="{4C791D02-E376-4DE5-9B76-1343B6B38013}" srcOrd="0" destOrd="0" presId="urn:microsoft.com/office/officeart/2005/8/layout/radial5"/>
    <dgm:cxn modelId="{B329B37C-9B46-4665-B34F-BD2E148A32E2}" type="presParOf" srcId="{FF923782-DBB9-4C2C-B209-D9DACA0E1097}" destId="{F80C39EC-F1ED-4F8B-B39A-211A3BE0B108}" srcOrd="0" destOrd="0" presId="urn:microsoft.com/office/officeart/2005/8/layout/radial5"/>
    <dgm:cxn modelId="{85E6FF84-1482-4FB3-847F-B274433D64AA}" type="presParOf" srcId="{FF923782-DBB9-4C2C-B209-D9DACA0E1097}" destId="{1310664F-B186-4203-98C4-89D7C8761920}" srcOrd="1" destOrd="0" presId="urn:microsoft.com/office/officeart/2005/8/layout/radial5"/>
    <dgm:cxn modelId="{5D360319-47A5-448D-B006-BF2CB0265FBC}" type="presParOf" srcId="{1310664F-B186-4203-98C4-89D7C8761920}" destId="{B70E5F12-650E-480E-A019-773A0EC5C66E}" srcOrd="0" destOrd="0" presId="urn:microsoft.com/office/officeart/2005/8/layout/radial5"/>
    <dgm:cxn modelId="{AFE59B78-6111-47E1-9BE8-09E7A100E042}" type="presParOf" srcId="{FF923782-DBB9-4C2C-B209-D9DACA0E1097}" destId="{4C791D02-E376-4DE5-9B76-1343B6B38013}" srcOrd="2" destOrd="0" presId="urn:microsoft.com/office/officeart/2005/8/layout/radial5"/>
    <dgm:cxn modelId="{9FDDDF3C-CC0A-416E-AC58-D7593D6992E0}" type="presParOf" srcId="{FF923782-DBB9-4C2C-B209-D9DACA0E1097}" destId="{33CED7AA-36B3-4BDC-B1B1-FEFF53762E65}" srcOrd="3" destOrd="0" presId="urn:microsoft.com/office/officeart/2005/8/layout/radial5"/>
    <dgm:cxn modelId="{3FA66523-8C0D-4C7D-8A60-3B4AEE984221}" type="presParOf" srcId="{33CED7AA-36B3-4BDC-B1B1-FEFF53762E65}" destId="{35BE29CA-BA3A-49C6-A475-627B2E8CEEE9}" srcOrd="0" destOrd="0" presId="urn:microsoft.com/office/officeart/2005/8/layout/radial5"/>
    <dgm:cxn modelId="{68378615-0880-4FF0-9472-22900A64EA7F}" type="presParOf" srcId="{FF923782-DBB9-4C2C-B209-D9DACA0E1097}" destId="{5ED9FCB9-E53A-430F-8D02-BB849470AF94}" srcOrd="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2FE2CE5-7D0A-4B6B-8C6D-8383028B40A3}" type="doc">
      <dgm:prSet loTypeId="urn:microsoft.com/office/officeart/2005/8/layout/pList2#2" loCatId="list" qsTypeId="urn:microsoft.com/office/officeart/2005/8/quickstyle/simple4" qsCatId="simple" csTypeId="urn:microsoft.com/office/officeart/2005/8/colors/accent0_1" csCatId="mainScheme" phldr="1"/>
      <dgm:spPr/>
    </dgm:pt>
    <dgm:pt modelId="{3A80152A-072A-41D8-B80E-AD8C308323AC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Engaged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EF09E1-5354-4238-88C4-1F04CDF128B6}" type="parTrans" cxnId="{66D652EC-B867-45F4-9A78-CFB2995D7D6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036D063-D639-4D44-A845-E0E6FD2E0BC2}" type="sibTrans" cxnId="{66D652EC-B867-45F4-9A78-CFB2995D7D6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E0B4E4D-5B6A-4B84-9162-8DB6BF3DBDE9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Not Engaged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5A233B-87F3-4816-BFD9-1A50E08E1761}" type="parTrans" cxnId="{5D9FF87F-0B98-4A66-8F0B-8F45A7FDFBC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399722CA-0B65-4B4D-9D91-97446579BDA2}" type="sibTrans" cxnId="{5D9FF87F-0B98-4A66-8F0B-8F45A7FDFBC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2E13DCA-AB28-4AD8-B0FF-443ACFD95385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Actively Disengaged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97F29D-1547-46E8-9A67-59B8DE207DEA}" type="parTrans" cxnId="{63987691-08E5-47D4-8ACF-C5E470F3867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B8CBDDC-3993-4A60-9E71-349FD5982D5C}" type="sibTrans" cxnId="{63987691-08E5-47D4-8ACF-C5E470F3867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5E16A79-23BA-4840-8779-85B44AF92C6D}" type="pres">
      <dgm:prSet presAssocID="{D2FE2CE5-7D0A-4B6B-8C6D-8383028B40A3}" presName="Name0" presStyleCnt="0">
        <dgm:presLayoutVars>
          <dgm:dir/>
          <dgm:resizeHandles val="exact"/>
        </dgm:presLayoutVars>
      </dgm:prSet>
      <dgm:spPr/>
    </dgm:pt>
    <dgm:pt modelId="{45FCC424-3A9C-4DB6-901A-1D1EEC64B506}" type="pres">
      <dgm:prSet presAssocID="{D2FE2CE5-7D0A-4B6B-8C6D-8383028B40A3}" presName="bkgdShp" presStyleLbl="alignAccFollowNode1" presStyleIdx="0" presStyleCnt="1"/>
      <dgm:spPr/>
    </dgm:pt>
    <dgm:pt modelId="{B1126776-342A-4D82-9D35-9B577D727ED0}" type="pres">
      <dgm:prSet presAssocID="{D2FE2CE5-7D0A-4B6B-8C6D-8383028B40A3}" presName="linComp" presStyleCnt="0"/>
      <dgm:spPr/>
    </dgm:pt>
    <dgm:pt modelId="{BED8DE02-B3B9-4E40-A75A-1078488ADB38}" type="pres">
      <dgm:prSet presAssocID="{3A80152A-072A-41D8-B80E-AD8C308323AC}" presName="compNode" presStyleCnt="0"/>
      <dgm:spPr/>
    </dgm:pt>
    <dgm:pt modelId="{6D673364-003F-4BAE-9B9E-7FB145D39AD8}" type="pres">
      <dgm:prSet presAssocID="{3A80152A-072A-41D8-B80E-AD8C308323AC}" presName="node" presStyleLbl="node1" presStyleIdx="0" presStyleCnt="3" custScaleX="150084" custScaleY="36364" custLinFactNeighborY="-203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5518A6-A20B-4B3C-882A-5A1D804F6DD4}" type="pres">
      <dgm:prSet presAssocID="{3A80152A-072A-41D8-B80E-AD8C308323AC}" presName="invisiNode" presStyleLbl="node1" presStyleIdx="0" presStyleCnt="3"/>
      <dgm:spPr/>
    </dgm:pt>
    <dgm:pt modelId="{A8F5466C-BBAC-4E4B-9BED-D844480086F0}" type="pres">
      <dgm:prSet presAssocID="{3A80152A-072A-41D8-B80E-AD8C308323AC}" presName="imagNode" presStyleLbl="fgImgPlace1" presStyleIdx="0" presStyleCnt="3" custScaleX="143878" custScaleY="15629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0F0C9BF-0D40-4DB0-829E-C84827FC39F7}" type="pres">
      <dgm:prSet presAssocID="{2036D063-D639-4D44-A845-E0E6FD2E0BC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AD5A3A67-80FF-446F-B90B-15DA514D5E0F}" type="pres">
      <dgm:prSet presAssocID="{9E0B4E4D-5B6A-4B84-9162-8DB6BF3DBDE9}" presName="compNode" presStyleCnt="0"/>
      <dgm:spPr/>
    </dgm:pt>
    <dgm:pt modelId="{DA4D7976-386A-4DC0-BFC8-19A9C28ED9D5}" type="pres">
      <dgm:prSet presAssocID="{9E0B4E4D-5B6A-4B84-9162-8DB6BF3DBDE9}" presName="node" presStyleLbl="node1" presStyleIdx="1" presStyleCnt="3" custScaleX="150084" custScaleY="36364" custLinFactNeighborY="-203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40FF11-7566-45DB-9F6A-4E33687A08FF}" type="pres">
      <dgm:prSet presAssocID="{9E0B4E4D-5B6A-4B84-9162-8DB6BF3DBDE9}" presName="invisiNode" presStyleLbl="node1" presStyleIdx="1" presStyleCnt="3"/>
      <dgm:spPr/>
    </dgm:pt>
    <dgm:pt modelId="{B0D4B46B-2481-4C2A-A625-C83EF844DDFF}" type="pres">
      <dgm:prSet presAssocID="{9E0B4E4D-5B6A-4B84-9162-8DB6BF3DBDE9}" presName="imagNode" presStyleLbl="fgImgPlace1" presStyleIdx="1" presStyleCnt="3" custScaleX="143878" custScaleY="15629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6F14766-E7A1-4348-BF09-DB251AD9428E}" type="pres">
      <dgm:prSet presAssocID="{399722CA-0B65-4B4D-9D91-97446579BDA2}" presName="sibTrans" presStyleLbl="sibTrans2D1" presStyleIdx="0" presStyleCnt="0"/>
      <dgm:spPr/>
      <dgm:t>
        <a:bodyPr/>
        <a:lstStyle/>
        <a:p>
          <a:endParaRPr lang="en-US"/>
        </a:p>
      </dgm:t>
    </dgm:pt>
    <dgm:pt modelId="{FCB12B1F-6F99-42AD-84BF-16D16C0CF646}" type="pres">
      <dgm:prSet presAssocID="{02E13DCA-AB28-4AD8-B0FF-443ACFD95385}" presName="compNode" presStyleCnt="0"/>
      <dgm:spPr/>
    </dgm:pt>
    <dgm:pt modelId="{89E0B593-255F-45EA-B4B0-99C470926513}" type="pres">
      <dgm:prSet presAssocID="{02E13DCA-AB28-4AD8-B0FF-443ACFD95385}" presName="node" presStyleLbl="node1" presStyleIdx="2" presStyleCnt="3" custScaleX="150084" custScaleY="36364" custLinFactNeighborY="-203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9CB44B-6EA2-49FA-ADED-6CC69F445B54}" type="pres">
      <dgm:prSet presAssocID="{02E13DCA-AB28-4AD8-B0FF-443ACFD95385}" presName="invisiNode" presStyleLbl="node1" presStyleIdx="2" presStyleCnt="3"/>
      <dgm:spPr/>
    </dgm:pt>
    <dgm:pt modelId="{40704CE3-52C6-4B3E-B312-BDD56EA9A418}" type="pres">
      <dgm:prSet presAssocID="{02E13DCA-AB28-4AD8-B0FF-443ACFD95385}" presName="imagNode" presStyleLbl="fgImgPlace1" presStyleIdx="2" presStyleCnt="3" custScaleX="143878" custScaleY="15629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45F0BB45-BE12-48AE-A6BF-1AE3FC01E4A3}" type="presOf" srcId="{399722CA-0B65-4B4D-9D91-97446579BDA2}" destId="{76F14766-E7A1-4348-BF09-DB251AD9428E}" srcOrd="0" destOrd="0" presId="urn:microsoft.com/office/officeart/2005/8/layout/pList2#2"/>
    <dgm:cxn modelId="{58D8AA9A-3B7A-45B5-BCDF-4854BC97773C}" type="presOf" srcId="{D2FE2CE5-7D0A-4B6B-8C6D-8383028B40A3}" destId="{05E16A79-23BA-4840-8779-85B44AF92C6D}" srcOrd="0" destOrd="0" presId="urn:microsoft.com/office/officeart/2005/8/layout/pList2#2"/>
    <dgm:cxn modelId="{7BDE7B10-646D-4701-B2C8-3FC6A4B9F1DD}" type="presOf" srcId="{2036D063-D639-4D44-A845-E0E6FD2E0BC2}" destId="{80F0C9BF-0D40-4DB0-829E-C84827FC39F7}" srcOrd="0" destOrd="0" presId="urn:microsoft.com/office/officeart/2005/8/layout/pList2#2"/>
    <dgm:cxn modelId="{61E2D511-8F32-4507-80FE-3CF908E87F60}" type="presOf" srcId="{9E0B4E4D-5B6A-4B84-9162-8DB6BF3DBDE9}" destId="{DA4D7976-386A-4DC0-BFC8-19A9C28ED9D5}" srcOrd="0" destOrd="0" presId="urn:microsoft.com/office/officeart/2005/8/layout/pList2#2"/>
    <dgm:cxn modelId="{D3D83F9A-A089-4F66-9924-BE2A9E9126DA}" type="presOf" srcId="{02E13DCA-AB28-4AD8-B0FF-443ACFD95385}" destId="{89E0B593-255F-45EA-B4B0-99C470926513}" srcOrd="0" destOrd="0" presId="urn:microsoft.com/office/officeart/2005/8/layout/pList2#2"/>
    <dgm:cxn modelId="{63987691-08E5-47D4-8ACF-C5E470F38678}" srcId="{D2FE2CE5-7D0A-4B6B-8C6D-8383028B40A3}" destId="{02E13DCA-AB28-4AD8-B0FF-443ACFD95385}" srcOrd="2" destOrd="0" parTransId="{3197F29D-1547-46E8-9A67-59B8DE207DEA}" sibTransId="{EB8CBDDC-3993-4A60-9E71-349FD5982D5C}"/>
    <dgm:cxn modelId="{66D652EC-B867-45F4-9A78-CFB2995D7D6C}" srcId="{D2FE2CE5-7D0A-4B6B-8C6D-8383028B40A3}" destId="{3A80152A-072A-41D8-B80E-AD8C308323AC}" srcOrd="0" destOrd="0" parTransId="{40EF09E1-5354-4238-88C4-1F04CDF128B6}" sibTransId="{2036D063-D639-4D44-A845-E0E6FD2E0BC2}"/>
    <dgm:cxn modelId="{F2E85F97-9113-4375-ABFD-E839431FE665}" type="presOf" srcId="{3A80152A-072A-41D8-B80E-AD8C308323AC}" destId="{6D673364-003F-4BAE-9B9E-7FB145D39AD8}" srcOrd="0" destOrd="0" presId="urn:microsoft.com/office/officeart/2005/8/layout/pList2#2"/>
    <dgm:cxn modelId="{5D9FF87F-0B98-4A66-8F0B-8F45A7FDFBC8}" srcId="{D2FE2CE5-7D0A-4B6B-8C6D-8383028B40A3}" destId="{9E0B4E4D-5B6A-4B84-9162-8DB6BF3DBDE9}" srcOrd="1" destOrd="0" parTransId="{735A233B-87F3-4816-BFD9-1A50E08E1761}" sibTransId="{399722CA-0B65-4B4D-9D91-97446579BDA2}"/>
    <dgm:cxn modelId="{D3CCD272-5F72-414A-9C6F-9B02F2D5B414}" type="presParOf" srcId="{05E16A79-23BA-4840-8779-85B44AF92C6D}" destId="{45FCC424-3A9C-4DB6-901A-1D1EEC64B506}" srcOrd="0" destOrd="0" presId="urn:microsoft.com/office/officeart/2005/8/layout/pList2#2"/>
    <dgm:cxn modelId="{FB7A8EF6-6899-4300-B3A5-BAFDA4C83EA7}" type="presParOf" srcId="{05E16A79-23BA-4840-8779-85B44AF92C6D}" destId="{B1126776-342A-4D82-9D35-9B577D727ED0}" srcOrd="1" destOrd="0" presId="urn:microsoft.com/office/officeart/2005/8/layout/pList2#2"/>
    <dgm:cxn modelId="{01543128-9847-4C40-A3D9-5D1F6A9C3009}" type="presParOf" srcId="{B1126776-342A-4D82-9D35-9B577D727ED0}" destId="{BED8DE02-B3B9-4E40-A75A-1078488ADB38}" srcOrd="0" destOrd="0" presId="urn:microsoft.com/office/officeart/2005/8/layout/pList2#2"/>
    <dgm:cxn modelId="{5A8800A6-74D7-488F-8A36-28CE1FA3B78C}" type="presParOf" srcId="{BED8DE02-B3B9-4E40-A75A-1078488ADB38}" destId="{6D673364-003F-4BAE-9B9E-7FB145D39AD8}" srcOrd="0" destOrd="0" presId="urn:microsoft.com/office/officeart/2005/8/layout/pList2#2"/>
    <dgm:cxn modelId="{3880EDF9-67DD-4222-B84F-190DFA75D3B3}" type="presParOf" srcId="{BED8DE02-B3B9-4E40-A75A-1078488ADB38}" destId="{C05518A6-A20B-4B3C-882A-5A1D804F6DD4}" srcOrd="1" destOrd="0" presId="urn:microsoft.com/office/officeart/2005/8/layout/pList2#2"/>
    <dgm:cxn modelId="{93E3F134-9CF8-4290-9963-0F4C159C1B1C}" type="presParOf" srcId="{BED8DE02-B3B9-4E40-A75A-1078488ADB38}" destId="{A8F5466C-BBAC-4E4B-9BED-D844480086F0}" srcOrd="2" destOrd="0" presId="urn:microsoft.com/office/officeart/2005/8/layout/pList2#2"/>
    <dgm:cxn modelId="{A20551E9-F03F-4225-BF10-5B3332DEF641}" type="presParOf" srcId="{B1126776-342A-4D82-9D35-9B577D727ED0}" destId="{80F0C9BF-0D40-4DB0-829E-C84827FC39F7}" srcOrd="1" destOrd="0" presId="urn:microsoft.com/office/officeart/2005/8/layout/pList2#2"/>
    <dgm:cxn modelId="{1326EC75-CD17-41FE-B9CA-BBA9FFC7A6D7}" type="presParOf" srcId="{B1126776-342A-4D82-9D35-9B577D727ED0}" destId="{AD5A3A67-80FF-446F-B90B-15DA514D5E0F}" srcOrd="2" destOrd="0" presId="urn:microsoft.com/office/officeart/2005/8/layout/pList2#2"/>
    <dgm:cxn modelId="{1F6D6B69-D1C7-4864-8F84-2D1CFB764FDF}" type="presParOf" srcId="{AD5A3A67-80FF-446F-B90B-15DA514D5E0F}" destId="{DA4D7976-386A-4DC0-BFC8-19A9C28ED9D5}" srcOrd="0" destOrd="0" presId="urn:microsoft.com/office/officeart/2005/8/layout/pList2#2"/>
    <dgm:cxn modelId="{09C067EA-EDD9-4C72-BF72-13477678D894}" type="presParOf" srcId="{AD5A3A67-80FF-446F-B90B-15DA514D5E0F}" destId="{FF40FF11-7566-45DB-9F6A-4E33687A08FF}" srcOrd="1" destOrd="0" presId="urn:microsoft.com/office/officeart/2005/8/layout/pList2#2"/>
    <dgm:cxn modelId="{0E1D6F47-415A-4066-AA95-8F204452A634}" type="presParOf" srcId="{AD5A3A67-80FF-446F-B90B-15DA514D5E0F}" destId="{B0D4B46B-2481-4C2A-A625-C83EF844DDFF}" srcOrd="2" destOrd="0" presId="urn:microsoft.com/office/officeart/2005/8/layout/pList2#2"/>
    <dgm:cxn modelId="{CF1F5DE8-71A9-4626-AAC6-BD6E9FA399CF}" type="presParOf" srcId="{B1126776-342A-4D82-9D35-9B577D727ED0}" destId="{76F14766-E7A1-4348-BF09-DB251AD9428E}" srcOrd="3" destOrd="0" presId="urn:microsoft.com/office/officeart/2005/8/layout/pList2#2"/>
    <dgm:cxn modelId="{FEA3E598-E565-49EF-B563-1C3D28FEA6E7}" type="presParOf" srcId="{B1126776-342A-4D82-9D35-9B577D727ED0}" destId="{FCB12B1F-6F99-42AD-84BF-16D16C0CF646}" srcOrd="4" destOrd="0" presId="urn:microsoft.com/office/officeart/2005/8/layout/pList2#2"/>
    <dgm:cxn modelId="{28BD3561-C78E-4D41-889F-637675246A6F}" type="presParOf" srcId="{FCB12B1F-6F99-42AD-84BF-16D16C0CF646}" destId="{89E0B593-255F-45EA-B4B0-99C470926513}" srcOrd="0" destOrd="0" presId="urn:microsoft.com/office/officeart/2005/8/layout/pList2#2"/>
    <dgm:cxn modelId="{D6D7FC99-F705-4ACE-83A3-F1C5498BBD32}" type="presParOf" srcId="{FCB12B1F-6F99-42AD-84BF-16D16C0CF646}" destId="{629CB44B-6EA2-49FA-ADED-6CC69F445B54}" srcOrd="1" destOrd="0" presId="urn:microsoft.com/office/officeart/2005/8/layout/pList2#2"/>
    <dgm:cxn modelId="{B2E07D50-DE05-436B-96BC-7D1FF3CA9591}" type="presParOf" srcId="{FCB12B1F-6F99-42AD-84BF-16D16C0CF646}" destId="{40704CE3-52C6-4B3E-B312-BDD56EA9A418}" srcOrd="2" destOrd="0" presId="urn:microsoft.com/office/officeart/2005/8/layout/pList2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5094058E-8714-4111-B72B-9F28E8E36DB3}" type="doc">
      <dgm:prSet loTypeId="urn:microsoft.com/office/officeart/2005/8/layout/arrow3" loCatId="relationship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34D7DC24-81F2-4CE7-BFED-CA217B731C1C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Orientations for Differentiation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901DBC-0B26-4363-A768-BA2D2E38511B}" type="parTrans" cxnId="{10B2CA2B-6186-48C0-BDA9-14AE4B68498E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AE9E68F0-B183-4C3C-A493-0C4FF7168398}" type="sibTrans" cxnId="{10B2CA2B-6186-48C0-BDA9-14AE4B68498E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58639AB1-86A0-46F9-A7BC-37FDF908E819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Mechanisms for Integration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F1055B-1F47-4E5D-ACD9-D5E5B98AAFA5}" type="parTrans" cxnId="{970EEAAA-E6F3-4888-A689-9E2E936F839E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8B1FC6C5-F4B8-475C-B1A4-7E42EB87CE8D}" type="sibTrans" cxnId="{970EEAAA-E6F3-4888-A689-9E2E936F839E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6AC6828C-3883-468B-B5B5-4245C3416AAA}">
      <dgm:prSet phldrT="[Text]"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Time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452A80A-0953-4521-8744-6F0DE1F95551}" type="parTrans" cxnId="{48FB3891-86B3-4260-B263-E8CDFE31F83D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551D64AA-63EC-4FFE-917D-4C6D5F364543}" type="sibTrans" cxnId="{48FB3891-86B3-4260-B263-E8CDFE31F83D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D2741E6A-AB7F-4EE1-9B25-546D490116C0}">
      <dgm:prSet phldrT="[Text]"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Goal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65CD67-C94B-45FB-B3F4-483D699B2EAB}" type="parTrans" cxnId="{5A496CB8-59AA-4105-B8DE-FAA9628BB62D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8043EABF-76A2-49B7-8437-D279BFADE459}" type="sibTrans" cxnId="{5A496CB8-59AA-4105-B8DE-FAA9628BB62D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E5467F40-BF39-4BE4-8D48-9E79D5BFC01F}">
      <dgm:prSet phldrT="[Text]"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Interpersonal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E5018B-C337-4B9F-877D-AFF88F314AF0}" type="parTrans" cxnId="{A779F613-C6FA-4705-8684-3FFA4DC847B2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62A1CC36-CDBF-42B4-9802-75E29C3FE485}" type="sibTrans" cxnId="{A779F613-C6FA-4705-8684-3FFA4DC847B2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73ACC39A-6FFA-46C8-B5B2-7AA772F79F39}">
      <dgm:prSet phldrT="[Text]"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Rules and procedures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2C66FC-9449-4AAD-96A5-3A6BA5B40ADD}" type="parTrans" cxnId="{6E7103FB-093D-44BF-A789-46925451E7D4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C2A6AF06-80A7-4B84-A247-93D791EE2579}" type="sibTrans" cxnId="{6E7103FB-093D-44BF-A789-46925451E7D4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833B3760-69C2-42B1-8A99-C35B1F6C9198}">
      <dgm:prSet phldrT="[Text]"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Hierarchical referrals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B8A713F-C6DD-45C0-A990-1D2330EC3A2D}" type="parTrans" cxnId="{28DE6DE4-DE02-4688-918B-3111F89FBC78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04B8F9AC-D9B6-445F-AC44-D230A359A1C1}" type="sibTrans" cxnId="{28DE6DE4-DE02-4688-918B-3111F89FBC78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5352AC71-DCC5-4223-9B49-C0F0D621BECA}">
      <dgm:prSet phldrT="[Text]"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Plans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BA41F3-9308-4C6F-8454-6C62E7BE0983}" type="parTrans" cxnId="{D2C75449-FA05-4371-BCE2-741E5C20F9AA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E662BD25-9542-430D-A3FA-EF05386212F1}" type="sibTrans" cxnId="{D2C75449-FA05-4371-BCE2-741E5C20F9AA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62CE1D62-2DD2-42ED-9B6A-895EB47056A0}">
      <dgm:prSet phldrT="[Text]"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Liaison roles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563BC9-B65D-4E7F-99B3-3E6712CB67CB}" type="parTrans" cxnId="{50900A0A-31B0-4EF3-8893-E1B508729745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2625C0B2-2773-4B0D-B4F3-B51A8AF477D3}" type="sibTrans" cxnId="{50900A0A-31B0-4EF3-8893-E1B508729745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95ABEC77-8EE2-44BE-9631-916FE874D046}">
      <dgm:prSet phldrT="[Text]"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Task forces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FC8CD9-DB64-4C99-96F5-570E967D85D2}" type="parTrans" cxnId="{8C45770D-6995-4370-972C-BC8A5B58302F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920B7EB1-F699-4C2F-9ACF-B57DD7D4F3FB}" type="sibTrans" cxnId="{8C45770D-6995-4370-972C-BC8A5B58302F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147D5C9A-0C44-43AC-BC87-012E0067E5C5}">
      <dgm:prSet phldrT="[Text]"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Inter-unit teams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4DB5D7-AE27-4D35-9C67-3866903F4D5D}" type="parTrans" cxnId="{1B89FB10-448D-41CD-BC52-1DEC856807B2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4FD3E62B-8F23-4724-8A39-24D1A05FF54D}" type="sibTrans" cxnId="{1B89FB10-448D-41CD-BC52-1DEC856807B2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E5B4804D-B030-4465-9076-B706E86D671E}">
      <dgm:prSet phldrT="[Text]" custT="1"/>
      <dgm:spPr/>
      <dgm:t>
        <a:bodyPr/>
        <a:lstStyle/>
        <a:p>
          <a:r>
            <a: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Matrix structure</a:t>
          </a:r>
          <a:endParaRPr lang="en-US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4341B7-A1A6-4E08-A174-C6B4393A98E3}" type="parTrans" cxnId="{664ECFC8-32B5-47D9-925E-C017C5AD238B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80406FD9-9E66-4C93-B1B0-4926E8E07542}" type="sibTrans" cxnId="{664ECFC8-32B5-47D9-925E-C017C5AD238B}">
      <dgm:prSet/>
      <dgm:spPr/>
      <dgm:t>
        <a:bodyPr/>
        <a:lstStyle/>
        <a:p>
          <a:endParaRPr lang="en-US" sz="2000">
            <a:latin typeface="Palatino Linotype" pitchFamily="18" charset="0"/>
          </a:endParaRPr>
        </a:p>
      </dgm:t>
    </dgm:pt>
    <dgm:pt modelId="{C9F0ECBD-CD6C-49A4-AB54-5126A6D57C6E}" type="pres">
      <dgm:prSet presAssocID="{5094058E-8714-4111-B72B-9F28E8E36DB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6CA923D-B828-454F-8C55-706E575D3E3A}" type="pres">
      <dgm:prSet presAssocID="{5094058E-8714-4111-B72B-9F28E8E36DB3}" presName="divider" presStyleLbl="fgShp" presStyleIdx="0" presStyleCnt="1"/>
      <dgm:spPr/>
    </dgm:pt>
    <dgm:pt modelId="{034CDF68-AD51-4CDC-BD0F-0A8C9C2FAFFB}" type="pres">
      <dgm:prSet presAssocID="{34D7DC24-81F2-4CE7-BFED-CA217B731C1C}" presName="downArrow" presStyleLbl="node1" presStyleIdx="0" presStyleCnt="2"/>
      <dgm:spPr/>
    </dgm:pt>
    <dgm:pt modelId="{05ADF1AD-7A5F-4F87-8611-1FF0D1E55D0C}" type="pres">
      <dgm:prSet presAssocID="{34D7DC24-81F2-4CE7-BFED-CA217B731C1C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601DC1-2EF7-4191-B6D5-F86044E82679}" type="pres">
      <dgm:prSet presAssocID="{58639AB1-86A0-46F9-A7BC-37FDF908E819}" presName="upArrow" presStyleLbl="node1" presStyleIdx="1" presStyleCnt="2"/>
      <dgm:spPr/>
    </dgm:pt>
    <dgm:pt modelId="{3CE15FED-731C-40A4-8AB4-441CB6B3731E}" type="pres">
      <dgm:prSet presAssocID="{58639AB1-86A0-46F9-A7BC-37FDF908E819}" presName="upArrowText" presStyleLbl="revTx" presStyleIdx="1" presStyleCnt="2" custLinFactNeighborX="12269" custLinFactNeighborY="-12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B2F0FC-842E-4D56-AAE2-53B532916D9E}" type="presOf" srcId="{D2741E6A-AB7F-4EE1-9B25-546D490116C0}" destId="{05ADF1AD-7A5F-4F87-8611-1FF0D1E55D0C}" srcOrd="0" destOrd="2" presId="urn:microsoft.com/office/officeart/2005/8/layout/arrow3"/>
    <dgm:cxn modelId="{53758FE1-372A-4844-B89C-1957B4DD4458}" type="presOf" srcId="{6AC6828C-3883-468B-B5B5-4245C3416AAA}" destId="{05ADF1AD-7A5F-4F87-8611-1FF0D1E55D0C}" srcOrd="0" destOrd="1" presId="urn:microsoft.com/office/officeart/2005/8/layout/arrow3"/>
    <dgm:cxn modelId="{7FC5EE3D-CCDA-4296-A430-EC19AA9D852A}" type="presOf" srcId="{147D5C9A-0C44-43AC-BC87-012E0067E5C5}" destId="{3CE15FED-731C-40A4-8AB4-441CB6B3731E}" srcOrd="0" destOrd="6" presId="urn:microsoft.com/office/officeart/2005/8/layout/arrow3"/>
    <dgm:cxn modelId="{8C45770D-6995-4370-972C-BC8A5B58302F}" srcId="{58639AB1-86A0-46F9-A7BC-37FDF908E819}" destId="{95ABEC77-8EE2-44BE-9631-916FE874D046}" srcOrd="4" destOrd="0" parTransId="{3BFC8CD9-DB64-4C99-96F5-570E967D85D2}" sibTransId="{920B7EB1-F699-4C2F-9ACF-B57DD7D4F3FB}"/>
    <dgm:cxn modelId="{10B2CA2B-6186-48C0-BDA9-14AE4B68498E}" srcId="{5094058E-8714-4111-B72B-9F28E8E36DB3}" destId="{34D7DC24-81F2-4CE7-BFED-CA217B731C1C}" srcOrd="0" destOrd="0" parTransId="{E7901DBC-0B26-4363-A768-BA2D2E38511B}" sibTransId="{AE9E68F0-B183-4C3C-A493-0C4FF7168398}"/>
    <dgm:cxn modelId="{A779F613-C6FA-4705-8684-3FFA4DC847B2}" srcId="{34D7DC24-81F2-4CE7-BFED-CA217B731C1C}" destId="{E5467F40-BF39-4BE4-8D48-9E79D5BFC01F}" srcOrd="2" destOrd="0" parTransId="{47E5018B-C337-4B9F-877D-AFF88F314AF0}" sibTransId="{62A1CC36-CDBF-42B4-9802-75E29C3FE485}"/>
    <dgm:cxn modelId="{D2C75449-FA05-4371-BCE2-741E5C20F9AA}" srcId="{58639AB1-86A0-46F9-A7BC-37FDF908E819}" destId="{5352AC71-DCC5-4223-9B49-C0F0D621BECA}" srcOrd="2" destOrd="0" parTransId="{45BA41F3-9308-4C6F-8454-6C62E7BE0983}" sibTransId="{E662BD25-9542-430D-A3FA-EF05386212F1}"/>
    <dgm:cxn modelId="{EF7D2F0B-3BF0-4CC9-A493-4C9E433AE548}" type="presOf" srcId="{62CE1D62-2DD2-42ED-9B6A-895EB47056A0}" destId="{3CE15FED-731C-40A4-8AB4-441CB6B3731E}" srcOrd="0" destOrd="4" presId="urn:microsoft.com/office/officeart/2005/8/layout/arrow3"/>
    <dgm:cxn modelId="{0AFC3531-52B0-4580-93EA-FE4DC502B591}" type="presOf" srcId="{E5B4804D-B030-4465-9076-B706E86D671E}" destId="{3CE15FED-731C-40A4-8AB4-441CB6B3731E}" srcOrd="0" destOrd="7" presId="urn:microsoft.com/office/officeart/2005/8/layout/arrow3"/>
    <dgm:cxn modelId="{970EEAAA-E6F3-4888-A689-9E2E936F839E}" srcId="{5094058E-8714-4111-B72B-9F28E8E36DB3}" destId="{58639AB1-86A0-46F9-A7BC-37FDF908E819}" srcOrd="1" destOrd="0" parTransId="{BDF1055B-1F47-4E5D-ACD9-D5E5B98AAFA5}" sibTransId="{8B1FC6C5-F4B8-475C-B1A4-7E42EB87CE8D}"/>
    <dgm:cxn modelId="{50900A0A-31B0-4EF3-8893-E1B508729745}" srcId="{58639AB1-86A0-46F9-A7BC-37FDF908E819}" destId="{62CE1D62-2DD2-42ED-9B6A-895EB47056A0}" srcOrd="3" destOrd="0" parTransId="{B7563BC9-B65D-4E7F-99B3-3E6712CB67CB}" sibTransId="{2625C0B2-2773-4B0D-B4F3-B51A8AF477D3}"/>
    <dgm:cxn modelId="{09DB03F7-C66F-4A91-96AD-80E2208F04E7}" type="presOf" srcId="{73ACC39A-6FFA-46C8-B5B2-7AA772F79F39}" destId="{3CE15FED-731C-40A4-8AB4-441CB6B3731E}" srcOrd="0" destOrd="1" presId="urn:microsoft.com/office/officeart/2005/8/layout/arrow3"/>
    <dgm:cxn modelId="{664ECFC8-32B5-47D9-925E-C017C5AD238B}" srcId="{58639AB1-86A0-46F9-A7BC-37FDF908E819}" destId="{E5B4804D-B030-4465-9076-B706E86D671E}" srcOrd="6" destOrd="0" parTransId="{F54341B7-A1A6-4E08-A174-C6B4393A98E3}" sibTransId="{80406FD9-9E66-4C93-B1B0-4926E8E07542}"/>
    <dgm:cxn modelId="{5A496CB8-59AA-4105-B8DE-FAA9628BB62D}" srcId="{34D7DC24-81F2-4CE7-BFED-CA217B731C1C}" destId="{D2741E6A-AB7F-4EE1-9B25-546D490116C0}" srcOrd="1" destOrd="0" parTransId="{2F65CD67-C94B-45FB-B3F4-483D699B2EAB}" sibTransId="{8043EABF-76A2-49B7-8437-D279BFADE459}"/>
    <dgm:cxn modelId="{0D6F83F0-66D8-4077-9A3E-664811657FE2}" type="presOf" srcId="{E5467F40-BF39-4BE4-8D48-9E79D5BFC01F}" destId="{05ADF1AD-7A5F-4F87-8611-1FF0D1E55D0C}" srcOrd="0" destOrd="3" presId="urn:microsoft.com/office/officeart/2005/8/layout/arrow3"/>
    <dgm:cxn modelId="{1B89FB10-448D-41CD-BC52-1DEC856807B2}" srcId="{58639AB1-86A0-46F9-A7BC-37FDF908E819}" destId="{147D5C9A-0C44-43AC-BC87-012E0067E5C5}" srcOrd="5" destOrd="0" parTransId="{A24DB5D7-AE27-4D35-9C67-3866903F4D5D}" sibTransId="{4FD3E62B-8F23-4724-8A39-24D1A05FF54D}"/>
    <dgm:cxn modelId="{28DE6DE4-DE02-4688-918B-3111F89FBC78}" srcId="{58639AB1-86A0-46F9-A7BC-37FDF908E819}" destId="{833B3760-69C2-42B1-8A99-C35B1F6C9198}" srcOrd="1" destOrd="0" parTransId="{8B8A713F-C6DD-45C0-A990-1D2330EC3A2D}" sibTransId="{04B8F9AC-D9B6-445F-AC44-D230A359A1C1}"/>
    <dgm:cxn modelId="{443C0FE4-6B98-4CB4-AE98-CB499B7959F9}" type="presOf" srcId="{5352AC71-DCC5-4223-9B49-C0F0D621BECA}" destId="{3CE15FED-731C-40A4-8AB4-441CB6B3731E}" srcOrd="0" destOrd="3" presId="urn:microsoft.com/office/officeart/2005/8/layout/arrow3"/>
    <dgm:cxn modelId="{AB331A24-5B2A-45A4-8142-FAC5BCAE9D10}" type="presOf" srcId="{5094058E-8714-4111-B72B-9F28E8E36DB3}" destId="{C9F0ECBD-CD6C-49A4-AB54-5126A6D57C6E}" srcOrd="0" destOrd="0" presId="urn:microsoft.com/office/officeart/2005/8/layout/arrow3"/>
    <dgm:cxn modelId="{48FB3891-86B3-4260-B263-E8CDFE31F83D}" srcId="{34D7DC24-81F2-4CE7-BFED-CA217B731C1C}" destId="{6AC6828C-3883-468B-B5B5-4245C3416AAA}" srcOrd="0" destOrd="0" parTransId="{1452A80A-0953-4521-8744-6F0DE1F95551}" sibTransId="{551D64AA-63EC-4FFE-917D-4C6D5F364543}"/>
    <dgm:cxn modelId="{6E7103FB-093D-44BF-A789-46925451E7D4}" srcId="{58639AB1-86A0-46F9-A7BC-37FDF908E819}" destId="{73ACC39A-6FFA-46C8-B5B2-7AA772F79F39}" srcOrd="0" destOrd="0" parTransId="{BC2C66FC-9449-4AAD-96A5-3A6BA5B40ADD}" sibTransId="{C2A6AF06-80A7-4B84-A247-93D791EE2579}"/>
    <dgm:cxn modelId="{300DDB1C-6241-4001-B17E-01454FF94AB9}" type="presOf" srcId="{58639AB1-86A0-46F9-A7BC-37FDF908E819}" destId="{3CE15FED-731C-40A4-8AB4-441CB6B3731E}" srcOrd="0" destOrd="0" presId="urn:microsoft.com/office/officeart/2005/8/layout/arrow3"/>
    <dgm:cxn modelId="{B49485CB-5952-4345-AF9D-CE88AC773CE7}" type="presOf" srcId="{34D7DC24-81F2-4CE7-BFED-CA217B731C1C}" destId="{05ADF1AD-7A5F-4F87-8611-1FF0D1E55D0C}" srcOrd="0" destOrd="0" presId="urn:microsoft.com/office/officeart/2005/8/layout/arrow3"/>
    <dgm:cxn modelId="{D352BFE8-D120-4ED0-9474-ABE01E7F7176}" type="presOf" srcId="{833B3760-69C2-42B1-8A99-C35B1F6C9198}" destId="{3CE15FED-731C-40A4-8AB4-441CB6B3731E}" srcOrd="0" destOrd="2" presId="urn:microsoft.com/office/officeart/2005/8/layout/arrow3"/>
    <dgm:cxn modelId="{59C94FC0-5754-4D7D-A8F0-5817A962A316}" type="presOf" srcId="{95ABEC77-8EE2-44BE-9631-916FE874D046}" destId="{3CE15FED-731C-40A4-8AB4-441CB6B3731E}" srcOrd="0" destOrd="5" presId="urn:microsoft.com/office/officeart/2005/8/layout/arrow3"/>
    <dgm:cxn modelId="{F313704D-A447-412A-9EC6-8A4CE8EF2862}" type="presParOf" srcId="{C9F0ECBD-CD6C-49A4-AB54-5126A6D57C6E}" destId="{36CA923D-B828-454F-8C55-706E575D3E3A}" srcOrd="0" destOrd="0" presId="urn:microsoft.com/office/officeart/2005/8/layout/arrow3"/>
    <dgm:cxn modelId="{83558FC5-3E36-491D-B0AD-063D45D6E94D}" type="presParOf" srcId="{C9F0ECBD-CD6C-49A4-AB54-5126A6D57C6E}" destId="{034CDF68-AD51-4CDC-BD0F-0A8C9C2FAFFB}" srcOrd="1" destOrd="0" presId="urn:microsoft.com/office/officeart/2005/8/layout/arrow3"/>
    <dgm:cxn modelId="{16D1955C-C4E3-4CFE-B6F9-BDE49CD0ACC0}" type="presParOf" srcId="{C9F0ECBD-CD6C-49A4-AB54-5126A6D57C6E}" destId="{05ADF1AD-7A5F-4F87-8611-1FF0D1E55D0C}" srcOrd="2" destOrd="0" presId="urn:microsoft.com/office/officeart/2005/8/layout/arrow3"/>
    <dgm:cxn modelId="{1737921A-8AD8-4BD5-90D6-50B412133433}" type="presParOf" srcId="{C9F0ECBD-CD6C-49A4-AB54-5126A6D57C6E}" destId="{BB601DC1-2EF7-4191-B6D5-F86044E82679}" srcOrd="3" destOrd="0" presId="urn:microsoft.com/office/officeart/2005/8/layout/arrow3"/>
    <dgm:cxn modelId="{B19F3441-487E-4523-9573-3B2E6C19DDB4}" type="presParOf" srcId="{C9F0ECBD-CD6C-49A4-AB54-5126A6D57C6E}" destId="{3CE15FED-731C-40A4-8AB4-441CB6B3731E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C130C41-6D74-48FB-ADB4-7F381A42EF79}" type="doc">
      <dgm:prSet loTypeId="urn:microsoft.com/office/officeart/2005/8/layout/orgChart1" loCatId="hierarchy" qsTypeId="urn:microsoft.com/office/officeart/2005/8/quickstyle/3d5" qsCatId="3D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9ED5D73A-64C3-4A03-B30F-482DD44A9FD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Big Boss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08E57A-084C-4B6F-8C0D-0F6F7486DDF2}" type="parTrans" cxnId="{736DA67C-5179-4F15-8402-387600E401F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8116ED19-7508-4503-BC3F-89E0112CE05F}" type="sibTrans" cxnId="{736DA67C-5179-4F15-8402-387600E401F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3219E81-4A3F-4594-95D5-6427CF8D646E}" type="asst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Assistant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3505FD-A21F-4E27-B1C8-95ECD38BAF9F}" type="parTrans" cxnId="{A1EF1807-F4C4-4030-BD95-0706E5719F9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93FEDFF-0F6C-4BFC-9505-326B381939F7}" type="sibTrans" cxnId="{A1EF1807-F4C4-4030-BD95-0706E5719F9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A7664B1-38C7-4024-9D3C-00033BA8D1CA}">
      <dgm:prSet phldrT="[Text]"/>
      <dgm:spPr/>
      <dgm:t>
        <a:bodyPr/>
        <a:lstStyle/>
        <a:p>
          <a:r>
            <a:rPr lang="en-US" dirty="0" smtClean="0">
              <a:latin typeface="Palatino Linotype" pitchFamily="18" charset="0"/>
            </a:rPr>
            <a:t>?</a:t>
          </a:r>
          <a:endParaRPr lang="en-US" dirty="0">
            <a:latin typeface="Palatino Linotype" pitchFamily="18" charset="0"/>
          </a:endParaRPr>
        </a:p>
      </dgm:t>
    </dgm:pt>
    <dgm:pt modelId="{EFF63BFB-9B2E-47FF-9C30-97EBD81D1AD4}" type="parTrans" cxnId="{C3F68F39-1691-454A-AD1A-83624BF6AC1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4B4E307-FF64-4E7F-9D8D-3397A96BB1E5}" type="sibTrans" cxnId="{C3F68F39-1691-454A-AD1A-83624BF6AC1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AD2E0D3F-16DC-4C01-BF33-876FBEAC76FD}">
      <dgm:prSet phldrT="[Text]"/>
      <dgm:spPr/>
      <dgm:t>
        <a:bodyPr/>
        <a:lstStyle/>
        <a:p>
          <a:r>
            <a:rPr lang="en-US" dirty="0" smtClean="0">
              <a:latin typeface="Palatino Linotype" pitchFamily="18" charset="0"/>
            </a:rPr>
            <a:t>?</a:t>
          </a:r>
          <a:endParaRPr lang="en-US" dirty="0">
            <a:latin typeface="Palatino Linotype" pitchFamily="18" charset="0"/>
          </a:endParaRPr>
        </a:p>
      </dgm:t>
    </dgm:pt>
    <dgm:pt modelId="{FFF3DCD6-7A52-44C1-BE4F-AA8AE79564A5}" type="parTrans" cxnId="{7EE14917-93CF-4264-8C77-B27A5CECF06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5424B13-5827-480F-ADCB-C0E798DCA69F}" type="sibTrans" cxnId="{7EE14917-93CF-4264-8C77-B27A5CECF06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50A1ED5-D7E0-41C2-B000-CD5DA4DB7703}">
      <dgm:prSet phldrT="[Text]"/>
      <dgm:spPr/>
      <dgm:t>
        <a:bodyPr/>
        <a:lstStyle/>
        <a:p>
          <a:r>
            <a:rPr lang="en-US" dirty="0" smtClean="0">
              <a:latin typeface="Palatino Linotype" pitchFamily="18" charset="0"/>
            </a:rPr>
            <a:t>?</a:t>
          </a:r>
          <a:endParaRPr lang="en-US" dirty="0">
            <a:latin typeface="Palatino Linotype" pitchFamily="18" charset="0"/>
          </a:endParaRPr>
        </a:p>
      </dgm:t>
    </dgm:pt>
    <dgm:pt modelId="{6E52AFE6-3A34-457F-92F0-28A1A96D8691}" type="parTrans" cxnId="{B78B74E0-B03B-41D8-9698-65B7C1C5DD9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CCA8D0B-8778-4542-9787-01689CB0C344}" type="sibTrans" cxnId="{B78B74E0-B03B-41D8-9698-65B7C1C5DD9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C10927C-FE46-48EC-A976-EFBA524E779E}" type="pres">
      <dgm:prSet presAssocID="{0C130C41-6D74-48FB-ADB4-7F381A42EF7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1C50B12-4DCE-4D99-8C8A-003082611B6A}" type="pres">
      <dgm:prSet presAssocID="{9ED5D73A-64C3-4A03-B30F-482DD44A9FD1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59E9AD26-755F-4D23-8B51-FC978B943151}" type="pres">
      <dgm:prSet presAssocID="{9ED5D73A-64C3-4A03-B30F-482DD44A9FD1}" presName="rootComposite1" presStyleCnt="0"/>
      <dgm:spPr/>
      <dgm:t>
        <a:bodyPr/>
        <a:lstStyle/>
        <a:p>
          <a:endParaRPr lang="en-US"/>
        </a:p>
      </dgm:t>
    </dgm:pt>
    <dgm:pt modelId="{F2DB48F1-E2D9-440E-B609-37FE14922173}" type="pres">
      <dgm:prSet presAssocID="{9ED5D73A-64C3-4A03-B30F-482DD44A9FD1}" presName="rootText1" presStyleLbl="node0" presStyleIdx="0" presStyleCnt="1" custLinFactNeighborY="-1607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3310EE-F28B-41E1-A0D2-6098DA39E1EA}" type="pres">
      <dgm:prSet presAssocID="{9ED5D73A-64C3-4A03-B30F-482DD44A9FD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5DE7566A-2DFF-475D-9A52-2810C8EAF351}" type="pres">
      <dgm:prSet presAssocID="{9ED5D73A-64C3-4A03-B30F-482DD44A9FD1}" presName="hierChild2" presStyleCnt="0"/>
      <dgm:spPr/>
      <dgm:t>
        <a:bodyPr/>
        <a:lstStyle/>
        <a:p>
          <a:endParaRPr lang="en-US"/>
        </a:p>
      </dgm:t>
    </dgm:pt>
    <dgm:pt modelId="{A4FC75FA-EAC4-4F3A-990E-CEF957DD0F49}" type="pres">
      <dgm:prSet presAssocID="{EFF63BFB-9B2E-47FF-9C30-97EBD81D1AD4}" presName="Name37" presStyleLbl="parChTrans1D2" presStyleIdx="0" presStyleCnt="4"/>
      <dgm:spPr/>
      <dgm:t>
        <a:bodyPr/>
        <a:lstStyle/>
        <a:p>
          <a:endParaRPr lang="en-US"/>
        </a:p>
      </dgm:t>
    </dgm:pt>
    <dgm:pt modelId="{565B5BA5-45B2-48FB-9968-1318221078EF}" type="pres">
      <dgm:prSet presAssocID="{FA7664B1-38C7-4024-9D3C-00033BA8D1C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5FCDFC3-50E1-4461-ABFC-B81A0C628063}" type="pres">
      <dgm:prSet presAssocID="{FA7664B1-38C7-4024-9D3C-00033BA8D1CA}" presName="rootComposite" presStyleCnt="0"/>
      <dgm:spPr/>
      <dgm:t>
        <a:bodyPr/>
        <a:lstStyle/>
        <a:p>
          <a:endParaRPr lang="en-US"/>
        </a:p>
      </dgm:t>
    </dgm:pt>
    <dgm:pt modelId="{D403A570-2A7B-4107-A3E0-A7AD83FA6328}" type="pres">
      <dgm:prSet presAssocID="{FA7664B1-38C7-4024-9D3C-00033BA8D1CA}" presName="rootText" presStyleLbl="node2" presStyleIdx="0" presStyleCnt="3" custLinFactNeighborX="4253" custLinFactNeighborY="1631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89803DD-18C4-4390-936E-13EDAB555B1B}" type="pres">
      <dgm:prSet presAssocID="{FA7664B1-38C7-4024-9D3C-00033BA8D1CA}" presName="rootConnector" presStyleLbl="node2" presStyleIdx="0" presStyleCnt="3"/>
      <dgm:spPr/>
      <dgm:t>
        <a:bodyPr/>
        <a:lstStyle/>
        <a:p>
          <a:endParaRPr lang="en-US"/>
        </a:p>
      </dgm:t>
    </dgm:pt>
    <dgm:pt modelId="{F11FB28A-A431-417C-8880-2CD97F113138}" type="pres">
      <dgm:prSet presAssocID="{FA7664B1-38C7-4024-9D3C-00033BA8D1CA}" presName="hierChild4" presStyleCnt="0"/>
      <dgm:spPr/>
      <dgm:t>
        <a:bodyPr/>
        <a:lstStyle/>
        <a:p>
          <a:endParaRPr lang="en-US"/>
        </a:p>
      </dgm:t>
    </dgm:pt>
    <dgm:pt modelId="{5669001C-96D0-49B9-B030-DBF3EDB1AE8E}" type="pres">
      <dgm:prSet presAssocID="{FA7664B1-38C7-4024-9D3C-00033BA8D1CA}" presName="hierChild5" presStyleCnt="0"/>
      <dgm:spPr/>
      <dgm:t>
        <a:bodyPr/>
        <a:lstStyle/>
        <a:p>
          <a:endParaRPr lang="en-US"/>
        </a:p>
      </dgm:t>
    </dgm:pt>
    <dgm:pt modelId="{31B58537-8B2F-4A1D-A839-CEA8A4129FEF}" type="pres">
      <dgm:prSet presAssocID="{FFF3DCD6-7A52-44C1-BE4F-AA8AE79564A5}" presName="Name37" presStyleLbl="parChTrans1D2" presStyleIdx="1" presStyleCnt="4"/>
      <dgm:spPr/>
      <dgm:t>
        <a:bodyPr/>
        <a:lstStyle/>
        <a:p>
          <a:endParaRPr lang="en-US"/>
        </a:p>
      </dgm:t>
    </dgm:pt>
    <dgm:pt modelId="{AC8C464F-0458-4C84-8C00-4BF6B5BA9129}" type="pres">
      <dgm:prSet presAssocID="{AD2E0D3F-16DC-4C01-BF33-876FBEAC76F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5A4F937-7CC4-4D4B-8305-447F5FF8C625}" type="pres">
      <dgm:prSet presAssocID="{AD2E0D3F-16DC-4C01-BF33-876FBEAC76FD}" presName="rootComposite" presStyleCnt="0"/>
      <dgm:spPr/>
      <dgm:t>
        <a:bodyPr/>
        <a:lstStyle/>
        <a:p>
          <a:endParaRPr lang="en-US"/>
        </a:p>
      </dgm:t>
    </dgm:pt>
    <dgm:pt modelId="{792A9852-236A-4AF8-8072-A4547911626A}" type="pres">
      <dgm:prSet presAssocID="{AD2E0D3F-16DC-4C01-BF33-876FBEAC76FD}" presName="rootText" presStyleLbl="node2" presStyleIdx="1" presStyleCnt="3" custLinFactNeighborY="181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8594D1-3589-4965-B4C4-07B7BCC10A42}" type="pres">
      <dgm:prSet presAssocID="{AD2E0D3F-16DC-4C01-BF33-876FBEAC76FD}" presName="rootConnector" presStyleLbl="node2" presStyleIdx="1" presStyleCnt="3"/>
      <dgm:spPr/>
      <dgm:t>
        <a:bodyPr/>
        <a:lstStyle/>
        <a:p>
          <a:endParaRPr lang="en-US"/>
        </a:p>
      </dgm:t>
    </dgm:pt>
    <dgm:pt modelId="{FDD48824-92E2-4082-95B7-09C5783CB121}" type="pres">
      <dgm:prSet presAssocID="{AD2E0D3F-16DC-4C01-BF33-876FBEAC76FD}" presName="hierChild4" presStyleCnt="0"/>
      <dgm:spPr/>
      <dgm:t>
        <a:bodyPr/>
        <a:lstStyle/>
        <a:p>
          <a:endParaRPr lang="en-US"/>
        </a:p>
      </dgm:t>
    </dgm:pt>
    <dgm:pt modelId="{D6A16C53-7F04-424E-AFC8-8921FE7969C3}" type="pres">
      <dgm:prSet presAssocID="{AD2E0D3F-16DC-4C01-BF33-876FBEAC76FD}" presName="hierChild5" presStyleCnt="0"/>
      <dgm:spPr/>
      <dgm:t>
        <a:bodyPr/>
        <a:lstStyle/>
        <a:p>
          <a:endParaRPr lang="en-US"/>
        </a:p>
      </dgm:t>
    </dgm:pt>
    <dgm:pt modelId="{CF862469-EF5E-4B81-B772-C1785E1D0898}" type="pres">
      <dgm:prSet presAssocID="{6E52AFE6-3A34-457F-92F0-28A1A96D8691}" presName="Name37" presStyleLbl="parChTrans1D2" presStyleIdx="2" presStyleCnt="4"/>
      <dgm:spPr/>
      <dgm:t>
        <a:bodyPr/>
        <a:lstStyle/>
        <a:p>
          <a:endParaRPr lang="en-US"/>
        </a:p>
      </dgm:t>
    </dgm:pt>
    <dgm:pt modelId="{A20A0C04-32BC-4656-9EEA-FEEB690B173A}" type="pres">
      <dgm:prSet presAssocID="{E50A1ED5-D7E0-41C2-B000-CD5DA4DB770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048769A9-8F9A-4CBF-9226-77DD28B9B5BF}" type="pres">
      <dgm:prSet presAssocID="{E50A1ED5-D7E0-41C2-B000-CD5DA4DB7703}" presName="rootComposite" presStyleCnt="0"/>
      <dgm:spPr/>
      <dgm:t>
        <a:bodyPr/>
        <a:lstStyle/>
        <a:p>
          <a:endParaRPr lang="en-US"/>
        </a:p>
      </dgm:t>
    </dgm:pt>
    <dgm:pt modelId="{06262EB8-7F93-4C15-A756-7BC51BAF6DB9}" type="pres">
      <dgm:prSet presAssocID="{E50A1ED5-D7E0-41C2-B000-CD5DA4DB7703}" presName="rootText" presStyleLbl="node2" presStyleIdx="2" presStyleCnt="3" custLinFactNeighborY="189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0355CC0-9E42-441A-BF55-F18B514238FF}" type="pres">
      <dgm:prSet presAssocID="{E50A1ED5-D7E0-41C2-B000-CD5DA4DB7703}" presName="rootConnector" presStyleLbl="node2" presStyleIdx="2" presStyleCnt="3"/>
      <dgm:spPr/>
      <dgm:t>
        <a:bodyPr/>
        <a:lstStyle/>
        <a:p>
          <a:endParaRPr lang="en-US"/>
        </a:p>
      </dgm:t>
    </dgm:pt>
    <dgm:pt modelId="{C632007C-89BC-4201-B10B-B3627129C977}" type="pres">
      <dgm:prSet presAssocID="{E50A1ED5-D7E0-41C2-B000-CD5DA4DB7703}" presName="hierChild4" presStyleCnt="0"/>
      <dgm:spPr/>
      <dgm:t>
        <a:bodyPr/>
        <a:lstStyle/>
        <a:p>
          <a:endParaRPr lang="en-US"/>
        </a:p>
      </dgm:t>
    </dgm:pt>
    <dgm:pt modelId="{3AF6393A-CB17-436F-A8C0-08E63DBC91DA}" type="pres">
      <dgm:prSet presAssocID="{E50A1ED5-D7E0-41C2-B000-CD5DA4DB7703}" presName="hierChild5" presStyleCnt="0"/>
      <dgm:spPr/>
      <dgm:t>
        <a:bodyPr/>
        <a:lstStyle/>
        <a:p>
          <a:endParaRPr lang="en-US"/>
        </a:p>
      </dgm:t>
    </dgm:pt>
    <dgm:pt modelId="{5A477840-1D56-4344-8CB2-BF614DC1DF6C}" type="pres">
      <dgm:prSet presAssocID="{9ED5D73A-64C3-4A03-B30F-482DD44A9FD1}" presName="hierChild3" presStyleCnt="0"/>
      <dgm:spPr/>
      <dgm:t>
        <a:bodyPr/>
        <a:lstStyle/>
        <a:p>
          <a:endParaRPr lang="en-US"/>
        </a:p>
      </dgm:t>
    </dgm:pt>
    <dgm:pt modelId="{DCBD311D-18A1-4041-99A2-61BE1FC3A941}" type="pres">
      <dgm:prSet presAssocID="{5E3505FD-A21F-4E27-B1C8-95ECD38BAF9F}" presName="Name111" presStyleLbl="parChTrans1D2" presStyleIdx="3" presStyleCnt="4"/>
      <dgm:spPr/>
      <dgm:t>
        <a:bodyPr/>
        <a:lstStyle/>
        <a:p>
          <a:endParaRPr lang="en-US"/>
        </a:p>
      </dgm:t>
    </dgm:pt>
    <dgm:pt modelId="{9E53F5ED-BEBF-42B1-9A72-D91D5902ECA1}" type="pres">
      <dgm:prSet presAssocID="{13219E81-4A3F-4594-95D5-6427CF8D646E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E9612E5-C9EB-4438-8D50-62F943F25E60}" type="pres">
      <dgm:prSet presAssocID="{13219E81-4A3F-4594-95D5-6427CF8D646E}" presName="rootComposite3" presStyleCnt="0"/>
      <dgm:spPr/>
      <dgm:t>
        <a:bodyPr/>
        <a:lstStyle/>
        <a:p>
          <a:endParaRPr lang="en-US"/>
        </a:p>
      </dgm:t>
    </dgm:pt>
    <dgm:pt modelId="{4527901D-BBA6-45E6-A1B2-DD9380575B04}" type="pres">
      <dgm:prSet presAssocID="{13219E81-4A3F-4594-95D5-6427CF8D646E}" presName="rootText3" presStyleLbl="asst1" presStyleIdx="0" presStyleCnt="1" custLinFactNeighborX="-1349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C16670-77F4-4923-85FF-3C4590653C7B}" type="pres">
      <dgm:prSet presAssocID="{13219E81-4A3F-4594-95D5-6427CF8D646E}" presName="rootConnector3" presStyleLbl="asst1" presStyleIdx="0" presStyleCnt="1"/>
      <dgm:spPr/>
      <dgm:t>
        <a:bodyPr/>
        <a:lstStyle/>
        <a:p>
          <a:endParaRPr lang="en-US"/>
        </a:p>
      </dgm:t>
    </dgm:pt>
    <dgm:pt modelId="{7C8F5E36-72B7-46B9-BBEF-06725773DA1C}" type="pres">
      <dgm:prSet presAssocID="{13219E81-4A3F-4594-95D5-6427CF8D646E}" presName="hierChild6" presStyleCnt="0"/>
      <dgm:spPr/>
      <dgm:t>
        <a:bodyPr/>
        <a:lstStyle/>
        <a:p>
          <a:endParaRPr lang="en-US"/>
        </a:p>
      </dgm:t>
    </dgm:pt>
    <dgm:pt modelId="{0D4C8570-4356-402B-9F0F-5F0776375750}" type="pres">
      <dgm:prSet presAssocID="{13219E81-4A3F-4594-95D5-6427CF8D646E}" presName="hierChild7" presStyleCnt="0"/>
      <dgm:spPr/>
      <dgm:t>
        <a:bodyPr/>
        <a:lstStyle/>
        <a:p>
          <a:endParaRPr lang="en-US"/>
        </a:p>
      </dgm:t>
    </dgm:pt>
  </dgm:ptLst>
  <dgm:cxnLst>
    <dgm:cxn modelId="{13B5E9C4-D28F-4E93-B248-3FDE2B364796}" type="presOf" srcId="{0C130C41-6D74-48FB-ADB4-7F381A42EF79}" destId="{FC10927C-FE46-48EC-A976-EFBA524E779E}" srcOrd="0" destOrd="0" presId="urn:microsoft.com/office/officeart/2005/8/layout/orgChart1"/>
    <dgm:cxn modelId="{F17FDE60-BAD8-4155-8FE6-4EC9D71CC7EF}" type="presOf" srcId="{AD2E0D3F-16DC-4C01-BF33-876FBEAC76FD}" destId="{792A9852-236A-4AF8-8072-A4547911626A}" srcOrd="0" destOrd="0" presId="urn:microsoft.com/office/officeart/2005/8/layout/orgChart1"/>
    <dgm:cxn modelId="{C3F68F39-1691-454A-AD1A-83624BF6AC15}" srcId="{9ED5D73A-64C3-4A03-B30F-482DD44A9FD1}" destId="{FA7664B1-38C7-4024-9D3C-00033BA8D1CA}" srcOrd="1" destOrd="0" parTransId="{EFF63BFB-9B2E-47FF-9C30-97EBD81D1AD4}" sibTransId="{94B4E307-FF64-4E7F-9D8D-3397A96BB1E5}"/>
    <dgm:cxn modelId="{81FD9FC5-22B6-4C07-A1AF-28B94535003A}" type="presOf" srcId="{FA7664B1-38C7-4024-9D3C-00033BA8D1CA}" destId="{489803DD-18C4-4390-936E-13EDAB555B1B}" srcOrd="1" destOrd="0" presId="urn:microsoft.com/office/officeart/2005/8/layout/orgChart1"/>
    <dgm:cxn modelId="{7C86CC33-7BA9-4D41-8F39-96BF57BD361E}" type="presOf" srcId="{E50A1ED5-D7E0-41C2-B000-CD5DA4DB7703}" destId="{06262EB8-7F93-4C15-A756-7BC51BAF6DB9}" srcOrd="0" destOrd="0" presId="urn:microsoft.com/office/officeart/2005/8/layout/orgChart1"/>
    <dgm:cxn modelId="{A8561A73-B561-4C23-9F18-B8A1DCC8F609}" type="presOf" srcId="{9ED5D73A-64C3-4A03-B30F-482DD44A9FD1}" destId="{073310EE-F28B-41E1-A0D2-6098DA39E1EA}" srcOrd="1" destOrd="0" presId="urn:microsoft.com/office/officeart/2005/8/layout/orgChart1"/>
    <dgm:cxn modelId="{A1EF1807-F4C4-4030-BD95-0706E5719F9C}" srcId="{9ED5D73A-64C3-4A03-B30F-482DD44A9FD1}" destId="{13219E81-4A3F-4594-95D5-6427CF8D646E}" srcOrd="0" destOrd="0" parTransId="{5E3505FD-A21F-4E27-B1C8-95ECD38BAF9F}" sibTransId="{993FEDFF-0F6C-4BFC-9505-326B381939F7}"/>
    <dgm:cxn modelId="{4DAF3AD0-81BB-457C-9B87-75FE6A9F9373}" type="presOf" srcId="{13219E81-4A3F-4594-95D5-6427CF8D646E}" destId="{8AC16670-77F4-4923-85FF-3C4590653C7B}" srcOrd="1" destOrd="0" presId="urn:microsoft.com/office/officeart/2005/8/layout/orgChart1"/>
    <dgm:cxn modelId="{B66F1AE6-8C00-4E81-91B8-FC9184499F48}" type="presOf" srcId="{6E52AFE6-3A34-457F-92F0-28A1A96D8691}" destId="{CF862469-EF5E-4B81-B772-C1785E1D0898}" srcOrd="0" destOrd="0" presId="urn:microsoft.com/office/officeart/2005/8/layout/orgChart1"/>
    <dgm:cxn modelId="{9E8BEA3D-B926-46FA-92CD-EA34DE0863B5}" type="presOf" srcId="{9ED5D73A-64C3-4A03-B30F-482DD44A9FD1}" destId="{F2DB48F1-E2D9-440E-B609-37FE14922173}" srcOrd="0" destOrd="0" presId="urn:microsoft.com/office/officeart/2005/8/layout/orgChart1"/>
    <dgm:cxn modelId="{54224BD8-A59C-4854-85E1-BEC0FD9E5168}" type="presOf" srcId="{FA7664B1-38C7-4024-9D3C-00033BA8D1CA}" destId="{D403A570-2A7B-4107-A3E0-A7AD83FA6328}" srcOrd="0" destOrd="0" presId="urn:microsoft.com/office/officeart/2005/8/layout/orgChart1"/>
    <dgm:cxn modelId="{2DC0F0AA-E935-4EAB-A5FD-AC0B4D1F5A96}" type="presOf" srcId="{FFF3DCD6-7A52-44C1-BE4F-AA8AE79564A5}" destId="{31B58537-8B2F-4A1D-A839-CEA8A4129FEF}" srcOrd="0" destOrd="0" presId="urn:microsoft.com/office/officeart/2005/8/layout/orgChart1"/>
    <dgm:cxn modelId="{2E9EDFA4-2269-4861-B72A-F356EC8E1F74}" type="presOf" srcId="{13219E81-4A3F-4594-95D5-6427CF8D646E}" destId="{4527901D-BBA6-45E6-A1B2-DD9380575B04}" srcOrd="0" destOrd="0" presId="urn:microsoft.com/office/officeart/2005/8/layout/orgChart1"/>
    <dgm:cxn modelId="{66F016D0-5580-4694-AC66-D70B95F3BEA3}" type="presOf" srcId="{EFF63BFB-9B2E-47FF-9C30-97EBD81D1AD4}" destId="{A4FC75FA-EAC4-4F3A-990E-CEF957DD0F49}" srcOrd="0" destOrd="0" presId="urn:microsoft.com/office/officeart/2005/8/layout/orgChart1"/>
    <dgm:cxn modelId="{8484A29D-74A9-4F4C-832E-7CC8BEB55AEB}" type="presOf" srcId="{E50A1ED5-D7E0-41C2-B000-CD5DA4DB7703}" destId="{60355CC0-9E42-441A-BF55-F18B514238FF}" srcOrd="1" destOrd="0" presId="urn:microsoft.com/office/officeart/2005/8/layout/orgChart1"/>
    <dgm:cxn modelId="{B78B74E0-B03B-41D8-9698-65B7C1C5DD92}" srcId="{9ED5D73A-64C3-4A03-B30F-482DD44A9FD1}" destId="{E50A1ED5-D7E0-41C2-B000-CD5DA4DB7703}" srcOrd="3" destOrd="0" parTransId="{6E52AFE6-3A34-457F-92F0-28A1A96D8691}" sibTransId="{5CCA8D0B-8778-4542-9787-01689CB0C344}"/>
    <dgm:cxn modelId="{736DA67C-5179-4F15-8402-387600E401F9}" srcId="{0C130C41-6D74-48FB-ADB4-7F381A42EF79}" destId="{9ED5D73A-64C3-4A03-B30F-482DD44A9FD1}" srcOrd="0" destOrd="0" parTransId="{8508E57A-084C-4B6F-8C0D-0F6F7486DDF2}" sibTransId="{8116ED19-7508-4503-BC3F-89E0112CE05F}"/>
    <dgm:cxn modelId="{DA114A19-849F-42AE-A941-22D180C608AF}" type="presOf" srcId="{AD2E0D3F-16DC-4C01-BF33-876FBEAC76FD}" destId="{418594D1-3589-4965-B4C4-07B7BCC10A42}" srcOrd="1" destOrd="0" presId="urn:microsoft.com/office/officeart/2005/8/layout/orgChart1"/>
    <dgm:cxn modelId="{7EE14917-93CF-4264-8C77-B27A5CECF063}" srcId="{9ED5D73A-64C3-4A03-B30F-482DD44A9FD1}" destId="{AD2E0D3F-16DC-4C01-BF33-876FBEAC76FD}" srcOrd="2" destOrd="0" parTransId="{FFF3DCD6-7A52-44C1-BE4F-AA8AE79564A5}" sibTransId="{25424B13-5827-480F-ADCB-C0E798DCA69F}"/>
    <dgm:cxn modelId="{41CFE82D-D82F-48F9-864A-7A3574B04703}" type="presOf" srcId="{5E3505FD-A21F-4E27-B1C8-95ECD38BAF9F}" destId="{DCBD311D-18A1-4041-99A2-61BE1FC3A941}" srcOrd="0" destOrd="0" presId="urn:microsoft.com/office/officeart/2005/8/layout/orgChart1"/>
    <dgm:cxn modelId="{4A4024E2-6914-41B0-B6D9-7FF07D02638C}" type="presParOf" srcId="{FC10927C-FE46-48EC-A976-EFBA524E779E}" destId="{81C50B12-4DCE-4D99-8C8A-003082611B6A}" srcOrd="0" destOrd="0" presId="urn:microsoft.com/office/officeart/2005/8/layout/orgChart1"/>
    <dgm:cxn modelId="{69CBBC0F-DDEB-4D48-8DDF-7B85885F4E5C}" type="presParOf" srcId="{81C50B12-4DCE-4D99-8C8A-003082611B6A}" destId="{59E9AD26-755F-4D23-8B51-FC978B943151}" srcOrd="0" destOrd="0" presId="urn:microsoft.com/office/officeart/2005/8/layout/orgChart1"/>
    <dgm:cxn modelId="{A7E7D03D-82E1-415F-B2F7-3455317D4993}" type="presParOf" srcId="{59E9AD26-755F-4D23-8B51-FC978B943151}" destId="{F2DB48F1-E2D9-440E-B609-37FE14922173}" srcOrd="0" destOrd="0" presId="urn:microsoft.com/office/officeart/2005/8/layout/orgChart1"/>
    <dgm:cxn modelId="{8A9E6EF4-5293-423D-8FD4-7E4F5CDCEC08}" type="presParOf" srcId="{59E9AD26-755F-4D23-8B51-FC978B943151}" destId="{073310EE-F28B-41E1-A0D2-6098DA39E1EA}" srcOrd="1" destOrd="0" presId="urn:microsoft.com/office/officeart/2005/8/layout/orgChart1"/>
    <dgm:cxn modelId="{9115CCB7-A20B-4D7D-BDF6-98CDF7F570FC}" type="presParOf" srcId="{81C50B12-4DCE-4D99-8C8A-003082611B6A}" destId="{5DE7566A-2DFF-475D-9A52-2810C8EAF351}" srcOrd="1" destOrd="0" presId="urn:microsoft.com/office/officeart/2005/8/layout/orgChart1"/>
    <dgm:cxn modelId="{AF06ABCB-87B7-4351-999E-6BB2224950A9}" type="presParOf" srcId="{5DE7566A-2DFF-475D-9A52-2810C8EAF351}" destId="{A4FC75FA-EAC4-4F3A-990E-CEF957DD0F49}" srcOrd="0" destOrd="0" presId="urn:microsoft.com/office/officeart/2005/8/layout/orgChart1"/>
    <dgm:cxn modelId="{B6E7F851-0D50-444F-893B-E95AAFE5099D}" type="presParOf" srcId="{5DE7566A-2DFF-475D-9A52-2810C8EAF351}" destId="{565B5BA5-45B2-48FB-9968-1318221078EF}" srcOrd="1" destOrd="0" presId="urn:microsoft.com/office/officeart/2005/8/layout/orgChart1"/>
    <dgm:cxn modelId="{B1ADF25E-631C-4A46-8CAE-E7296885F06E}" type="presParOf" srcId="{565B5BA5-45B2-48FB-9968-1318221078EF}" destId="{65FCDFC3-50E1-4461-ABFC-B81A0C628063}" srcOrd="0" destOrd="0" presId="urn:microsoft.com/office/officeart/2005/8/layout/orgChart1"/>
    <dgm:cxn modelId="{BD236767-48B2-4A43-9955-CB9E5A7737D6}" type="presParOf" srcId="{65FCDFC3-50E1-4461-ABFC-B81A0C628063}" destId="{D403A570-2A7B-4107-A3E0-A7AD83FA6328}" srcOrd="0" destOrd="0" presId="urn:microsoft.com/office/officeart/2005/8/layout/orgChart1"/>
    <dgm:cxn modelId="{B3FFD453-956B-48E1-911D-FC026BBFE813}" type="presParOf" srcId="{65FCDFC3-50E1-4461-ABFC-B81A0C628063}" destId="{489803DD-18C4-4390-936E-13EDAB555B1B}" srcOrd="1" destOrd="0" presId="urn:microsoft.com/office/officeart/2005/8/layout/orgChart1"/>
    <dgm:cxn modelId="{2F1F1A9F-6869-4BCD-9710-5270E333F7A9}" type="presParOf" srcId="{565B5BA5-45B2-48FB-9968-1318221078EF}" destId="{F11FB28A-A431-417C-8880-2CD97F113138}" srcOrd="1" destOrd="0" presId="urn:microsoft.com/office/officeart/2005/8/layout/orgChart1"/>
    <dgm:cxn modelId="{F669E9C1-37C2-4A84-8653-E23F5DF54135}" type="presParOf" srcId="{565B5BA5-45B2-48FB-9968-1318221078EF}" destId="{5669001C-96D0-49B9-B030-DBF3EDB1AE8E}" srcOrd="2" destOrd="0" presId="urn:microsoft.com/office/officeart/2005/8/layout/orgChart1"/>
    <dgm:cxn modelId="{6AE4D020-D546-4006-A542-A42CBE8A215A}" type="presParOf" srcId="{5DE7566A-2DFF-475D-9A52-2810C8EAF351}" destId="{31B58537-8B2F-4A1D-A839-CEA8A4129FEF}" srcOrd="2" destOrd="0" presId="urn:microsoft.com/office/officeart/2005/8/layout/orgChart1"/>
    <dgm:cxn modelId="{2BCFFC5B-7546-43E3-B82F-7DD19346E279}" type="presParOf" srcId="{5DE7566A-2DFF-475D-9A52-2810C8EAF351}" destId="{AC8C464F-0458-4C84-8C00-4BF6B5BA9129}" srcOrd="3" destOrd="0" presId="urn:microsoft.com/office/officeart/2005/8/layout/orgChart1"/>
    <dgm:cxn modelId="{00A258C9-A320-42F7-AC3A-FAEB9DDE8785}" type="presParOf" srcId="{AC8C464F-0458-4C84-8C00-4BF6B5BA9129}" destId="{B5A4F937-7CC4-4D4B-8305-447F5FF8C625}" srcOrd="0" destOrd="0" presId="urn:microsoft.com/office/officeart/2005/8/layout/orgChart1"/>
    <dgm:cxn modelId="{67526E77-246D-4683-B0C3-C2A28FB1E0E6}" type="presParOf" srcId="{B5A4F937-7CC4-4D4B-8305-447F5FF8C625}" destId="{792A9852-236A-4AF8-8072-A4547911626A}" srcOrd="0" destOrd="0" presId="urn:microsoft.com/office/officeart/2005/8/layout/orgChart1"/>
    <dgm:cxn modelId="{326B6688-7194-4109-B04A-1FDEB2E50BF0}" type="presParOf" srcId="{B5A4F937-7CC4-4D4B-8305-447F5FF8C625}" destId="{418594D1-3589-4965-B4C4-07B7BCC10A42}" srcOrd="1" destOrd="0" presId="urn:microsoft.com/office/officeart/2005/8/layout/orgChart1"/>
    <dgm:cxn modelId="{7FD7293B-5B50-4036-A382-3191C9C621C2}" type="presParOf" srcId="{AC8C464F-0458-4C84-8C00-4BF6B5BA9129}" destId="{FDD48824-92E2-4082-95B7-09C5783CB121}" srcOrd="1" destOrd="0" presId="urn:microsoft.com/office/officeart/2005/8/layout/orgChart1"/>
    <dgm:cxn modelId="{2951D6CA-CE00-4BBF-B8A4-C2955C5608DA}" type="presParOf" srcId="{AC8C464F-0458-4C84-8C00-4BF6B5BA9129}" destId="{D6A16C53-7F04-424E-AFC8-8921FE7969C3}" srcOrd="2" destOrd="0" presId="urn:microsoft.com/office/officeart/2005/8/layout/orgChart1"/>
    <dgm:cxn modelId="{510643DD-B675-4A2F-9BF1-78E5811E9F0C}" type="presParOf" srcId="{5DE7566A-2DFF-475D-9A52-2810C8EAF351}" destId="{CF862469-EF5E-4B81-B772-C1785E1D0898}" srcOrd="4" destOrd="0" presId="urn:microsoft.com/office/officeart/2005/8/layout/orgChart1"/>
    <dgm:cxn modelId="{9B6DA058-A548-4AD9-B00E-D4F35DABCB19}" type="presParOf" srcId="{5DE7566A-2DFF-475D-9A52-2810C8EAF351}" destId="{A20A0C04-32BC-4656-9EEA-FEEB690B173A}" srcOrd="5" destOrd="0" presId="urn:microsoft.com/office/officeart/2005/8/layout/orgChart1"/>
    <dgm:cxn modelId="{C74D9250-15FF-44BE-937B-C3ECA7599F59}" type="presParOf" srcId="{A20A0C04-32BC-4656-9EEA-FEEB690B173A}" destId="{048769A9-8F9A-4CBF-9226-77DD28B9B5BF}" srcOrd="0" destOrd="0" presId="urn:microsoft.com/office/officeart/2005/8/layout/orgChart1"/>
    <dgm:cxn modelId="{8CDB8075-3EEF-4D47-A5D4-791D4E0A8CA2}" type="presParOf" srcId="{048769A9-8F9A-4CBF-9226-77DD28B9B5BF}" destId="{06262EB8-7F93-4C15-A756-7BC51BAF6DB9}" srcOrd="0" destOrd="0" presId="urn:microsoft.com/office/officeart/2005/8/layout/orgChart1"/>
    <dgm:cxn modelId="{06ECA1BA-FE6B-4462-B8E3-CDE84472BCD9}" type="presParOf" srcId="{048769A9-8F9A-4CBF-9226-77DD28B9B5BF}" destId="{60355CC0-9E42-441A-BF55-F18B514238FF}" srcOrd="1" destOrd="0" presId="urn:microsoft.com/office/officeart/2005/8/layout/orgChart1"/>
    <dgm:cxn modelId="{9138E3B8-21EF-45F5-9826-3009112C6550}" type="presParOf" srcId="{A20A0C04-32BC-4656-9EEA-FEEB690B173A}" destId="{C632007C-89BC-4201-B10B-B3627129C977}" srcOrd="1" destOrd="0" presId="urn:microsoft.com/office/officeart/2005/8/layout/orgChart1"/>
    <dgm:cxn modelId="{F594D103-714B-409C-9400-13CA522FCE6C}" type="presParOf" srcId="{A20A0C04-32BC-4656-9EEA-FEEB690B173A}" destId="{3AF6393A-CB17-436F-A8C0-08E63DBC91DA}" srcOrd="2" destOrd="0" presId="urn:microsoft.com/office/officeart/2005/8/layout/orgChart1"/>
    <dgm:cxn modelId="{930E7E53-8183-49DA-B924-27AEFB7E546C}" type="presParOf" srcId="{81C50B12-4DCE-4D99-8C8A-003082611B6A}" destId="{5A477840-1D56-4344-8CB2-BF614DC1DF6C}" srcOrd="2" destOrd="0" presId="urn:microsoft.com/office/officeart/2005/8/layout/orgChart1"/>
    <dgm:cxn modelId="{2BE988D3-4D0E-4F26-8ED0-6673272988D9}" type="presParOf" srcId="{5A477840-1D56-4344-8CB2-BF614DC1DF6C}" destId="{DCBD311D-18A1-4041-99A2-61BE1FC3A941}" srcOrd="0" destOrd="0" presId="urn:microsoft.com/office/officeart/2005/8/layout/orgChart1"/>
    <dgm:cxn modelId="{EE27EA12-9F81-4F93-B5CF-0399CF9DED86}" type="presParOf" srcId="{5A477840-1D56-4344-8CB2-BF614DC1DF6C}" destId="{9E53F5ED-BEBF-42B1-9A72-D91D5902ECA1}" srcOrd="1" destOrd="0" presId="urn:microsoft.com/office/officeart/2005/8/layout/orgChart1"/>
    <dgm:cxn modelId="{75E79F2C-A5D3-4F2F-8FC0-40973657EB1C}" type="presParOf" srcId="{9E53F5ED-BEBF-42B1-9A72-D91D5902ECA1}" destId="{8E9612E5-C9EB-4438-8D50-62F943F25E60}" srcOrd="0" destOrd="0" presId="urn:microsoft.com/office/officeart/2005/8/layout/orgChart1"/>
    <dgm:cxn modelId="{5AEDF9AB-3EA0-469A-A40A-68D019680B36}" type="presParOf" srcId="{8E9612E5-C9EB-4438-8D50-62F943F25E60}" destId="{4527901D-BBA6-45E6-A1B2-DD9380575B04}" srcOrd="0" destOrd="0" presId="urn:microsoft.com/office/officeart/2005/8/layout/orgChart1"/>
    <dgm:cxn modelId="{81515C2A-F01E-4F05-9324-68B0AE8804E4}" type="presParOf" srcId="{8E9612E5-C9EB-4438-8D50-62F943F25E60}" destId="{8AC16670-77F4-4923-85FF-3C4590653C7B}" srcOrd="1" destOrd="0" presId="urn:microsoft.com/office/officeart/2005/8/layout/orgChart1"/>
    <dgm:cxn modelId="{D007FBB9-9527-4A3C-9B7B-5786F7186A2E}" type="presParOf" srcId="{9E53F5ED-BEBF-42B1-9A72-D91D5902ECA1}" destId="{7C8F5E36-72B7-46B9-BBEF-06725773DA1C}" srcOrd="1" destOrd="0" presId="urn:microsoft.com/office/officeart/2005/8/layout/orgChart1"/>
    <dgm:cxn modelId="{09A8C21A-07C6-45FE-B3B6-48CBB093646B}" type="presParOf" srcId="{9E53F5ED-BEBF-42B1-9A72-D91D5902ECA1}" destId="{0D4C8570-4356-402B-9F0F-5F077637575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36D5B728-C24D-45AC-BEA1-47D9F210812C}" type="doc">
      <dgm:prSet loTypeId="urn:microsoft.com/office/officeart/2005/8/layout/cycle4#3" loCatId="relationship" qsTypeId="urn:microsoft.com/office/officeart/2005/8/quickstyle/simple1" qsCatId="simple" csTypeId="urn:microsoft.com/office/officeart/2005/8/colors/accent0_1" csCatId="mainScheme" phldr="1"/>
      <dgm:spPr/>
    </dgm:pt>
    <dgm:pt modelId="{4A4BE353-60B1-49E6-8EE5-5D67271AE5BD}">
      <dgm:prSet phldrT="[Text]" custT="1"/>
      <dgm:spPr>
        <a:solidFill>
          <a:srgbClr val="FFFF00"/>
        </a:solidFill>
      </dgm:spPr>
      <dgm:t>
        <a:bodyPr/>
        <a:lstStyle/>
        <a:p>
          <a:pPr algn="l"/>
          <a:endParaRPr lang="en-US" sz="2000" b="1" dirty="0">
            <a:solidFill>
              <a:schemeClr val="tx1"/>
            </a:solidFill>
          </a:endParaRPr>
        </a:p>
      </dgm:t>
    </dgm:pt>
    <dgm:pt modelId="{C0F757B5-AACA-4030-BDA8-BAE82F2A2540}" type="parTrans" cxnId="{1521C257-438F-4D9F-B81D-627BCC017D1B}">
      <dgm:prSet/>
      <dgm:spPr/>
      <dgm:t>
        <a:bodyPr/>
        <a:lstStyle/>
        <a:p>
          <a:endParaRPr lang="en-US"/>
        </a:p>
      </dgm:t>
    </dgm:pt>
    <dgm:pt modelId="{FD5EF0E6-F3AC-4F45-A106-9D812C726789}" type="sibTrans" cxnId="{1521C257-438F-4D9F-B81D-627BCC017D1B}">
      <dgm:prSet/>
      <dgm:spPr/>
      <dgm:t>
        <a:bodyPr/>
        <a:lstStyle/>
        <a:p>
          <a:endParaRPr lang="en-US"/>
        </a:p>
      </dgm:t>
    </dgm:pt>
    <dgm:pt modelId="{8560AF3C-7407-4C8A-9A62-123CE678F4E4}">
      <dgm:prSet phldrT="[Text]" custT="1"/>
      <dgm:spPr>
        <a:solidFill>
          <a:srgbClr val="38FA18"/>
        </a:solidFill>
      </dgm:spPr>
      <dgm:t>
        <a:bodyPr/>
        <a:lstStyle/>
        <a:p>
          <a:endParaRPr lang="en-US" sz="2000" b="1" dirty="0">
            <a:solidFill>
              <a:schemeClr val="tx1"/>
            </a:solidFill>
          </a:endParaRPr>
        </a:p>
      </dgm:t>
    </dgm:pt>
    <dgm:pt modelId="{8A3E33FA-C52B-4C8F-81B4-A826473A36E3}" type="parTrans" cxnId="{0BBD2C42-7E78-48F4-8CCA-26A6FED55033}">
      <dgm:prSet/>
      <dgm:spPr/>
      <dgm:t>
        <a:bodyPr/>
        <a:lstStyle/>
        <a:p>
          <a:endParaRPr lang="en-US"/>
        </a:p>
      </dgm:t>
    </dgm:pt>
    <dgm:pt modelId="{5326B935-76F1-4E42-8DC8-48C8BFF15DA0}" type="sibTrans" cxnId="{0BBD2C42-7E78-48F4-8CCA-26A6FED55033}">
      <dgm:prSet/>
      <dgm:spPr/>
      <dgm:t>
        <a:bodyPr/>
        <a:lstStyle/>
        <a:p>
          <a:endParaRPr lang="en-US"/>
        </a:p>
      </dgm:t>
    </dgm:pt>
    <dgm:pt modelId="{785CEACF-8EDC-4A85-8BFE-61801D8B05C8}">
      <dgm:prSet custT="1"/>
      <dgm:spPr>
        <a:solidFill>
          <a:srgbClr val="00B0F0"/>
        </a:solidFill>
      </dgm:spPr>
      <dgm:t>
        <a:bodyPr/>
        <a:lstStyle/>
        <a:p>
          <a:endParaRPr lang="en-US" sz="2000" dirty="0">
            <a:solidFill>
              <a:schemeClr val="tx1"/>
            </a:solidFill>
          </a:endParaRPr>
        </a:p>
      </dgm:t>
    </dgm:pt>
    <dgm:pt modelId="{4952F75D-5CDC-426B-8AB7-E071B446DE69}" type="parTrans" cxnId="{A30AD2A1-81CA-49CE-A592-7E2EEF8170D1}">
      <dgm:prSet/>
      <dgm:spPr/>
      <dgm:t>
        <a:bodyPr/>
        <a:lstStyle/>
        <a:p>
          <a:endParaRPr lang="en-US"/>
        </a:p>
      </dgm:t>
    </dgm:pt>
    <dgm:pt modelId="{43D9E262-562F-4FE6-9CF7-D999338A14C9}" type="sibTrans" cxnId="{A30AD2A1-81CA-49CE-A592-7E2EEF8170D1}">
      <dgm:prSet/>
      <dgm:spPr/>
      <dgm:t>
        <a:bodyPr/>
        <a:lstStyle/>
        <a:p>
          <a:endParaRPr lang="en-US"/>
        </a:p>
      </dgm:t>
    </dgm:pt>
    <dgm:pt modelId="{02C62187-3D24-4076-989D-74B067EC1AA3}">
      <dgm:prSet custT="1"/>
      <dgm:spPr>
        <a:solidFill>
          <a:srgbClr val="FF0000"/>
        </a:solidFill>
      </dgm:spPr>
      <dgm:t>
        <a:bodyPr/>
        <a:lstStyle/>
        <a:p>
          <a:endParaRPr lang="en-US" sz="2000" b="1" dirty="0">
            <a:solidFill>
              <a:schemeClr val="bg1"/>
            </a:solidFill>
          </a:endParaRPr>
        </a:p>
      </dgm:t>
    </dgm:pt>
    <dgm:pt modelId="{F92FD6B3-2FB8-47F6-9BAF-B7F3A3DC0822}" type="parTrans" cxnId="{E4A0019E-7C8E-46FC-9C99-E3F2F24D151D}">
      <dgm:prSet/>
      <dgm:spPr/>
      <dgm:t>
        <a:bodyPr/>
        <a:lstStyle/>
        <a:p>
          <a:endParaRPr lang="en-US"/>
        </a:p>
      </dgm:t>
    </dgm:pt>
    <dgm:pt modelId="{BF005D54-C0AD-4CE5-B5BC-9F17F7F92208}" type="sibTrans" cxnId="{E4A0019E-7C8E-46FC-9C99-E3F2F24D151D}">
      <dgm:prSet/>
      <dgm:spPr/>
      <dgm:t>
        <a:bodyPr/>
        <a:lstStyle/>
        <a:p>
          <a:endParaRPr lang="en-US"/>
        </a:p>
      </dgm:t>
    </dgm:pt>
    <dgm:pt modelId="{7882F65E-30BB-44AC-8827-99ED841FAA06}" type="pres">
      <dgm:prSet presAssocID="{36D5B728-C24D-45AC-BEA1-47D9F210812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BFB32EF0-DDAE-491D-9286-1C449664366F}" type="pres">
      <dgm:prSet presAssocID="{36D5B728-C24D-45AC-BEA1-47D9F210812C}" presName="children" presStyleCnt="0"/>
      <dgm:spPr/>
    </dgm:pt>
    <dgm:pt modelId="{62FD9F89-F4EC-4DA5-A1DB-3C3A32D331F2}" type="pres">
      <dgm:prSet presAssocID="{36D5B728-C24D-45AC-BEA1-47D9F210812C}" presName="childPlaceholder" presStyleCnt="0"/>
      <dgm:spPr/>
    </dgm:pt>
    <dgm:pt modelId="{7D427303-D543-47CA-B6C6-5B24BCA5A693}" type="pres">
      <dgm:prSet presAssocID="{36D5B728-C24D-45AC-BEA1-47D9F210812C}" presName="circle" presStyleCnt="0"/>
      <dgm:spPr/>
    </dgm:pt>
    <dgm:pt modelId="{C29B62B4-63A4-45B9-B86B-68274CB54940}" type="pres">
      <dgm:prSet presAssocID="{36D5B728-C24D-45AC-BEA1-47D9F210812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3539B-62B8-451C-94AD-A430E068CCA8}" type="pres">
      <dgm:prSet presAssocID="{36D5B728-C24D-45AC-BEA1-47D9F210812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60E78-20FD-426B-867D-6BB645576465}" type="pres">
      <dgm:prSet presAssocID="{36D5B728-C24D-45AC-BEA1-47D9F210812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9ED94A-E6CF-4BC3-AB8E-E148409D19A3}" type="pres">
      <dgm:prSet presAssocID="{36D5B728-C24D-45AC-BEA1-47D9F210812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A2EC3-4C29-45FE-AAD2-61C867FAC342}" type="pres">
      <dgm:prSet presAssocID="{36D5B728-C24D-45AC-BEA1-47D9F210812C}" presName="quadrantPlaceholder" presStyleCnt="0"/>
      <dgm:spPr/>
    </dgm:pt>
    <dgm:pt modelId="{65C6CEE7-2B7F-4E58-98BF-D81AF230C446}" type="pres">
      <dgm:prSet presAssocID="{36D5B728-C24D-45AC-BEA1-47D9F210812C}" presName="center1" presStyleLbl="fgShp" presStyleIdx="0" presStyleCnt="2"/>
      <dgm:spPr/>
    </dgm:pt>
    <dgm:pt modelId="{14A6F32F-20DC-4270-BF5E-379027473E39}" type="pres">
      <dgm:prSet presAssocID="{36D5B728-C24D-45AC-BEA1-47D9F210812C}" presName="center2" presStyleLbl="fgShp" presStyleIdx="1" presStyleCnt="2"/>
      <dgm:spPr/>
    </dgm:pt>
  </dgm:ptLst>
  <dgm:cxnLst>
    <dgm:cxn modelId="{0BBD2C42-7E78-48F4-8CCA-26A6FED55033}" srcId="{36D5B728-C24D-45AC-BEA1-47D9F210812C}" destId="{8560AF3C-7407-4C8A-9A62-123CE678F4E4}" srcOrd="1" destOrd="0" parTransId="{8A3E33FA-C52B-4C8F-81B4-A826473A36E3}" sibTransId="{5326B935-76F1-4E42-8DC8-48C8BFF15DA0}"/>
    <dgm:cxn modelId="{5F17164E-06B1-4BEF-AB3B-E8C1FCA2CCCE}" type="presOf" srcId="{785CEACF-8EDC-4A85-8BFE-61801D8B05C8}" destId="{FF760E78-20FD-426B-867D-6BB645576465}" srcOrd="0" destOrd="0" presId="urn:microsoft.com/office/officeart/2005/8/layout/cycle4#3"/>
    <dgm:cxn modelId="{A30AD2A1-81CA-49CE-A592-7E2EEF8170D1}" srcId="{36D5B728-C24D-45AC-BEA1-47D9F210812C}" destId="{785CEACF-8EDC-4A85-8BFE-61801D8B05C8}" srcOrd="2" destOrd="0" parTransId="{4952F75D-5CDC-426B-8AB7-E071B446DE69}" sibTransId="{43D9E262-562F-4FE6-9CF7-D999338A14C9}"/>
    <dgm:cxn modelId="{E4A0019E-7C8E-46FC-9C99-E3F2F24D151D}" srcId="{36D5B728-C24D-45AC-BEA1-47D9F210812C}" destId="{02C62187-3D24-4076-989D-74B067EC1AA3}" srcOrd="3" destOrd="0" parTransId="{F92FD6B3-2FB8-47F6-9BAF-B7F3A3DC0822}" sibTransId="{BF005D54-C0AD-4CE5-B5BC-9F17F7F92208}"/>
    <dgm:cxn modelId="{1521C257-438F-4D9F-B81D-627BCC017D1B}" srcId="{36D5B728-C24D-45AC-BEA1-47D9F210812C}" destId="{4A4BE353-60B1-49E6-8EE5-5D67271AE5BD}" srcOrd="0" destOrd="0" parTransId="{C0F757B5-AACA-4030-BDA8-BAE82F2A2540}" sibTransId="{FD5EF0E6-F3AC-4F45-A106-9D812C726789}"/>
    <dgm:cxn modelId="{90E18953-FB9B-4BF7-9FEC-2169BBA140AE}" type="presOf" srcId="{02C62187-3D24-4076-989D-74B067EC1AA3}" destId="{BA9ED94A-E6CF-4BC3-AB8E-E148409D19A3}" srcOrd="0" destOrd="0" presId="urn:microsoft.com/office/officeart/2005/8/layout/cycle4#3"/>
    <dgm:cxn modelId="{6906707C-1832-42FF-ACA1-2F3582BB7E47}" type="presOf" srcId="{8560AF3C-7407-4C8A-9A62-123CE678F4E4}" destId="{3003539B-62B8-451C-94AD-A430E068CCA8}" srcOrd="0" destOrd="0" presId="urn:microsoft.com/office/officeart/2005/8/layout/cycle4#3"/>
    <dgm:cxn modelId="{9CD09B4B-4443-43BB-8C33-F40FF26A34DA}" type="presOf" srcId="{36D5B728-C24D-45AC-BEA1-47D9F210812C}" destId="{7882F65E-30BB-44AC-8827-99ED841FAA06}" srcOrd="0" destOrd="0" presId="urn:microsoft.com/office/officeart/2005/8/layout/cycle4#3"/>
    <dgm:cxn modelId="{04B6654E-4509-4161-B581-9F2109B704D4}" type="presOf" srcId="{4A4BE353-60B1-49E6-8EE5-5D67271AE5BD}" destId="{C29B62B4-63A4-45B9-B86B-68274CB54940}" srcOrd="0" destOrd="0" presId="urn:microsoft.com/office/officeart/2005/8/layout/cycle4#3"/>
    <dgm:cxn modelId="{C39214E6-E3D4-49E3-996D-CF0422EFE69A}" type="presParOf" srcId="{7882F65E-30BB-44AC-8827-99ED841FAA06}" destId="{BFB32EF0-DDAE-491D-9286-1C449664366F}" srcOrd="0" destOrd="0" presId="urn:microsoft.com/office/officeart/2005/8/layout/cycle4#3"/>
    <dgm:cxn modelId="{263F22D5-C85E-4B3C-B805-66009AA76400}" type="presParOf" srcId="{BFB32EF0-DDAE-491D-9286-1C449664366F}" destId="{62FD9F89-F4EC-4DA5-A1DB-3C3A32D331F2}" srcOrd="0" destOrd="0" presId="urn:microsoft.com/office/officeart/2005/8/layout/cycle4#3"/>
    <dgm:cxn modelId="{709FD322-929B-4D77-88EB-6EF3EC068D93}" type="presParOf" srcId="{7882F65E-30BB-44AC-8827-99ED841FAA06}" destId="{7D427303-D543-47CA-B6C6-5B24BCA5A693}" srcOrd="1" destOrd="0" presId="urn:microsoft.com/office/officeart/2005/8/layout/cycle4#3"/>
    <dgm:cxn modelId="{8C732546-7B60-4218-AD38-8E4E68F20F54}" type="presParOf" srcId="{7D427303-D543-47CA-B6C6-5B24BCA5A693}" destId="{C29B62B4-63A4-45B9-B86B-68274CB54940}" srcOrd="0" destOrd="0" presId="urn:microsoft.com/office/officeart/2005/8/layout/cycle4#3"/>
    <dgm:cxn modelId="{5238F65C-27C9-49C3-A62A-B690C1166670}" type="presParOf" srcId="{7D427303-D543-47CA-B6C6-5B24BCA5A693}" destId="{3003539B-62B8-451C-94AD-A430E068CCA8}" srcOrd="1" destOrd="0" presId="urn:microsoft.com/office/officeart/2005/8/layout/cycle4#3"/>
    <dgm:cxn modelId="{DF810942-01D6-4710-B6D6-81BCF0207B5E}" type="presParOf" srcId="{7D427303-D543-47CA-B6C6-5B24BCA5A693}" destId="{FF760E78-20FD-426B-867D-6BB645576465}" srcOrd="2" destOrd="0" presId="urn:microsoft.com/office/officeart/2005/8/layout/cycle4#3"/>
    <dgm:cxn modelId="{42411081-BE1E-489F-978E-649E3B8D5E24}" type="presParOf" srcId="{7D427303-D543-47CA-B6C6-5B24BCA5A693}" destId="{BA9ED94A-E6CF-4BC3-AB8E-E148409D19A3}" srcOrd="3" destOrd="0" presId="urn:microsoft.com/office/officeart/2005/8/layout/cycle4#3"/>
    <dgm:cxn modelId="{12B2F906-27C2-41DE-B514-53AB71D26658}" type="presParOf" srcId="{7D427303-D543-47CA-B6C6-5B24BCA5A693}" destId="{CFBA2EC3-4C29-45FE-AAD2-61C867FAC342}" srcOrd="4" destOrd="0" presId="urn:microsoft.com/office/officeart/2005/8/layout/cycle4#3"/>
    <dgm:cxn modelId="{65E5C5C2-F5A3-4247-922F-68C0A7FC352A}" type="presParOf" srcId="{7882F65E-30BB-44AC-8827-99ED841FAA06}" destId="{65C6CEE7-2B7F-4E58-98BF-D81AF230C446}" srcOrd="2" destOrd="0" presId="urn:microsoft.com/office/officeart/2005/8/layout/cycle4#3"/>
    <dgm:cxn modelId="{892430E0-5FE4-426D-A291-B1B68D470D0F}" type="presParOf" srcId="{7882F65E-30BB-44AC-8827-99ED841FAA06}" destId="{14A6F32F-20DC-4270-BF5E-379027473E39}" srcOrd="3" destOrd="0" presId="urn:microsoft.com/office/officeart/2005/8/layout/cycle4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C504A9B-D892-4C2D-AAE3-E5437B858897}" type="doc">
      <dgm:prSet loTypeId="urn:microsoft.com/office/officeart/2005/8/layout/pList2#3" loCatId="list" qsTypeId="urn:microsoft.com/office/officeart/2005/8/quickstyle/simple4" qsCatId="simple" csTypeId="urn:microsoft.com/office/officeart/2005/8/colors/accent0_2" csCatId="mainScheme" phldr="1"/>
      <dgm:spPr/>
    </dgm:pt>
    <dgm:pt modelId="{F60D71D2-003E-479C-B3AF-63FCD0B6C91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Record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47B3707-1AAA-4C0A-84E7-5DA2432B468A}" type="parTrans" cxnId="{34E71D41-84D4-44D2-AEA6-E3EFE6B2DC7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8DE620CE-70C0-482B-AD60-EF479BEFBE2B}" type="sibTrans" cxnId="{34E71D41-84D4-44D2-AEA6-E3EFE6B2DC7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7DD70BB-C3A0-4C14-8325-660E98013090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Manage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BF68DB-7949-4968-8606-BFD08B2B11AF}" type="parTrans" cxnId="{7A253485-E1D4-4DCD-BF65-88716364720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6BD0562-4FD1-4BC6-A67E-FA2B4C7DF3CC}" type="sibTrans" cxnId="{7A253485-E1D4-4DCD-BF65-88716364720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2A3E169-B8DE-4D77-BC9D-E9E1FCC41CE2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Consolidate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252804-9639-47DD-9D8D-92C1587B87DD}" type="parTrans" cxnId="{FBF91B6F-D0C6-47E9-913C-9D7BCD51032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D59E7BE-40C4-4A80-8808-2D2873F27C8E}" type="sibTrans" cxnId="{FBF91B6F-D0C6-47E9-913C-9D7BCD51032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55C5F06-7ADE-41BA-87A1-9C04335C7C88}" type="pres">
      <dgm:prSet presAssocID="{DC504A9B-D892-4C2D-AAE3-E5437B858897}" presName="Name0" presStyleCnt="0">
        <dgm:presLayoutVars>
          <dgm:dir/>
          <dgm:resizeHandles val="exact"/>
        </dgm:presLayoutVars>
      </dgm:prSet>
      <dgm:spPr/>
    </dgm:pt>
    <dgm:pt modelId="{2CD7D6B0-0EB5-42BF-A642-185BD5D23A3B}" type="pres">
      <dgm:prSet presAssocID="{DC504A9B-D892-4C2D-AAE3-E5437B858897}" presName="bkgdShp" presStyleLbl="alignAccFollowNode1" presStyleIdx="0" presStyleCnt="1"/>
      <dgm:spPr/>
    </dgm:pt>
    <dgm:pt modelId="{0A4E6E48-81F7-48F9-A018-FDCF1C58E066}" type="pres">
      <dgm:prSet presAssocID="{DC504A9B-D892-4C2D-AAE3-E5437B858897}" presName="linComp" presStyleCnt="0"/>
      <dgm:spPr/>
    </dgm:pt>
    <dgm:pt modelId="{CF5096A5-4EE9-41B7-AE04-84EC2442D87E}" type="pres">
      <dgm:prSet presAssocID="{F60D71D2-003E-479C-B3AF-63FCD0B6C91E}" presName="compNode" presStyleCnt="0"/>
      <dgm:spPr/>
    </dgm:pt>
    <dgm:pt modelId="{1DC277D1-463A-4194-BC1B-9BDDE3BDCBBA}" type="pres">
      <dgm:prSet presAssocID="{F60D71D2-003E-479C-B3AF-63FCD0B6C91E}" presName="node" presStyleLbl="node1" presStyleIdx="0" presStyleCnt="3" custScaleY="32584" custLinFactNeighborY="-171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58C953-7909-4FDE-B646-C9122AD0328C}" type="pres">
      <dgm:prSet presAssocID="{F60D71D2-003E-479C-B3AF-63FCD0B6C91E}" presName="invisiNode" presStyleLbl="node1" presStyleIdx="0" presStyleCnt="3"/>
      <dgm:spPr/>
    </dgm:pt>
    <dgm:pt modelId="{92820244-E4E3-4690-BE8A-FC35E169F02D}" type="pres">
      <dgm:prSet presAssocID="{F60D71D2-003E-479C-B3AF-63FCD0B6C91E}" presName="imagNode" presStyleLbl="fgImgPlace1" presStyleIdx="0" presStyleCnt="3" custScaleY="17624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E6C412F-8C6F-423B-A3BC-25439A760732}" type="pres">
      <dgm:prSet presAssocID="{8DE620CE-70C0-482B-AD60-EF479BEFBE2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5B227B92-A13A-4F2A-AE99-3B1BD15E285D}" type="pres">
      <dgm:prSet presAssocID="{47DD70BB-C3A0-4C14-8325-660E98013090}" presName="compNode" presStyleCnt="0"/>
      <dgm:spPr/>
    </dgm:pt>
    <dgm:pt modelId="{0443BB2F-9883-4F26-B547-6906A121FB26}" type="pres">
      <dgm:prSet presAssocID="{47DD70BB-C3A0-4C14-8325-660E98013090}" presName="node" presStyleLbl="node1" presStyleIdx="1" presStyleCnt="3" custScaleY="32584" custLinFactNeighborY="-171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E65B25-A35F-48E6-9484-3C61495D7AFF}" type="pres">
      <dgm:prSet presAssocID="{47DD70BB-C3A0-4C14-8325-660E98013090}" presName="invisiNode" presStyleLbl="node1" presStyleIdx="1" presStyleCnt="3"/>
      <dgm:spPr/>
    </dgm:pt>
    <dgm:pt modelId="{DE4274AF-0FD2-415B-A68A-97A1F3689CFA}" type="pres">
      <dgm:prSet presAssocID="{47DD70BB-C3A0-4C14-8325-660E98013090}" presName="imagNode" presStyleLbl="fgImgPlace1" presStyleIdx="1" presStyleCnt="3" custScaleY="17624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11A6D42-3C01-4E6C-9311-156AF5BEDE98}" type="pres">
      <dgm:prSet presAssocID="{16BD0562-4FD1-4BC6-A67E-FA2B4C7DF3C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47E0C2F-60F0-46AE-B12C-E92A990A7EE5}" type="pres">
      <dgm:prSet presAssocID="{42A3E169-B8DE-4D77-BC9D-E9E1FCC41CE2}" presName="compNode" presStyleCnt="0"/>
      <dgm:spPr/>
    </dgm:pt>
    <dgm:pt modelId="{A6CF89FF-E688-45ED-A273-DA18D859F690}" type="pres">
      <dgm:prSet presAssocID="{42A3E169-B8DE-4D77-BC9D-E9E1FCC41CE2}" presName="node" presStyleLbl="node1" presStyleIdx="2" presStyleCnt="3" custScaleY="32584" custLinFactNeighborY="-171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455410-8FD2-4793-ADD7-AC39D90A6834}" type="pres">
      <dgm:prSet presAssocID="{42A3E169-B8DE-4D77-BC9D-E9E1FCC41CE2}" presName="invisiNode" presStyleLbl="node1" presStyleIdx="2" presStyleCnt="3"/>
      <dgm:spPr/>
    </dgm:pt>
    <dgm:pt modelId="{277E3783-0B0A-4216-A58A-490FFA08B447}" type="pres">
      <dgm:prSet presAssocID="{42A3E169-B8DE-4D77-BC9D-E9E1FCC41CE2}" presName="imagNode" presStyleLbl="fgImgPlace1" presStyleIdx="2" presStyleCnt="3" custScaleY="176242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4CDF0869-311C-4CBC-A247-E24D4140AB7F}" type="presOf" srcId="{47DD70BB-C3A0-4C14-8325-660E98013090}" destId="{0443BB2F-9883-4F26-B547-6906A121FB26}" srcOrd="0" destOrd="0" presId="urn:microsoft.com/office/officeart/2005/8/layout/pList2#3"/>
    <dgm:cxn modelId="{34E71D41-84D4-44D2-AEA6-E3EFE6B2DC74}" srcId="{DC504A9B-D892-4C2D-AAE3-E5437B858897}" destId="{F60D71D2-003E-479C-B3AF-63FCD0B6C91E}" srcOrd="0" destOrd="0" parTransId="{447B3707-1AAA-4C0A-84E7-5DA2432B468A}" sibTransId="{8DE620CE-70C0-482B-AD60-EF479BEFBE2B}"/>
    <dgm:cxn modelId="{7A253485-E1D4-4DCD-BF65-887163647209}" srcId="{DC504A9B-D892-4C2D-AAE3-E5437B858897}" destId="{47DD70BB-C3A0-4C14-8325-660E98013090}" srcOrd="1" destOrd="0" parTransId="{2FBF68DB-7949-4968-8606-BFD08B2B11AF}" sibTransId="{16BD0562-4FD1-4BC6-A67E-FA2B4C7DF3CC}"/>
    <dgm:cxn modelId="{7618C536-5098-4671-B82C-DE1E56D9FEDA}" type="presOf" srcId="{42A3E169-B8DE-4D77-BC9D-E9E1FCC41CE2}" destId="{A6CF89FF-E688-45ED-A273-DA18D859F690}" srcOrd="0" destOrd="0" presId="urn:microsoft.com/office/officeart/2005/8/layout/pList2#3"/>
    <dgm:cxn modelId="{D3BBD3F2-D1C3-410F-89A0-F627099B9848}" type="presOf" srcId="{F60D71D2-003E-479C-B3AF-63FCD0B6C91E}" destId="{1DC277D1-463A-4194-BC1B-9BDDE3BDCBBA}" srcOrd="0" destOrd="0" presId="urn:microsoft.com/office/officeart/2005/8/layout/pList2#3"/>
    <dgm:cxn modelId="{0084E836-124A-4D4D-AE57-AAE8C44E743C}" type="presOf" srcId="{16BD0562-4FD1-4BC6-A67E-FA2B4C7DF3CC}" destId="{711A6D42-3C01-4E6C-9311-156AF5BEDE98}" srcOrd="0" destOrd="0" presId="urn:microsoft.com/office/officeart/2005/8/layout/pList2#3"/>
    <dgm:cxn modelId="{FBF91B6F-D0C6-47E9-913C-9D7BCD510326}" srcId="{DC504A9B-D892-4C2D-AAE3-E5437B858897}" destId="{42A3E169-B8DE-4D77-BC9D-E9E1FCC41CE2}" srcOrd="2" destOrd="0" parTransId="{C8252804-9639-47DD-9D8D-92C1587B87DD}" sibTransId="{7D59E7BE-40C4-4A80-8808-2D2873F27C8E}"/>
    <dgm:cxn modelId="{9769D0EF-3723-48AE-A01C-78D27A4C93D8}" type="presOf" srcId="{DC504A9B-D892-4C2D-AAE3-E5437B858897}" destId="{055C5F06-7ADE-41BA-87A1-9C04335C7C88}" srcOrd="0" destOrd="0" presId="urn:microsoft.com/office/officeart/2005/8/layout/pList2#3"/>
    <dgm:cxn modelId="{44567762-7E9E-42B6-AFA5-A358F5B3CB4C}" type="presOf" srcId="{8DE620CE-70C0-482B-AD60-EF479BEFBE2B}" destId="{DE6C412F-8C6F-423B-A3BC-25439A760732}" srcOrd="0" destOrd="0" presId="urn:microsoft.com/office/officeart/2005/8/layout/pList2#3"/>
    <dgm:cxn modelId="{E945D653-65A8-4DE5-986F-6D83C5CAF3D3}" type="presParOf" srcId="{055C5F06-7ADE-41BA-87A1-9C04335C7C88}" destId="{2CD7D6B0-0EB5-42BF-A642-185BD5D23A3B}" srcOrd="0" destOrd="0" presId="urn:microsoft.com/office/officeart/2005/8/layout/pList2#3"/>
    <dgm:cxn modelId="{D452A506-2D03-4C71-86C4-C21D0690D061}" type="presParOf" srcId="{055C5F06-7ADE-41BA-87A1-9C04335C7C88}" destId="{0A4E6E48-81F7-48F9-A018-FDCF1C58E066}" srcOrd="1" destOrd="0" presId="urn:microsoft.com/office/officeart/2005/8/layout/pList2#3"/>
    <dgm:cxn modelId="{05D9FCAF-AE51-47A7-B088-2C518031CFBE}" type="presParOf" srcId="{0A4E6E48-81F7-48F9-A018-FDCF1C58E066}" destId="{CF5096A5-4EE9-41B7-AE04-84EC2442D87E}" srcOrd="0" destOrd="0" presId="urn:microsoft.com/office/officeart/2005/8/layout/pList2#3"/>
    <dgm:cxn modelId="{94489BEF-27A7-485B-844E-62934A1A1B62}" type="presParOf" srcId="{CF5096A5-4EE9-41B7-AE04-84EC2442D87E}" destId="{1DC277D1-463A-4194-BC1B-9BDDE3BDCBBA}" srcOrd="0" destOrd="0" presId="urn:microsoft.com/office/officeart/2005/8/layout/pList2#3"/>
    <dgm:cxn modelId="{381586C3-89F1-463C-97F5-8E8409D86B12}" type="presParOf" srcId="{CF5096A5-4EE9-41B7-AE04-84EC2442D87E}" destId="{5F58C953-7909-4FDE-B646-C9122AD0328C}" srcOrd="1" destOrd="0" presId="urn:microsoft.com/office/officeart/2005/8/layout/pList2#3"/>
    <dgm:cxn modelId="{74FCA25F-7EAE-4E57-A7AB-44B3A59939C1}" type="presParOf" srcId="{CF5096A5-4EE9-41B7-AE04-84EC2442D87E}" destId="{92820244-E4E3-4690-BE8A-FC35E169F02D}" srcOrd="2" destOrd="0" presId="urn:microsoft.com/office/officeart/2005/8/layout/pList2#3"/>
    <dgm:cxn modelId="{A0689AFF-5B25-44AE-B1D6-1C1CD1D8808E}" type="presParOf" srcId="{0A4E6E48-81F7-48F9-A018-FDCF1C58E066}" destId="{DE6C412F-8C6F-423B-A3BC-25439A760732}" srcOrd="1" destOrd="0" presId="urn:microsoft.com/office/officeart/2005/8/layout/pList2#3"/>
    <dgm:cxn modelId="{7EA96B4F-0989-4F65-B3E7-9A0480B4D65F}" type="presParOf" srcId="{0A4E6E48-81F7-48F9-A018-FDCF1C58E066}" destId="{5B227B92-A13A-4F2A-AE99-3B1BD15E285D}" srcOrd="2" destOrd="0" presId="urn:microsoft.com/office/officeart/2005/8/layout/pList2#3"/>
    <dgm:cxn modelId="{656480AE-7FAF-41AC-8650-7005AD74A23F}" type="presParOf" srcId="{5B227B92-A13A-4F2A-AE99-3B1BD15E285D}" destId="{0443BB2F-9883-4F26-B547-6906A121FB26}" srcOrd="0" destOrd="0" presId="urn:microsoft.com/office/officeart/2005/8/layout/pList2#3"/>
    <dgm:cxn modelId="{F8CF642A-DB6F-4860-9767-69B3CCCAB216}" type="presParOf" srcId="{5B227B92-A13A-4F2A-AE99-3B1BD15E285D}" destId="{B3E65B25-A35F-48E6-9484-3C61495D7AFF}" srcOrd="1" destOrd="0" presId="urn:microsoft.com/office/officeart/2005/8/layout/pList2#3"/>
    <dgm:cxn modelId="{E5EAD9A0-2794-46DB-862C-8E3B19DE8D28}" type="presParOf" srcId="{5B227B92-A13A-4F2A-AE99-3B1BD15E285D}" destId="{DE4274AF-0FD2-415B-A68A-97A1F3689CFA}" srcOrd="2" destOrd="0" presId="urn:microsoft.com/office/officeart/2005/8/layout/pList2#3"/>
    <dgm:cxn modelId="{A5C950C9-4AF1-4C79-8DE8-F0E0391ABF86}" type="presParOf" srcId="{0A4E6E48-81F7-48F9-A018-FDCF1C58E066}" destId="{711A6D42-3C01-4E6C-9311-156AF5BEDE98}" srcOrd="3" destOrd="0" presId="urn:microsoft.com/office/officeart/2005/8/layout/pList2#3"/>
    <dgm:cxn modelId="{1DE1F061-82D2-42CB-80B8-E54705A3E316}" type="presParOf" srcId="{0A4E6E48-81F7-48F9-A018-FDCF1C58E066}" destId="{447E0C2F-60F0-46AE-B12C-E92A990A7EE5}" srcOrd="4" destOrd="0" presId="urn:microsoft.com/office/officeart/2005/8/layout/pList2#3"/>
    <dgm:cxn modelId="{611E1DE0-8F64-4D7E-986C-1F1A5998A7A5}" type="presParOf" srcId="{447E0C2F-60F0-46AE-B12C-E92A990A7EE5}" destId="{A6CF89FF-E688-45ED-A273-DA18D859F690}" srcOrd="0" destOrd="0" presId="urn:microsoft.com/office/officeart/2005/8/layout/pList2#3"/>
    <dgm:cxn modelId="{4E09D4A3-4D79-4B05-80AB-C7FF65BF933A}" type="presParOf" srcId="{447E0C2F-60F0-46AE-B12C-E92A990A7EE5}" destId="{9F455410-8FD2-4793-ADD7-AC39D90A6834}" srcOrd="1" destOrd="0" presId="urn:microsoft.com/office/officeart/2005/8/layout/pList2#3"/>
    <dgm:cxn modelId="{282E2667-36B8-4610-BBD6-63DF9745315C}" type="presParOf" srcId="{447E0C2F-60F0-46AE-B12C-E92A990A7EE5}" destId="{277E3783-0B0A-4216-A58A-490FFA08B447}" srcOrd="2" destOrd="0" presId="urn:microsoft.com/office/officeart/2005/8/layout/pList2#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0_3" csCatId="mainScheme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Criteria of effectiveness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Profitability and productivity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 custLinFactX="11794" custLinFactNeighborX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D16BD1E5-78C3-42D0-B3AB-AA6C01F19950}" type="presOf" srcId="{E067174E-3AC8-4CC1-8F46-BFFC3614DBA6}" destId="{17364DBD-EC25-430E-9AFD-482B088A45D1}" srcOrd="0" destOrd="0" presId="urn:microsoft.com/office/officeart/2005/8/layout/chevron1"/>
    <dgm:cxn modelId="{13C7E565-62A5-4902-917D-2E4B09E5F868}" type="presOf" srcId="{2C4D2AF8-458F-402D-8D4C-92DC1E5034C6}" destId="{AEEFC2D9-B037-42BE-8B84-E23641E94959}" srcOrd="0" destOrd="0" presId="urn:microsoft.com/office/officeart/2005/8/layout/chevron1"/>
    <dgm:cxn modelId="{E4DF96BC-9266-4F53-85B7-F2B17C7E44E0}" type="presOf" srcId="{22358E15-5712-4B0F-990C-9AD0A8CF7774}" destId="{9706D405-9A57-475E-8A4B-12E9F7390567}" srcOrd="0" destOrd="0" presId="urn:microsoft.com/office/officeart/2005/8/layout/chevron1"/>
    <dgm:cxn modelId="{1D09399D-07CC-4EEF-AA2A-311501A6D53B}" type="presParOf" srcId="{AEEFC2D9-B037-42BE-8B84-E23641E94959}" destId="{9706D405-9A57-475E-8A4B-12E9F7390567}" srcOrd="0" destOrd="0" presId="urn:microsoft.com/office/officeart/2005/8/layout/chevron1"/>
    <dgm:cxn modelId="{67B6F70D-C14F-4CEE-8809-9A5C01EA5B22}" type="presParOf" srcId="{AEEFC2D9-B037-42BE-8B84-E23641E94959}" destId="{5F101DED-C723-4268-AD8F-2A40CF539E80}" srcOrd="1" destOrd="0" presId="urn:microsoft.com/office/officeart/2005/8/layout/chevron1"/>
    <dgm:cxn modelId="{CFEC8283-CAA8-4FFD-A456-C80E872A1CDD}" type="presParOf" srcId="{AEEFC2D9-B037-42BE-8B84-E23641E94959}" destId="{17364DBD-EC25-430E-9AFD-482B088A45D1}" srcOrd="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4_2" csCatId="accent4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Means-ends theory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Clear direction leads to productive outcomes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B51AF45A-A4CA-4AF1-BD8E-97C43290E9CA}" type="presOf" srcId="{E067174E-3AC8-4CC1-8F46-BFFC3614DBA6}" destId="{17364DBD-EC25-430E-9AFD-482B088A45D1}" srcOrd="0" destOrd="0" presId="urn:microsoft.com/office/officeart/2005/8/layout/chevron1"/>
    <dgm:cxn modelId="{76F38A52-02E1-4AB3-8D65-97FEA90F0D95}" type="presOf" srcId="{22358E15-5712-4B0F-990C-9AD0A8CF7774}" destId="{9706D405-9A57-475E-8A4B-12E9F7390567}" srcOrd="0" destOrd="0" presId="urn:microsoft.com/office/officeart/2005/8/layout/chevron1"/>
    <dgm:cxn modelId="{B17476E0-3480-4BFF-8A08-72CD318A2857}" type="presOf" srcId="{2C4D2AF8-458F-402D-8D4C-92DC1E5034C6}" destId="{AEEFC2D9-B037-42BE-8B84-E23641E94959}" srcOrd="0" destOrd="0" presId="urn:microsoft.com/office/officeart/2005/8/layout/chevron1"/>
    <dgm:cxn modelId="{046F8389-3582-452E-906A-D40C149BC6E3}" type="presParOf" srcId="{AEEFC2D9-B037-42BE-8B84-E23641E94959}" destId="{9706D405-9A57-475E-8A4B-12E9F7390567}" srcOrd="0" destOrd="0" presId="urn:microsoft.com/office/officeart/2005/8/layout/chevron1"/>
    <dgm:cxn modelId="{2FB04704-5D4B-4478-AC5E-2B214C496195}" type="presParOf" srcId="{AEEFC2D9-B037-42BE-8B84-E23641E94959}" destId="{5F101DED-C723-4268-AD8F-2A40CF539E80}" srcOrd="1" destOrd="0" presId="urn:microsoft.com/office/officeart/2005/8/layout/chevron1"/>
    <dgm:cxn modelId="{D66F9F2F-1A97-48A9-A903-9CBF0FC72C63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5_2" csCatId="accent5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Action imperative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56FB104F-E4DF-4BF4-97C7-145FFD8146CE}" type="presOf" srcId="{2C4D2AF8-458F-402D-8D4C-92DC1E5034C6}" destId="{AEEFC2D9-B037-42BE-8B84-E23641E94959}" srcOrd="0" destOrd="0" presId="urn:microsoft.com/office/officeart/2005/8/layout/chevron1"/>
    <dgm:cxn modelId="{536C5F90-A9DC-46EB-AA4A-9766E6486DA6}" type="presOf" srcId="{22358E15-5712-4B0F-990C-9AD0A8CF7774}" destId="{9706D405-9A57-475E-8A4B-12E9F7390567}" srcOrd="0" destOrd="0" presId="urn:microsoft.com/office/officeart/2005/8/layout/chevron1"/>
    <dgm:cxn modelId="{FFC3ECC9-8907-4E72-8CA8-6013CDBDE023}" type="presOf" srcId="{E067174E-3AC8-4CC1-8F46-BFFC3614DBA6}" destId="{17364DBD-EC25-430E-9AFD-482B088A45D1}" srcOrd="0" destOrd="0" presId="urn:microsoft.com/office/officeart/2005/8/layout/chevron1"/>
    <dgm:cxn modelId="{1FAD789B-7C4B-464A-ACFA-C0EA5FA2C409}" type="presParOf" srcId="{AEEFC2D9-B037-42BE-8B84-E23641E94959}" destId="{9706D405-9A57-475E-8A4B-12E9F7390567}" srcOrd="0" destOrd="0" presId="urn:microsoft.com/office/officeart/2005/8/layout/chevron1"/>
    <dgm:cxn modelId="{1E578D3B-8469-4F80-AC63-9098A8950CA5}" type="presParOf" srcId="{AEEFC2D9-B037-42BE-8B84-E23641E94959}" destId="{5F101DED-C723-4268-AD8F-2A40CF539E80}" srcOrd="1" destOrd="0" presId="urn:microsoft.com/office/officeart/2005/8/layout/chevron1"/>
    <dgm:cxn modelId="{255FCFC2-D232-4A35-9A4C-96FE1C86EBB1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3_2" csCatId="accent3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Emphasis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Goal clarification, rational analysis, action taking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BD6638A2-D33B-45AD-A34E-AD5716C095A8}" type="presOf" srcId="{2C4D2AF8-458F-402D-8D4C-92DC1E5034C6}" destId="{AEEFC2D9-B037-42BE-8B84-E23641E94959}" srcOrd="0" destOrd="0" presId="urn:microsoft.com/office/officeart/2005/8/layout/chevron1"/>
    <dgm:cxn modelId="{396B74C1-2315-4D97-BD67-4B65722721F8}" type="presOf" srcId="{E067174E-3AC8-4CC1-8F46-BFFC3614DBA6}" destId="{17364DBD-EC25-430E-9AFD-482B088A45D1}" srcOrd="0" destOrd="0" presId="urn:microsoft.com/office/officeart/2005/8/layout/chevron1"/>
    <dgm:cxn modelId="{62AF0BCF-EF27-47F4-96A1-6C9188F17616}" type="presOf" srcId="{22358E15-5712-4B0F-990C-9AD0A8CF7774}" destId="{9706D405-9A57-475E-8A4B-12E9F7390567}" srcOrd="0" destOrd="0" presId="urn:microsoft.com/office/officeart/2005/8/layout/chevron1"/>
    <dgm:cxn modelId="{C46AC1FD-0641-4949-BBD5-E36EE6A6CC4B}" type="presParOf" srcId="{AEEFC2D9-B037-42BE-8B84-E23641E94959}" destId="{9706D405-9A57-475E-8A4B-12E9F7390567}" srcOrd="0" destOrd="0" presId="urn:microsoft.com/office/officeart/2005/8/layout/chevron1"/>
    <dgm:cxn modelId="{93835CBB-0235-44FF-ADEE-8F80C450A092}" type="presParOf" srcId="{AEEFC2D9-B037-42BE-8B84-E23641E94959}" destId="{5F101DED-C723-4268-AD8F-2A40CF539E80}" srcOrd="1" destOrd="0" presId="urn:microsoft.com/office/officeart/2005/8/layout/chevron1"/>
    <dgm:cxn modelId="{F045AB53-06BF-4186-9833-D574A674841F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3_1" csCatId="accent3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Culture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Market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 custLinFactNeighborY="-833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23333E-D8D8-4C9C-9327-559A036B740A}" type="presOf" srcId="{22358E15-5712-4B0F-990C-9AD0A8CF7774}" destId="{9706D405-9A57-475E-8A4B-12E9F7390567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C8377FF1-E62F-430D-9B39-323D01514553}" type="presOf" srcId="{E067174E-3AC8-4CC1-8F46-BFFC3614DBA6}" destId="{17364DBD-EC25-430E-9AFD-482B088A45D1}" srcOrd="0" destOrd="0" presId="urn:microsoft.com/office/officeart/2005/8/layout/chevron1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9294D20C-BC48-4D45-8984-F244AE6AF4C1}" type="presOf" srcId="{2C4D2AF8-458F-402D-8D4C-92DC1E5034C6}" destId="{AEEFC2D9-B037-42BE-8B84-E23641E94959}" srcOrd="0" destOrd="0" presId="urn:microsoft.com/office/officeart/2005/8/layout/chevron1"/>
    <dgm:cxn modelId="{56780B38-F623-4795-A89F-3BF1D1CB8B6E}" type="presParOf" srcId="{AEEFC2D9-B037-42BE-8B84-E23641E94959}" destId="{9706D405-9A57-475E-8A4B-12E9F7390567}" srcOrd="0" destOrd="0" presId="urn:microsoft.com/office/officeart/2005/8/layout/chevron1"/>
    <dgm:cxn modelId="{99ABC049-31B5-410B-A6DB-4805264BE746}" type="presParOf" srcId="{AEEFC2D9-B037-42BE-8B84-E23641E94959}" destId="{5F101DED-C723-4268-AD8F-2A40CF539E80}" srcOrd="1" destOrd="0" presId="urn:microsoft.com/office/officeart/2005/8/layout/chevron1"/>
    <dgm:cxn modelId="{2645C9E8-1886-4ED8-804B-0AC934D80731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B07FD35-C9E1-457C-A37D-91F9B1748977}" type="doc">
      <dgm:prSet loTypeId="urn:microsoft.com/office/officeart/2005/8/layout/pList2#1" loCatId="list" qsTypeId="urn:microsoft.com/office/officeart/2005/8/quickstyle/simple4" qsCatId="simple" csTypeId="urn:microsoft.com/office/officeart/2005/8/colors/accent0_2" csCatId="mainScheme" phldr="1"/>
      <dgm:spPr/>
    </dgm:pt>
    <dgm:pt modelId="{AC0E308E-8604-458D-9FD8-B7B59C58773D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Strategic Organizational Philosophy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2CD476D-8A0F-4F06-A877-F3B05A515AD8}" type="parTrans" cxnId="{24FBE26D-9EF1-4455-83F7-9DA2576906CA}">
      <dgm:prSet/>
      <dgm:spPr/>
      <dgm:t>
        <a:bodyPr/>
        <a:lstStyle/>
        <a:p>
          <a:endParaRPr lang="en-US"/>
        </a:p>
      </dgm:t>
    </dgm:pt>
    <dgm:pt modelId="{914416D9-A934-4D4A-AA5A-B1AB5612096A}" type="sibTrans" cxnId="{24FBE26D-9EF1-4455-83F7-9DA2576906CA}">
      <dgm:prSet/>
      <dgm:spPr/>
      <dgm:t>
        <a:bodyPr/>
        <a:lstStyle/>
        <a:p>
          <a:endParaRPr lang="en-US"/>
        </a:p>
      </dgm:t>
    </dgm:pt>
    <dgm:pt modelId="{A1DBF638-2F18-4057-B812-BA6F8FEB273B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Tactical Policies and Practices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EB3B1A-56FB-48E6-8E93-0DF4EEF9D750}" type="parTrans" cxnId="{92ED80CB-EC13-45AF-9E73-D63801303B0B}">
      <dgm:prSet/>
      <dgm:spPr/>
      <dgm:t>
        <a:bodyPr/>
        <a:lstStyle/>
        <a:p>
          <a:endParaRPr lang="en-US"/>
        </a:p>
      </dgm:t>
    </dgm:pt>
    <dgm:pt modelId="{FEF45DD3-73CB-46AF-972C-4007206FFF0A}" type="sibTrans" cxnId="{92ED80CB-EC13-45AF-9E73-D63801303B0B}">
      <dgm:prSet/>
      <dgm:spPr/>
      <dgm:t>
        <a:bodyPr/>
        <a:lstStyle/>
        <a:p>
          <a:endParaRPr lang="en-US"/>
        </a:p>
      </dgm:t>
    </dgm:pt>
    <dgm:pt modelId="{6A43AD00-3277-4512-AA17-98262454D0ED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Personal Values and Aspirations</a:t>
          </a:r>
        </a:p>
      </dgm:t>
    </dgm:pt>
    <dgm:pt modelId="{CA90C8DB-165B-43BD-A1FF-12DEE853BB30}" type="parTrans" cxnId="{4F8C90B8-7201-4414-95E0-1C20D7038B99}">
      <dgm:prSet/>
      <dgm:spPr/>
      <dgm:t>
        <a:bodyPr/>
        <a:lstStyle/>
        <a:p>
          <a:endParaRPr lang="en-US"/>
        </a:p>
      </dgm:t>
    </dgm:pt>
    <dgm:pt modelId="{199B4548-F2AF-4D4B-8F1A-04E45BF772ED}" type="sibTrans" cxnId="{4F8C90B8-7201-4414-95E0-1C20D7038B99}">
      <dgm:prSet/>
      <dgm:spPr/>
      <dgm:t>
        <a:bodyPr/>
        <a:lstStyle/>
        <a:p>
          <a:endParaRPr lang="en-US"/>
        </a:p>
      </dgm:t>
    </dgm:pt>
    <dgm:pt modelId="{B5665B2D-FB00-4A65-87B8-DA989ECEF3E9}" type="pres">
      <dgm:prSet presAssocID="{AB07FD35-C9E1-457C-A37D-91F9B1748977}" presName="Name0" presStyleCnt="0">
        <dgm:presLayoutVars>
          <dgm:dir/>
          <dgm:resizeHandles val="exact"/>
        </dgm:presLayoutVars>
      </dgm:prSet>
      <dgm:spPr/>
    </dgm:pt>
    <dgm:pt modelId="{2C000B16-8B56-48AF-B331-82EF68CD5583}" type="pres">
      <dgm:prSet presAssocID="{AB07FD35-C9E1-457C-A37D-91F9B1748977}" presName="bkgdShp" presStyleLbl="alignAccFollowNode1" presStyleIdx="0" presStyleCnt="1"/>
      <dgm:spPr/>
    </dgm:pt>
    <dgm:pt modelId="{D22B7B85-5956-4FCD-9616-8D8DD264030D}" type="pres">
      <dgm:prSet presAssocID="{AB07FD35-C9E1-457C-A37D-91F9B1748977}" presName="linComp" presStyleCnt="0"/>
      <dgm:spPr/>
    </dgm:pt>
    <dgm:pt modelId="{C1AFA716-E878-4210-A3D8-638B1B527E68}" type="pres">
      <dgm:prSet presAssocID="{AC0E308E-8604-458D-9FD8-B7B59C58773D}" presName="compNode" presStyleCnt="0"/>
      <dgm:spPr/>
    </dgm:pt>
    <dgm:pt modelId="{5E963673-FDBF-40D5-BF35-B76826934B81}" type="pres">
      <dgm:prSet presAssocID="{AC0E308E-8604-458D-9FD8-B7B59C58773D}" presName="node" presStyleLbl="node1" presStyleIdx="0" presStyleCnt="3" custScaleY="40909" custLinFactNeighborY="-223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EC52CC-5807-4901-9EAE-347E8F225501}" type="pres">
      <dgm:prSet presAssocID="{AC0E308E-8604-458D-9FD8-B7B59C58773D}" presName="invisiNode" presStyleLbl="node1" presStyleIdx="0" presStyleCnt="3"/>
      <dgm:spPr/>
    </dgm:pt>
    <dgm:pt modelId="{D6DA598A-6192-45A2-8EFE-C77168ADE877}" type="pres">
      <dgm:prSet presAssocID="{AC0E308E-8604-458D-9FD8-B7B59C58773D}" presName="imagNode" presStyleLbl="fgImgPlace1" presStyleIdx="0" presStyleCnt="3" custScaleY="13825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6BAE9EA-043E-457F-AFF1-09060AF6B87A}" type="pres">
      <dgm:prSet presAssocID="{914416D9-A934-4D4A-AA5A-B1AB5612096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6F977BD5-74C5-4DAB-847C-E3787E6A6067}" type="pres">
      <dgm:prSet presAssocID="{A1DBF638-2F18-4057-B812-BA6F8FEB273B}" presName="compNode" presStyleCnt="0"/>
      <dgm:spPr/>
    </dgm:pt>
    <dgm:pt modelId="{AB0BCD64-A2A3-4FEB-8E30-33922413C154}" type="pres">
      <dgm:prSet presAssocID="{A1DBF638-2F18-4057-B812-BA6F8FEB273B}" presName="node" presStyleLbl="node1" presStyleIdx="1" presStyleCnt="3" custScaleY="40909" custLinFactNeighborY="-223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D8998-AB9C-4ECA-BEB9-803479B6938B}" type="pres">
      <dgm:prSet presAssocID="{A1DBF638-2F18-4057-B812-BA6F8FEB273B}" presName="invisiNode" presStyleLbl="node1" presStyleIdx="1" presStyleCnt="3"/>
      <dgm:spPr/>
    </dgm:pt>
    <dgm:pt modelId="{A4A94D60-E82C-4A3A-8E6B-385002604058}" type="pres">
      <dgm:prSet presAssocID="{A1DBF638-2F18-4057-B812-BA6F8FEB273B}" presName="imagNode" presStyleLbl="fgImgPlace1" presStyleIdx="1" presStyleCnt="3" custScaleY="13825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0417AC8-70E6-47C5-AD39-F9D006770C97}" type="pres">
      <dgm:prSet presAssocID="{FEF45DD3-73CB-46AF-972C-4007206FFF0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F656C38D-46BA-48FB-A66B-6970A8A10AF6}" type="pres">
      <dgm:prSet presAssocID="{6A43AD00-3277-4512-AA17-98262454D0ED}" presName="compNode" presStyleCnt="0"/>
      <dgm:spPr/>
    </dgm:pt>
    <dgm:pt modelId="{0B471CCF-0698-4A29-8298-DFD6FADE747B}" type="pres">
      <dgm:prSet presAssocID="{6A43AD00-3277-4512-AA17-98262454D0ED}" presName="node" presStyleLbl="node1" presStyleIdx="2" presStyleCnt="3" custScaleY="40909" custLinFactNeighborY="-223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954440-712B-4B99-9978-FB66EDFB460D}" type="pres">
      <dgm:prSet presAssocID="{6A43AD00-3277-4512-AA17-98262454D0ED}" presName="invisiNode" presStyleLbl="node1" presStyleIdx="2" presStyleCnt="3"/>
      <dgm:spPr/>
    </dgm:pt>
    <dgm:pt modelId="{EBD1EEAA-7081-496B-98D0-4E23F8AC0F9D}" type="pres">
      <dgm:prSet presAssocID="{6A43AD00-3277-4512-AA17-98262454D0ED}" presName="imagNode" presStyleLbl="fgImgPlace1" presStyleIdx="2" presStyleCnt="3" custScaleY="13825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A28BA09E-5AB7-44F5-815A-2229ADADF364}" type="presOf" srcId="{AB07FD35-C9E1-457C-A37D-91F9B1748977}" destId="{B5665B2D-FB00-4A65-87B8-DA989ECEF3E9}" srcOrd="0" destOrd="0" presId="urn:microsoft.com/office/officeart/2005/8/layout/pList2#1"/>
    <dgm:cxn modelId="{CA09CA14-1CFD-4A19-9C2D-097A7AD80C11}" type="presOf" srcId="{AC0E308E-8604-458D-9FD8-B7B59C58773D}" destId="{5E963673-FDBF-40D5-BF35-B76826934B81}" srcOrd="0" destOrd="0" presId="urn:microsoft.com/office/officeart/2005/8/layout/pList2#1"/>
    <dgm:cxn modelId="{B3855949-4F4A-432F-916F-10AA50D11FBC}" type="presOf" srcId="{A1DBF638-2F18-4057-B812-BA6F8FEB273B}" destId="{AB0BCD64-A2A3-4FEB-8E30-33922413C154}" srcOrd="0" destOrd="0" presId="urn:microsoft.com/office/officeart/2005/8/layout/pList2#1"/>
    <dgm:cxn modelId="{92ED80CB-EC13-45AF-9E73-D63801303B0B}" srcId="{AB07FD35-C9E1-457C-A37D-91F9B1748977}" destId="{A1DBF638-2F18-4057-B812-BA6F8FEB273B}" srcOrd="1" destOrd="0" parTransId="{C2EB3B1A-56FB-48E6-8E93-0DF4EEF9D750}" sibTransId="{FEF45DD3-73CB-46AF-972C-4007206FFF0A}"/>
    <dgm:cxn modelId="{24FBE26D-9EF1-4455-83F7-9DA2576906CA}" srcId="{AB07FD35-C9E1-457C-A37D-91F9B1748977}" destId="{AC0E308E-8604-458D-9FD8-B7B59C58773D}" srcOrd="0" destOrd="0" parTransId="{12CD476D-8A0F-4F06-A877-F3B05A515AD8}" sibTransId="{914416D9-A934-4D4A-AA5A-B1AB5612096A}"/>
    <dgm:cxn modelId="{5A3F8E8A-8D43-44F4-A846-B3F626C6448C}" type="presOf" srcId="{6A43AD00-3277-4512-AA17-98262454D0ED}" destId="{0B471CCF-0698-4A29-8298-DFD6FADE747B}" srcOrd="0" destOrd="0" presId="urn:microsoft.com/office/officeart/2005/8/layout/pList2#1"/>
    <dgm:cxn modelId="{8CA00485-5E3D-4A29-B1A5-ED04F71169BF}" type="presOf" srcId="{FEF45DD3-73CB-46AF-972C-4007206FFF0A}" destId="{70417AC8-70E6-47C5-AD39-F9D006770C97}" srcOrd="0" destOrd="0" presId="urn:microsoft.com/office/officeart/2005/8/layout/pList2#1"/>
    <dgm:cxn modelId="{4F8C90B8-7201-4414-95E0-1C20D7038B99}" srcId="{AB07FD35-C9E1-457C-A37D-91F9B1748977}" destId="{6A43AD00-3277-4512-AA17-98262454D0ED}" srcOrd="2" destOrd="0" parTransId="{CA90C8DB-165B-43BD-A1FF-12DEE853BB30}" sibTransId="{199B4548-F2AF-4D4B-8F1A-04E45BF772ED}"/>
    <dgm:cxn modelId="{6C174382-4C34-469E-87B0-B3A909293A58}" type="presOf" srcId="{914416D9-A934-4D4A-AA5A-B1AB5612096A}" destId="{B6BAE9EA-043E-457F-AFF1-09060AF6B87A}" srcOrd="0" destOrd="0" presId="urn:microsoft.com/office/officeart/2005/8/layout/pList2#1"/>
    <dgm:cxn modelId="{95F6229F-6626-4A96-90D8-413CF4D47480}" type="presParOf" srcId="{B5665B2D-FB00-4A65-87B8-DA989ECEF3E9}" destId="{2C000B16-8B56-48AF-B331-82EF68CD5583}" srcOrd="0" destOrd="0" presId="urn:microsoft.com/office/officeart/2005/8/layout/pList2#1"/>
    <dgm:cxn modelId="{CA2038F3-1A38-491E-B75D-839BFB140A45}" type="presParOf" srcId="{B5665B2D-FB00-4A65-87B8-DA989ECEF3E9}" destId="{D22B7B85-5956-4FCD-9616-8D8DD264030D}" srcOrd="1" destOrd="0" presId="urn:microsoft.com/office/officeart/2005/8/layout/pList2#1"/>
    <dgm:cxn modelId="{AA5F18A9-F37B-4136-A141-D3087C65A77A}" type="presParOf" srcId="{D22B7B85-5956-4FCD-9616-8D8DD264030D}" destId="{C1AFA716-E878-4210-A3D8-638B1B527E68}" srcOrd="0" destOrd="0" presId="urn:microsoft.com/office/officeart/2005/8/layout/pList2#1"/>
    <dgm:cxn modelId="{AF7F2083-CE3A-4A32-9E0C-436F2F9B458B}" type="presParOf" srcId="{C1AFA716-E878-4210-A3D8-638B1B527E68}" destId="{5E963673-FDBF-40D5-BF35-B76826934B81}" srcOrd="0" destOrd="0" presId="urn:microsoft.com/office/officeart/2005/8/layout/pList2#1"/>
    <dgm:cxn modelId="{8F98A861-2762-44E3-9915-C46134BF0A0B}" type="presParOf" srcId="{C1AFA716-E878-4210-A3D8-638B1B527E68}" destId="{50EC52CC-5807-4901-9EAE-347E8F225501}" srcOrd="1" destOrd="0" presId="urn:microsoft.com/office/officeart/2005/8/layout/pList2#1"/>
    <dgm:cxn modelId="{10651B00-9094-4B60-9887-C10D8CC3F2DD}" type="presParOf" srcId="{C1AFA716-E878-4210-A3D8-638B1B527E68}" destId="{D6DA598A-6192-45A2-8EFE-C77168ADE877}" srcOrd="2" destOrd="0" presId="urn:microsoft.com/office/officeart/2005/8/layout/pList2#1"/>
    <dgm:cxn modelId="{2741B577-7501-4CBC-8B94-0DD1028A9A59}" type="presParOf" srcId="{D22B7B85-5956-4FCD-9616-8D8DD264030D}" destId="{B6BAE9EA-043E-457F-AFF1-09060AF6B87A}" srcOrd="1" destOrd="0" presId="urn:microsoft.com/office/officeart/2005/8/layout/pList2#1"/>
    <dgm:cxn modelId="{AAE1A182-47BC-4B61-8425-B7A140640EDD}" type="presParOf" srcId="{D22B7B85-5956-4FCD-9616-8D8DD264030D}" destId="{6F977BD5-74C5-4DAB-847C-E3787E6A6067}" srcOrd="2" destOrd="0" presId="urn:microsoft.com/office/officeart/2005/8/layout/pList2#1"/>
    <dgm:cxn modelId="{F436DB8B-549F-4F7A-A4CC-2B9FE681B9BE}" type="presParOf" srcId="{6F977BD5-74C5-4DAB-847C-E3787E6A6067}" destId="{AB0BCD64-A2A3-4FEB-8E30-33922413C154}" srcOrd="0" destOrd="0" presId="urn:microsoft.com/office/officeart/2005/8/layout/pList2#1"/>
    <dgm:cxn modelId="{8779B350-D5E3-4955-8831-C7F765E6794A}" type="presParOf" srcId="{6F977BD5-74C5-4DAB-847C-E3787E6A6067}" destId="{566D8998-AB9C-4ECA-BEB9-803479B6938B}" srcOrd="1" destOrd="0" presId="urn:microsoft.com/office/officeart/2005/8/layout/pList2#1"/>
    <dgm:cxn modelId="{327168A3-18C1-4462-A4E0-BD6730573493}" type="presParOf" srcId="{6F977BD5-74C5-4DAB-847C-E3787E6A6067}" destId="{A4A94D60-E82C-4A3A-8E6B-385002604058}" srcOrd="2" destOrd="0" presId="urn:microsoft.com/office/officeart/2005/8/layout/pList2#1"/>
    <dgm:cxn modelId="{3F46F16F-465B-4CAE-AAF5-6F0D598CB138}" type="presParOf" srcId="{D22B7B85-5956-4FCD-9616-8D8DD264030D}" destId="{70417AC8-70E6-47C5-AD39-F9D006770C97}" srcOrd="3" destOrd="0" presId="urn:microsoft.com/office/officeart/2005/8/layout/pList2#1"/>
    <dgm:cxn modelId="{4232A436-A5AE-430F-BDF1-DFAB2135A0A0}" type="presParOf" srcId="{D22B7B85-5956-4FCD-9616-8D8DD264030D}" destId="{F656C38D-46BA-48FB-A66B-6970A8A10AF6}" srcOrd="4" destOrd="0" presId="urn:microsoft.com/office/officeart/2005/8/layout/pList2#1"/>
    <dgm:cxn modelId="{2B93F778-ABA0-4C32-8F17-853F0A9C3FA6}" type="presParOf" srcId="{F656C38D-46BA-48FB-A66B-6970A8A10AF6}" destId="{0B471CCF-0698-4A29-8298-DFD6FADE747B}" srcOrd="0" destOrd="0" presId="urn:microsoft.com/office/officeart/2005/8/layout/pList2#1"/>
    <dgm:cxn modelId="{058C0028-EC05-40A2-86A4-56F6AB5E73B8}" type="presParOf" srcId="{F656C38D-46BA-48FB-A66B-6970A8A10AF6}" destId="{7B954440-712B-4B99-9978-FB66EDFB460D}" srcOrd="1" destOrd="0" presId="urn:microsoft.com/office/officeart/2005/8/layout/pList2#1"/>
    <dgm:cxn modelId="{4C02CAD1-38EE-46C3-A00C-2B96B04F6A89}" type="presParOf" srcId="{F656C38D-46BA-48FB-A66B-6970A8A10AF6}" destId="{EBD1EEAA-7081-496B-98D0-4E23F8AC0F9D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6D5B728-C24D-45AC-BEA1-47D9F210812C}" type="doc">
      <dgm:prSet loTypeId="urn:microsoft.com/office/officeart/2005/8/layout/cycle4#2" loCatId="relationship" qsTypeId="urn:microsoft.com/office/officeart/2005/8/quickstyle/simple1" qsCatId="simple" csTypeId="urn:microsoft.com/office/officeart/2005/8/colors/accent0_1" csCatId="mainScheme" phldr="1"/>
      <dgm:spPr/>
    </dgm:pt>
    <dgm:pt modelId="{4A4BE353-60B1-49E6-8EE5-5D67271AE5BD}">
      <dgm:prSet phldrT="[Text]" custT="1"/>
      <dgm:spPr>
        <a:solidFill>
          <a:srgbClr val="FFFF00"/>
        </a:solidFill>
      </dgm:spPr>
      <dgm:t>
        <a:bodyPr/>
        <a:lstStyle/>
        <a:p>
          <a:pPr algn="l"/>
          <a:r>
            <a:rPr lang="en-US" sz="105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105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F757B5-AACA-4030-BDA8-BAE82F2A2540}" type="parTrans" cxnId="{1521C257-438F-4D9F-B81D-627BCC017D1B}">
      <dgm:prSet/>
      <dgm:spPr/>
      <dgm:t>
        <a:bodyPr/>
        <a:lstStyle/>
        <a:p>
          <a:endParaRPr lang="en-US"/>
        </a:p>
      </dgm:t>
    </dgm:pt>
    <dgm:pt modelId="{FD5EF0E6-F3AC-4F45-A106-9D812C726789}" type="sibTrans" cxnId="{1521C257-438F-4D9F-B81D-627BCC017D1B}">
      <dgm:prSet/>
      <dgm:spPr/>
      <dgm:t>
        <a:bodyPr/>
        <a:lstStyle/>
        <a:p>
          <a:endParaRPr lang="en-US"/>
        </a:p>
      </dgm:t>
    </dgm:pt>
    <dgm:pt modelId="{8560AF3C-7407-4C8A-9A62-123CE678F4E4}">
      <dgm:prSet phldrT="[Text]" custT="1"/>
      <dgm:spPr>
        <a:solidFill>
          <a:srgbClr val="38FA18"/>
        </a:solidFill>
      </dgm:spPr>
      <dgm:t>
        <a:bodyPr/>
        <a:lstStyle/>
        <a:p>
          <a:r>
            <a:rPr lang="en-US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3E33FA-C52B-4C8F-81B4-A826473A36E3}" type="parTrans" cxnId="{0BBD2C42-7E78-48F4-8CCA-26A6FED55033}">
      <dgm:prSet/>
      <dgm:spPr/>
      <dgm:t>
        <a:bodyPr/>
        <a:lstStyle/>
        <a:p>
          <a:endParaRPr lang="en-US"/>
        </a:p>
      </dgm:t>
    </dgm:pt>
    <dgm:pt modelId="{5326B935-76F1-4E42-8DC8-48C8BFF15DA0}" type="sibTrans" cxnId="{0BBD2C42-7E78-48F4-8CCA-26A6FED55033}">
      <dgm:prSet/>
      <dgm:spPr/>
      <dgm:t>
        <a:bodyPr/>
        <a:lstStyle/>
        <a:p>
          <a:endParaRPr lang="en-US"/>
        </a:p>
      </dgm:t>
    </dgm:pt>
    <dgm:pt modelId="{785CEACF-8EDC-4A85-8BFE-61801D8B05C8}">
      <dgm:prSet custT="1"/>
      <dgm:spPr>
        <a:solidFill>
          <a:srgbClr val="00B0F0"/>
        </a:solidFill>
      </dgm:spPr>
      <dgm:t>
        <a:bodyPr/>
        <a:lstStyle/>
        <a:p>
          <a:r>
            <a:rPr lang="en-US" sz="13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13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52F75D-5CDC-426B-8AB7-E071B446DE69}" type="parTrans" cxnId="{A30AD2A1-81CA-49CE-A592-7E2EEF8170D1}">
      <dgm:prSet/>
      <dgm:spPr/>
      <dgm:t>
        <a:bodyPr/>
        <a:lstStyle/>
        <a:p>
          <a:endParaRPr lang="en-US"/>
        </a:p>
      </dgm:t>
    </dgm:pt>
    <dgm:pt modelId="{43D9E262-562F-4FE6-9CF7-D999338A14C9}" type="sibTrans" cxnId="{A30AD2A1-81CA-49CE-A592-7E2EEF8170D1}">
      <dgm:prSet/>
      <dgm:spPr/>
      <dgm:t>
        <a:bodyPr/>
        <a:lstStyle/>
        <a:p>
          <a:endParaRPr lang="en-US"/>
        </a:p>
      </dgm:t>
    </dgm:pt>
    <dgm:pt modelId="{02C62187-3D24-4076-989D-74B067EC1AA3}">
      <dgm:prSet custT="1"/>
      <dgm:spPr>
        <a:solidFill>
          <a:srgbClr val="FF0000"/>
        </a:solidFill>
      </dgm:spPr>
      <dgm:t>
        <a:bodyPr/>
        <a:lstStyle/>
        <a:p>
          <a:r>
            <a:rPr lang="en-US" sz="13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  <a:endParaRPr lang="en-US" sz="13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2FD6B3-2FB8-47F6-9BAF-B7F3A3DC0822}" type="parTrans" cxnId="{E4A0019E-7C8E-46FC-9C99-E3F2F24D151D}">
      <dgm:prSet/>
      <dgm:spPr/>
      <dgm:t>
        <a:bodyPr/>
        <a:lstStyle/>
        <a:p>
          <a:endParaRPr lang="en-US"/>
        </a:p>
      </dgm:t>
    </dgm:pt>
    <dgm:pt modelId="{BF005D54-C0AD-4CE5-B5BC-9F17F7F92208}" type="sibTrans" cxnId="{E4A0019E-7C8E-46FC-9C99-E3F2F24D151D}">
      <dgm:prSet/>
      <dgm:spPr/>
      <dgm:t>
        <a:bodyPr/>
        <a:lstStyle/>
        <a:p>
          <a:endParaRPr lang="en-US"/>
        </a:p>
      </dgm:t>
    </dgm:pt>
    <dgm:pt modelId="{7882F65E-30BB-44AC-8827-99ED841FAA06}" type="pres">
      <dgm:prSet presAssocID="{36D5B728-C24D-45AC-BEA1-47D9F210812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BFB32EF0-DDAE-491D-9286-1C449664366F}" type="pres">
      <dgm:prSet presAssocID="{36D5B728-C24D-45AC-BEA1-47D9F210812C}" presName="children" presStyleCnt="0"/>
      <dgm:spPr/>
    </dgm:pt>
    <dgm:pt modelId="{62FD9F89-F4EC-4DA5-A1DB-3C3A32D331F2}" type="pres">
      <dgm:prSet presAssocID="{36D5B728-C24D-45AC-BEA1-47D9F210812C}" presName="childPlaceholder" presStyleCnt="0"/>
      <dgm:spPr/>
    </dgm:pt>
    <dgm:pt modelId="{7D427303-D543-47CA-B6C6-5B24BCA5A693}" type="pres">
      <dgm:prSet presAssocID="{36D5B728-C24D-45AC-BEA1-47D9F210812C}" presName="circle" presStyleCnt="0"/>
      <dgm:spPr/>
    </dgm:pt>
    <dgm:pt modelId="{C29B62B4-63A4-45B9-B86B-68274CB54940}" type="pres">
      <dgm:prSet presAssocID="{36D5B728-C24D-45AC-BEA1-47D9F210812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3539B-62B8-451C-94AD-A430E068CCA8}" type="pres">
      <dgm:prSet presAssocID="{36D5B728-C24D-45AC-BEA1-47D9F210812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60E78-20FD-426B-867D-6BB645576465}" type="pres">
      <dgm:prSet presAssocID="{36D5B728-C24D-45AC-BEA1-47D9F210812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9ED94A-E6CF-4BC3-AB8E-E148409D19A3}" type="pres">
      <dgm:prSet presAssocID="{36D5B728-C24D-45AC-BEA1-47D9F210812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A2EC3-4C29-45FE-AAD2-61C867FAC342}" type="pres">
      <dgm:prSet presAssocID="{36D5B728-C24D-45AC-BEA1-47D9F210812C}" presName="quadrantPlaceholder" presStyleCnt="0"/>
      <dgm:spPr/>
    </dgm:pt>
    <dgm:pt modelId="{65C6CEE7-2B7F-4E58-98BF-D81AF230C446}" type="pres">
      <dgm:prSet presAssocID="{36D5B728-C24D-45AC-BEA1-47D9F210812C}" presName="center1" presStyleLbl="fgShp" presStyleIdx="0" presStyleCnt="2"/>
      <dgm:spPr/>
    </dgm:pt>
    <dgm:pt modelId="{14A6F32F-20DC-4270-BF5E-379027473E39}" type="pres">
      <dgm:prSet presAssocID="{36D5B728-C24D-45AC-BEA1-47D9F210812C}" presName="center2" presStyleLbl="fgShp" presStyleIdx="1" presStyleCnt="2"/>
      <dgm:spPr/>
    </dgm:pt>
  </dgm:ptLst>
  <dgm:cxnLst>
    <dgm:cxn modelId="{0BBD2C42-7E78-48F4-8CCA-26A6FED55033}" srcId="{36D5B728-C24D-45AC-BEA1-47D9F210812C}" destId="{8560AF3C-7407-4C8A-9A62-123CE678F4E4}" srcOrd="1" destOrd="0" parTransId="{8A3E33FA-C52B-4C8F-81B4-A826473A36E3}" sibTransId="{5326B935-76F1-4E42-8DC8-48C8BFF15DA0}"/>
    <dgm:cxn modelId="{34B4E7CE-14B3-47E6-B831-E8DB93168CB1}" type="presOf" srcId="{785CEACF-8EDC-4A85-8BFE-61801D8B05C8}" destId="{FF760E78-20FD-426B-867D-6BB645576465}" srcOrd="0" destOrd="0" presId="urn:microsoft.com/office/officeart/2005/8/layout/cycle4#2"/>
    <dgm:cxn modelId="{A30AD2A1-81CA-49CE-A592-7E2EEF8170D1}" srcId="{36D5B728-C24D-45AC-BEA1-47D9F210812C}" destId="{785CEACF-8EDC-4A85-8BFE-61801D8B05C8}" srcOrd="2" destOrd="0" parTransId="{4952F75D-5CDC-426B-8AB7-E071B446DE69}" sibTransId="{43D9E262-562F-4FE6-9CF7-D999338A14C9}"/>
    <dgm:cxn modelId="{E4A0019E-7C8E-46FC-9C99-E3F2F24D151D}" srcId="{36D5B728-C24D-45AC-BEA1-47D9F210812C}" destId="{02C62187-3D24-4076-989D-74B067EC1AA3}" srcOrd="3" destOrd="0" parTransId="{F92FD6B3-2FB8-47F6-9BAF-B7F3A3DC0822}" sibTransId="{BF005D54-C0AD-4CE5-B5BC-9F17F7F92208}"/>
    <dgm:cxn modelId="{D2B1307D-6588-4A58-8768-471B115B79B5}" type="presOf" srcId="{8560AF3C-7407-4C8A-9A62-123CE678F4E4}" destId="{3003539B-62B8-451C-94AD-A430E068CCA8}" srcOrd="0" destOrd="0" presId="urn:microsoft.com/office/officeart/2005/8/layout/cycle4#2"/>
    <dgm:cxn modelId="{1521C257-438F-4D9F-B81D-627BCC017D1B}" srcId="{36D5B728-C24D-45AC-BEA1-47D9F210812C}" destId="{4A4BE353-60B1-49E6-8EE5-5D67271AE5BD}" srcOrd="0" destOrd="0" parTransId="{C0F757B5-AACA-4030-BDA8-BAE82F2A2540}" sibTransId="{FD5EF0E6-F3AC-4F45-A106-9D812C726789}"/>
    <dgm:cxn modelId="{7B85C421-4F0B-4717-AB9F-3F5F579402B5}" type="presOf" srcId="{4A4BE353-60B1-49E6-8EE5-5D67271AE5BD}" destId="{C29B62B4-63A4-45B9-B86B-68274CB54940}" srcOrd="0" destOrd="0" presId="urn:microsoft.com/office/officeart/2005/8/layout/cycle4#2"/>
    <dgm:cxn modelId="{0EC66E2A-C41D-497C-9571-841B55CEA58C}" type="presOf" srcId="{02C62187-3D24-4076-989D-74B067EC1AA3}" destId="{BA9ED94A-E6CF-4BC3-AB8E-E148409D19A3}" srcOrd="0" destOrd="0" presId="urn:microsoft.com/office/officeart/2005/8/layout/cycle4#2"/>
    <dgm:cxn modelId="{7ADAF022-3933-47B5-AF28-2490677D9000}" type="presOf" srcId="{36D5B728-C24D-45AC-BEA1-47D9F210812C}" destId="{7882F65E-30BB-44AC-8827-99ED841FAA06}" srcOrd="0" destOrd="0" presId="urn:microsoft.com/office/officeart/2005/8/layout/cycle4#2"/>
    <dgm:cxn modelId="{6C679693-EBCE-4448-A001-553F652161AE}" type="presParOf" srcId="{7882F65E-30BB-44AC-8827-99ED841FAA06}" destId="{BFB32EF0-DDAE-491D-9286-1C449664366F}" srcOrd="0" destOrd="0" presId="urn:microsoft.com/office/officeart/2005/8/layout/cycle4#2"/>
    <dgm:cxn modelId="{9238A126-DEC3-494B-ADB4-AD17F252C7BA}" type="presParOf" srcId="{BFB32EF0-DDAE-491D-9286-1C449664366F}" destId="{62FD9F89-F4EC-4DA5-A1DB-3C3A32D331F2}" srcOrd="0" destOrd="0" presId="urn:microsoft.com/office/officeart/2005/8/layout/cycle4#2"/>
    <dgm:cxn modelId="{F91C2A72-9411-4809-BED3-9434252ED3FD}" type="presParOf" srcId="{7882F65E-30BB-44AC-8827-99ED841FAA06}" destId="{7D427303-D543-47CA-B6C6-5B24BCA5A693}" srcOrd="1" destOrd="0" presId="urn:microsoft.com/office/officeart/2005/8/layout/cycle4#2"/>
    <dgm:cxn modelId="{E3F99E6E-0B08-48EE-99E8-BA906256C69F}" type="presParOf" srcId="{7D427303-D543-47CA-B6C6-5B24BCA5A693}" destId="{C29B62B4-63A4-45B9-B86B-68274CB54940}" srcOrd="0" destOrd="0" presId="urn:microsoft.com/office/officeart/2005/8/layout/cycle4#2"/>
    <dgm:cxn modelId="{0CDD5FE7-F855-4119-9DAC-8151DC289B79}" type="presParOf" srcId="{7D427303-D543-47CA-B6C6-5B24BCA5A693}" destId="{3003539B-62B8-451C-94AD-A430E068CCA8}" srcOrd="1" destOrd="0" presId="urn:microsoft.com/office/officeart/2005/8/layout/cycle4#2"/>
    <dgm:cxn modelId="{B7489CD8-E8A1-4268-B3EA-F5566283AF09}" type="presParOf" srcId="{7D427303-D543-47CA-B6C6-5B24BCA5A693}" destId="{FF760E78-20FD-426B-867D-6BB645576465}" srcOrd="2" destOrd="0" presId="urn:microsoft.com/office/officeart/2005/8/layout/cycle4#2"/>
    <dgm:cxn modelId="{67C5A90B-EDE5-45D4-B73F-25AAC2F7D9F4}" type="presParOf" srcId="{7D427303-D543-47CA-B6C6-5B24BCA5A693}" destId="{BA9ED94A-E6CF-4BC3-AB8E-E148409D19A3}" srcOrd="3" destOrd="0" presId="urn:microsoft.com/office/officeart/2005/8/layout/cycle4#2"/>
    <dgm:cxn modelId="{49215388-5FBB-4E11-B266-12A7BAAFF40D}" type="presParOf" srcId="{7D427303-D543-47CA-B6C6-5B24BCA5A693}" destId="{CFBA2EC3-4C29-45FE-AAD2-61C867FAC342}" srcOrd="4" destOrd="0" presId="urn:microsoft.com/office/officeart/2005/8/layout/cycle4#2"/>
    <dgm:cxn modelId="{BC42E3D4-6ECD-42B6-BDEE-168C28661AB9}" type="presParOf" srcId="{7882F65E-30BB-44AC-8827-99ED841FAA06}" destId="{65C6CEE7-2B7F-4E58-98BF-D81AF230C446}" srcOrd="2" destOrd="0" presId="urn:microsoft.com/office/officeart/2005/8/layout/cycle4#2"/>
    <dgm:cxn modelId="{EFFB5CD2-E806-4D87-8ACB-9D33B9E291DA}" type="presParOf" srcId="{7882F65E-30BB-44AC-8827-99ED841FAA06}" destId="{14A6F32F-20DC-4270-BF5E-379027473E39}" srcOrd="3" destOrd="0" presId="urn:microsoft.com/office/officeart/2005/8/layout/cycle4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EB1A9F1-9173-4DAE-930F-B62C58314DB8}" type="doc">
      <dgm:prSet loTypeId="urn:microsoft.com/office/officeart/2005/8/layout/process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2370900-AC76-443A-BEC8-13E6E82A2C15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Enterprise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A16711-89F3-4AB8-BDA1-504C90E7D4DA}" type="parTrans" cxnId="{F0379817-A24B-484C-B92C-05C67E47867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AA425A43-1B7A-4499-A0C0-EF626DF89D11}" type="sibTrans" cxnId="{F0379817-A24B-484C-B92C-05C67E47867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58458B6-29CD-40F2-B2F5-E9A3ED056E82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Business Unit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88C33B-604E-43BD-AAC1-52D24EAAD08C}" type="parTrans" cxnId="{17E57630-24D7-451A-8542-082AA47F230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5FAE047-C00E-4E9E-A2E6-00A11A34623E}" type="sibTrans" cxnId="{17E57630-24D7-451A-8542-082AA47F230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C00CE3D-84E2-40B9-82CF-8D28359D0D26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Team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49BCA6-4168-4778-B5AC-C1806B6826BD}" type="parTrans" cxnId="{184B97BB-4E90-4BA4-AD39-FA4B8173769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B37BD60E-361B-49E4-8D05-A8B3F085660C}" type="sibTrans" cxnId="{184B97BB-4E90-4BA4-AD39-FA4B8173769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D1CDFD70-6FA5-4A1F-A7E4-4572C56A1F65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Individual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FC78EE-48C3-4E75-BEE4-58EF2F76AEE0}" type="parTrans" cxnId="{28A525CA-72FB-4D91-A985-5D2CA83DA5A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85862A8-D16E-46C5-9961-678D7F248E1C}" type="sibTrans" cxnId="{28A525CA-72FB-4D91-A985-5D2CA83DA5A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EE3B23D-02BF-42C0-9744-9EFF0AE5790D}" type="pres">
      <dgm:prSet presAssocID="{AEB1A9F1-9173-4DAE-930F-B62C58314DB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4BDDFE-BF5E-4826-AE26-C32C0FCA5CBF}" type="pres">
      <dgm:prSet presAssocID="{D1CDFD70-6FA5-4A1F-A7E4-4572C56A1F65}" presName="boxAndChildren" presStyleCnt="0"/>
      <dgm:spPr/>
    </dgm:pt>
    <dgm:pt modelId="{3B77F4C6-C716-4374-935C-9BAE0775F0C8}" type="pres">
      <dgm:prSet presAssocID="{D1CDFD70-6FA5-4A1F-A7E4-4572C56A1F65}" presName="parentTextBox" presStyleLbl="node1" presStyleIdx="0" presStyleCnt="4"/>
      <dgm:spPr/>
      <dgm:t>
        <a:bodyPr/>
        <a:lstStyle/>
        <a:p>
          <a:endParaRPr lang="en-US"/>
        </a:p>
      </dgm:t>
    </dgm:pt>
    <dgm:pt modelId="{42A5FCDD-5C0B-4992-A07F-E5FB74D71077}" type="pres">
      <dgm:prSet presAssocID="{B37BD60E-361B-49E4-8D05-A8B3F085660C}" presName="sp" presStyleCnt="0"/>
      <dgm:spPr/>
    </dgm:pt>
    <dgm:pt modelId="{33CB3848-A976-4899-93D1-A5D79B3D86BF}" type="pres">
      <dgm:prSet presAssocID="{CC00CE3D-84E2-40B9-82CF-8D28359D0D26}" presName="arrowAndChildren" presStyleCnt="0"/>
      <dgm:spPr/>
    </dgm:pt>
    <dgm:pt modelId="{79946F49-ACBF-4ADA-B956-23D77A4F390A}" type="pres">
      <dgm:prSet presAssocID="{CC00CE3D-84E2-40B9-82CF-8D28359D0D26}" presName="parentTextArrow" presStyleLbl="node1" presStyleIdx="1" presStyleCnt="4"/>
      <dgm:spPr/>
      <dgm:t>
        <a:bodyPr/>
        <a:lstStyle/>
        <a:p>
          <a:endParaRPr lang="en-US"/>
        </a:p>
      </dgm:t>
    </dgm:pt>
    <dgm:pt modelId="{D06C758A-8202-49F9-A140-557BB368BDD0}" type="pres">
      <dgm:prSet presAssocID="{55FAE047-C00E-4E9E-A2E6-00A11A34623E}" presName="sp" presStyleCnt="0"/>
      <dgm:spPr/>
    </dgm:pt>
    <dgm:pt modelId="{D193D3E2-ACCC-4184-81FE-961DF95B56F8}" type="pres">
      <dgm:prSet presAssocID="{958458B6-29CD-40F2-B2F5-E9A3ED056E82}" presName="arrowAndChildren" presStyleCnt="0"/>
      <dgm:spPr/>
    </dgm:pt>
    <dgm:pt modelId="{6DD7B007-A898-4412-A320-D34858E27B7A}" type="pres">
      <dgm:prSet presAssocID="{958458B6-29CD-40F2-B2F5-E9A3ED056E82}" presName="parentTextArrow" presStyleLbl="node1" presStyleIdx="2" presStyleCnt="4" custLinFactNeighborY="-3164"/>
      <dgm:spPr/>
      <dgm:t>
        <a:bodyPr/>
        <a:lstStyle/>
        <a:p>
          <a:endParaRPr lang="en-US"/>
        </a:p>
      </dgm:t>
    </dgm:pt>
    <dgm:pt modelId="{E8F4079D-45FF-4C0F-9233-F7C19CA7A23C}" type="pres">
      <dgm:prSet presAssocID="{AA425A43-1B7A-4499-A0C0-EF626DF89D11}" presName="sp" presStyleCnt="0"/>
      <dgm:spPr/>
    </dgm:pt>
    <dgm:pt modelId="{E827793E-FBFF-4BFE-87A7-9772D8FE6920}" type="pres">
      <dgm:prSet presAssocID="{12370900-AC76-443A-BEC8-13E6E82A2C15}" presName="arrowAndChildren" presStyleCnt="0"/>
      <dgm:spPr/>
    </dgm:pt>
    <dgm:pt modelId="{9A14A533-F648-4E42-A134-0D18B40D3A90}" type="pres">
      <dgm:prSet presAssocID="{12370900-AC76-443A-BEC8-13E6E82A2C15}" presName="parentTextArrow" presStyleLbl="node1" presStyleIdx="3" presStyleCnt="4" custLinFactNeighborY="-3924"/>
      <dgm:spPr/>
      <dgm:t>
        <a:bodyPr/>
        <a:lstStyle/>
        <a:p>
          <a:endParaRPr lang="en-US"/>
        </a:p>
      </dgm:t>
    </dgm:pt>
  </dgm:ptLst>
  <dgm:cxnLst>
    <dgm:cxn modelId="{58798467-6C4F-478F-B01B-43D3E988346E}" type="presOf" srcId="{CC00CE3D-84E2-40B9-82CF-8D28359D0D26}" destId="{79946F49-ACBF-4ADA-B956-23D77A4F390A}" srcOrd="0" destOrd="0" presId="urn:microsoft.com/office/officeart/2005/8/layout/process4"/>
    <dgm:cxn modelId="{AC43957C-A61F-4141-8C3C-798655A3C050}" type="presOf" srcId="{12370900-AC76-443A-BEC8-13E6E82A2C15}" destId="{9A14A533-F648-4E42-A134-0D18B40D3A90}" srcOrd="0" destOrd="0" presId="urn:microsoft.com/office/officeart/2005/8/layout/process4"/>
    <dgm:cxn modelId="{B55B5F7F-12D7-4C55-8388-71A5C1EF529F}" type="presOf" srcId="{958458B6-29CD-40F2-B2F5-E9A3ED056E82}" destId="{6DD7B007-A898-4412-A320-D34858E27B7A}" srcOrd="0" destOrd="0" presId="urn:microsoft.com/office/officeart/2005/8/layout/process4"/>
    <dgm:cxn modelId="{17E57630-24D7-451A-8542-082AA47F2306}" srcId="{AEB1A9F1-9173-4DAE-930F-B62C58314DB8}" destId="{958458B6-29CD-40F2-B2F5-E9A3ED056E82}" srcOrd="1" destOrd="0" parTransId="{8088C33B-604E-43BD-AAC1-52D24EAAD08C}" sibTransId="{55FAE047-C00E-4E9E-A2E6-00A11A34623E}"/>
    <dgm:cxn modelId="{184B97BB-4E90-4BA4-AD39-FA4B8173769C}" srcId="{AEB1A9F1-9173-4DAE-930F-B62C58314DB8}" destId="{CC00CE3D-84E2-40B9-82CF-8D28359D0D26}" srcOrd="2" destOrd="0" parTransId="{FF49BCA6-4168-4778-B5AC-C1806B6826BD}" sibTransId="{B37BD60E-361B-49E4-8D05-A8B3F085660C}"/>
    <dgm:cxn modelId="{A19FD1CD-19E2-43F5-BED2-D9BC340D7222}" type="presOf" srcId="{AEB1A9F1-9173-4DAE-930F-B62C58314DB8}" destId="{1EE3B23D-02BF-42C0-9744-9EFF0AE5790D}" srcOrd="0" destOrd="0" presId="urn:microsoft.com/office/officeart/2005/8/layout/process4"/>
    <dgm:cxn modelId="{28A525CA-72FB-4D91-A985-5D2CA83DA5AE}" srcId="{AEB1A9F1-9173-4DAE-930F-B62C58314DB8}" destId="{D1CDFD70-6FA5-4A1F-A7E4-4572C56A1F65}" srcOrd="3" destOrd="0" parTransId="{3AFC78EE-48C3-4E75-BEE4-58EF2F76AEE0}" sibTransId="{685862A8-D16E-46C5-9961-678D7F248E1C}"/>
    <dgm:cxn modelId="{04F3B468-8417-47EE-A802-11CBA6CDD80C}" type="presOf" srcId="{D1CDFD70-6FA5-4A1F-A7E4-4572C56A1F65}" destId="{3B77F4C6-C716-4374-935C-9BAE0775F0C8}" srcOrd="0" destOrd="0" presId="urn:microsoft.com/office/officeart/2005/8/layout/process4"/>
    <dgm:cxn modelId="{F0379817-A24B-484C-B92C-05C67E478670}" srcId="{AEB1A9F1-9173-4DAE-930F-B62C58314DB8}" destId="{12370900-AC76-443A-BEC8-13E6E82A2C15}" srcOrd="0" destOrd="0" parTransId="{16A16711-89F3-4AB8-BDA1-504C90E7D4DA}" sibTransId="{AA425A43-1B7A-4499-A0C0-EF626DF89D11}"/>
    <dgm:cxn modelId="{3619BA85-8B9A-4248-A072-E36945777EE2}" type="presParOf" srcId="{1EE3B23D-02BF-42C0-9744-9EFF0AE5790D}" destId="{A04BDDFE-BF5E-4826-AE26-C32C0FCA5CBF}" srcOrd="0" destOrd="0" presId="urn:microsoft.com/office/officeart/2005/8/layout/process4"/>
    <dgm:cxn modelId="{B3EF2DB6-A83A-48DF-9D29-9A7F7FEE89B0}" type="presParOf" srcId="{A04BDDFE-BF5E-4826-AE26-C32C0FCA5CBF}" destId="{3B77F4C6-C716-4374-935C-9BAE0775F0C8}" srcOrd="0" destOrd="0" presId="urn:microsoft.com/office/officeart/2005/8/layout/process4"/>
    <dgm:cxn modelId="{507DAAE7-0B2A-4529-B304-E4579C661863}" type="presParOf" srcId="{1EE3B23D-02BF-42C0-9744-9EFF0AE5790D}" destId="{42A5FCDD-5C0B-4992-A07F-E5FB74D71077}" srcOrd="1" destOrd="0" presId="urn:microsoft.com/office/officeart/2005/8/layout/process4"/>
    <dgm:cxn modelId="{821CAF2B-758A-4750-90B6-30EB58FAAF66}" type="presParOf" srcId="{1EE3B23D-02BF-42C0-9744-9EFF0AE5790D}" destId="{33CB3848-A976-4899-93D1-A5D79B3D86BF}" srcOrd="2" destOrd="0" presId="urn:microsoft.com/office/officeart/2005/8/layout/process4"/>
    <dgm:cxn modelId="{9650E20B-33EE-4714-860A-5119FE6AF0C7}" type="presParOf" srcId="{33CB3848-A976-4899-93D1-A5D79B3D86BF}" destId="{79946F49-ACBF-4ADA-B956-23D77A4F390A}" srcOrd="0" destOrd="0" presId="urn:microsoft.com/office/officeart/2005/8/layout/process4"/>
    <dgm:cxn modelId="{B4F0A57D-3057-48FA-A731-0BAE01E8EC87}" type="presParOf" srcId="{1EE3B23D-02BF-42C0-9744-9EFF0AE5790D}" destId="{D06C758A-8202-49F9-A140-557BB368BDD0}" srcOrd="3" destOrd="0" presId="urn:microsoft.com/office/officeart/2005/8/layout/process4"/>
    <dgm:cxn modelId="{3725893B-0B9A-4516-A733-34197AE8C5F9}" type="presParOf" srcId="{1EE3B23D-02BF-42C0-9744-9EFF0AE5790D}" destId="{D193D3E2-ACCC-4184-81FE-961DF95B56F8}" srcOrd="4" destOrd="0" presId="urn:microsoft.com/office/officeart/2005/8/layout/process4"/>
    <dgm:cxn modelId="{DDCB4D14-DC1E-4F02-982F-4C843422F1B3}" type="presParOf" srcId="{D193D3E2-ACCC-4184-81FE-961DF95B56F8}" destId="{6DD7B007-A898-4412-A320-D34858E27B7A}" srcOrd="0" destOrd="0" presId="urn:microsoft.com/office/officeart/2005/8/layout/process4"/>
    <dgm:cxn modelId="{A14431C7-2035-48E2-8EB4-4A8AD53AE77D}" type="presParOf" srcId="{1EE3B23D-02BF-42C0-9744-9EFF0AE5790D}" destId="{E8F4079D-45FF-4C0F-9233-F7C19CA7A23C}" srcOrd="5" destOrd="0" presId="urn:microsoft.com/office/officeart/2005/8/layout/process4"/>
    <dgm:cxn modelId="{9363217E-7042-4849-AE54-E7A59D1A832E}" type="presParOf" srcId="{1EE3B23D-02BF-42C0-9744-9EFF0AE5790D}" destId="{E827793E-FBFF-4BFE-87A7-9772D8FE6920}" srcOrd="6" destOrd="0" presId="urn:microsoft.com/office/officeart/2005/8/layout/process4"/>
    <dgm:cxn modelId="{8808BE81-7732-4290-B556-4BB628973722}" type="presParOf" srcId="{E827793E-FBFF-4BFE-87A7-9772D8FE6920}" destId="{9A14A533-F648-4E42-A134-0D18B40D3A9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9B62B4-63A4-45B9-B86B-68274CB54940}">
      <dsp:nvSpPr>
        <dsp:cNvPr id="0" name=""/>
        <dsp:cNvSpPr/>
      </dsp:nvSpPr>
      <dsp:spPr>
        <a:xfrm>
          <a:off x="558135" y="253335"/>
          <a:ext cx="1167501" cy="1167501"/>
        </a:xfrm>
        <a:prstGeom prst="pieWedge">
          <a:avLst/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1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00088" y="595288"/>
        <a:ext cx="825548" cy="825548"/>
      </dsp:txXfrm>
    </dsp:sp>
    <dsp:sp modelId="{3003539B-62B8-451C-94AD-A430E068CCA8}">
      <dsp:nvSpPr>
        <dsp:cNvPr id="0" name=""/>
        <dsp:cNvSpPr/>
      </dsp:nvSpPr>
      <dsp:spPr>
        <a:xfrm rot="5400000">
          <a:off x="1779563" y="253335"/>
          <a:ext cx="1167501" cy="1167501"/>
        </a:xfrm>
        <a:prstGeom prst="pieWedge">
          <a:avLst/>
        </a:prstGeom>
        <a:solidFill>
          <a:srgbClr val="38FA18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779563" y="595288"/>
        <a:ext cx="825548" cy="825548"/>
      </dsp:txXfrm>
    </dsp:sp>
    <dsp:sp modelId="{FF760E78-20FD-426B-867D-6BB645576465}">
      <dsp:nvSpPr>
        <dsp:cNvPr id="0" name=""/>
        <dsp:cNvSpPr/>
      </dsp:nvSpPr>
      <dsp:spPr>
        <a:xfrm rot="10800000">
          <a:off x="1904999" y="1600199"/>
          <a:ext cx="1167501" cy="1167501"/>
        </a:xfrm>
        <a:prstGeom prst="pieWedge">
          <a:avLst/>
        </a:prstGeom>
        <a:solidFill>
          <a:srgbClr val="00B0F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13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904999" y="1600199"/>
        <a:ext cx="825548" cy="825548"/>
      </dsp:txXfrm>
    </dsp:sp>
    <dsp:sp modelId="{BA9ED94A-E6CF-4BC3-AB8E-E148409D19A3}">
      <dsp:nvSpPr>
        <dsp:cNvPr id="0" name=""/>
        <dsp:cNvSpPr/>
      </dsp:nvSpPr>
      <dsp:spPr>
        <a:xfrm rot="16200000">
          <a:off x="558135" y="1474763"/>
          <a:ext cx="1167501" cy="1167501"/>
        </a:xfrm>
        <a:prstGeom prst="pieWedge">
          <a:avLst/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Open Sans Condensed" panose="020B0806030504020204" pitchFamily="34" charset="0"/>
              <a:cs typeface="Times New Roman" panose="02020603050405020304" pitchFamily="18" charset="0"/>
            </a:rPr>
            <a:t>Control</a:t>
          </a:r>
          <a:endParaRPr lang="en-US" sz="1300" b="1" kern="1200" dirty="0">
            <a:solidFill>
              <a:schemeClr val="bg1"/>
            </a:solidFill>
            <a:latin typeface="Times New Roman" panose="02020603050405020304" pitchFamily="18" charset="0"/>
            <a:ea typeface="Open Sans Condensed" panose="020B0806030504020204" pitchFamily="34" charset="0"/>
            <a:cs typeface="Times New Roman" panose="02020603050405020304" pitchFamily="18" charset="0"/>
          </a:endParaRPr>
        </a:p>
      </dsp:txBody>
      <dsp:txXfrm rot="5400000">
        <a:off x="900088" y="1474763"/>
        <a:ext cx="825548" cy="825548"/>
      </dsp:txXfrm>
    </dsp:sp>
    <dsp:sp modelId="{65C6CEE7-2B7F-4E58-98BF-D81AF230C446}">
      <dsp:nvSpPr>
        <dsp:cNvPr id="0" name=""/>
        <dsp:cNvSpPr/>
      </dsp:nvSpPr>
      <dsp:spPr>
        <a:xfrm>
          <a:off x="1551051" y="1205132"/>
          <a:ext cx="403098" cy="35052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6F32F-20DC-4270-BF5E-379027473E39}">
      <dsp:nvSpPr>
        <dsp:cNvPr id="0" name=""/>
        <dsp:cNvSpPr/>
      </dsp:nvSpPr>
      <dsp:spPr>
        <a:xfrm rot="10800000">
          <a:off x="1551051" y="1339947"/>
          <a:ext cx="403098" cy="35052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AE389F-F8AB-488B-944A-D4B7B1125E72}">
      <dsp:nvSpPr>
        <dsp:cNvPr id="0" name=""/>
        <dsp:cNvSpPr/>
      </dsp:nvSpPr>
      <dsp:spPr>
        <a:xfrm rot="5400000">
          <a:off x="-136177" y="137878"/>
          <a:ext cx="907851" cy="63549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319448"/>
        <a:ext cx="635496" cy="272355"/>
      </dsp:txXfrm>
    </dsp:sp>
    <dsp:sp modelId="{C0AD7E4E-AB6D-4E84-ADEF-FC5D8956B3DE}">
      <dsp:nvSpPr>
        <dsp:cNvPr id="0" name=""/>
        <dsp:cNvSpPr/>
      </dsp:nvSpPr>
      <dsp:spPr>
        <a:xfrm rot="5400000">
          <a:off x="2232496" y="-1595299"/>
          <a:ext cx="590103" cy="37841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Specific</a:t>
          </a:r>
          <a:endParaRPr lang="en-US" sz="3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635496" y="30507"/>
        <a:ext cx="3755297" cy="532491"/>
      </dsp:txXfrm>
    </dsp:sp>
    <dsp:sp modelId="{41B38AD1-3591-4D98-94E6-B28B03EDA062}">
      <dsp:nvSpPr>
        <dsp:cNvPr id="0" name=""/>
        <dsp:cNvSpPr/>
      </dsp:nvSpPr>
      <dsp:spPr>
        <a:xfrm rot="5400000">
          <a:off x="-136177" y="926065"/>
          <a:ext cx="907851" cy="635496"/>
        </a:xfrm>
        <a:prstGeom prst="chevron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</a:t>
          </a:r>
          <a:endParaRPr lang="en-US" sz="18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1107635"/>
        <a:ext cx="635496" cy="272355"/>
      </dsp:txXfrm>
    </dsp:sp>
    <dsp:sp modelId="{10EB9390-EEB2-481C-B363-4F49F8961B21}">
      <dsp:nvSpPr>
        <dsp:cNvPr id="0" name=""/>
        <dsp:cNvSpPr/>
      </dsp:nvSpPr>
      <dsp:spPr>
        <a:xfrm rot="5400000">
          <a:off x="2232496" y="-807112"/>
          <a:ext cx="590103" cy="37841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Measurable</a:t>
          </a:r>
        </a:p>
      </dsp:txBody>
      <dsp:txXfrm rot="-5400000">
        <a:off x="635496" y="818694"/>
        <a:ext cx="3755297" cy="532491"/>
      </dsp:txXfrm>
    </dsp:sp>
    <dsp:sp modelId="{65E3CA36-2242-4984-A32E-CE0C519B4DFB}">
      <dsp:nvSpPr>
        <dsp:cNvPr id="0" name=""/>
        <dsp:cNvSpPr/>
      </dsp:nvSpPr>
      <dsp:spPr>
        <a:xfrm rot="5400000">
          <a:off x="-136177" y="1714251"/>
          <a:ext cx="907851" cy="635496"/>
        </a:xfrm>
        <a:prstGeom prst="chevr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endParaRPr lang="en-US" sz="18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1895821"/>
        <a:ext cx="635496" cy="272355"/>
      </dsp:txXfrm>
    </dsp:sp>
    <dsp:sp modelId="{299F613E-7CC1-42E8-A369-753162EFDE66}">
      <dsp:nvSpPr>
        <dsp:cNvPr id="0" name=""/>
        <dsp:cNvSpPr/>
      </dsp:nvSpPr>
      <dsp:spPr>
        <a:xfrm rot="5400000">
          <a:off x="2232496" y="-18925"/>
          <a:ext cx="590103" cy="37841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</a:t>
          </a:r>
          <a:r>
            <a:rPr lang="en-US" sz="3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ttainable</a:t>
          </a:r>
        </a:p>
      </dsp:txBody>
      <dsp:txXfrm rot="-5400000">
        <a:off x="635496" y="1606881"/>
        <a:ext cx="3755297" cy="532491"/>
      </dsp:txXfrm>
    </dsp:sp>
    <dsp:sp modelId="{AB209BA6-992D-4AB1-86C9-BEC267F4DC72}">
      <dsp:nvSpPr>
        <dsp:cNvPr id="0" name=""/>
        <dsp:cNvSpPr/>
      </dsp:nvSpPr>
      <dsp:spPr>
        <a:xfrm rot="5400000">
          <a:off x="-136177" y="2502438"/>
          <a:ext cx="907851" cy="635496"/>
        </a:xfrm>
        <a:prstGeom prst="chevron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</a:t>
          </a:r>
          <a:endParaRPr lang="en-US" sz="18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2684008"/>
        <a:ext cx="635496" cy="272355"/>
      </dsp:txXfrm>
    </dsp:sp>
    <dsp:sp modelId="{939B83F9-9E43-4232-8A1E-89A011F46CF9}">
      <dsp:nvSpPr>
        <dsp:cNvPr id="0" name=""/>
        <dsp:cNvSpPr/>
      </dsp:nvSpPr>
      <dsp:spPr>
        <a:xfrm rot="5400000">
          <a:off x="2206613" y="714398"/>
          <a:ext cx="590103" cy="37841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</a:t>
          </a:r>
          <a:r>
            <a:rPr lang="en-US" sz="3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elevant</a:t>
          </a:r>
        </a:p>
      </dsp:txBody>
      <dsp:txXfrm rot="-5400000">
        <a:off x="609613" y="2340204"/>
        <a:ext cx="3755297" cy="532491"/>
      </dsp:txXfrm>
    </dsp:sp>
    <dsp:sp modelId="{87CCBC1E-0DCA-4DCE-8797-B397B24E22B8}">
      <dsp:nvSpPr>
        <dsp:cNvPr id="0" name=""/>
        <dsp:cNvSpPr/>
      </dsp:nvSpPr>
      <dsp:spPr>
        <a:xfrm rot="5400000">
          <a:off x="-136177" y="3290625"/>
          <a:ext cx="907851" cy="635496"/>
        </a:xfrm>
        <a:prstGeom prst="chevr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</a:t>
          </a:r>
          <a:endParaRPr lang="en-US" sz="18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3472195"/>
        <a:ext cx="635496" cy="272355"/>
      </dsp:txXfrm>
    </dsp:sp>
    <dsp:sp modelId="{2CF7629D-3EC0-4D00-B2CB-D53F54945928}">
      <dsp:nvSpPr>
        <dsp:cNvPr id="0" name=""/>
        <dsp:cNvSpPr/>
      </dsp:nvSpPr>
      <dsp:spPr>
        <a:xfrm rot="5400000">
          <a:off x="2232496" y="1557447"/>
          <a:ext cx="590103" cy="37841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</a:t>
          </a:r>
          <a:r>
            <a:rPr lang="en-US" sz="3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ime-bound</a:t>
          </a:r>
        </a:p>
      </dsp:txBody>
      <dsp:txXfrm rot="-5400000">
        <a:off x="635496" y="3183253"/>
        <a:ext cx="3755297" cy="53249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CCAEDE-0D39-4CD1-B61D-F0D731971B38}">
      <dsp:nvSpPr>
        <dsp:cNvPr id="0" name=""/>
        <dsp:cNvSpPr/>
      </dsp:nvSpPr>
      <dsp:spPr>
        <a:xfrm rot="16200000">
          <a:off x="-953030" y="954025"/>
          <a:ext cx="4495800" cy="2587749"/>
        </a:xfrm>
        <a:prstGeom prst="flowChartManualOperati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0" tIns="0" rIns="20253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Effort</a:t>
          </a:r>
          <a:endParaRPr 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Effort to Performance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Do I know what to do? Can I really do it?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995" y="899160"/>
        <a:ext cx="2587749" cy="2697480"/>
      </dsp:txXfrm>
    </dsp:sp>
    <dsp:sp modelId="{3B320C9E-F10B-4FF0-9D74-D510EC37567D}">
      <dsp:nvSpPr>
        <dsp:cNvPr id="0" name=""/>
        <dsp:cNvSpPr/>
      </dsp:nvSpPr>
      <dsp:spPr>
        <a:xfrm rot="16200000">
          <a:off x="1828799" y="954025"/>
          <a:ext cx="4495800" cy="2587749"/>
        </a:xfrm>
        <a:prstGeom prst="flowChartManualOperati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0" tIns="0" rIns="20253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Performance</a:t>
          </a:r>
          <a:endParaRPr 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Performance to Outcomes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If I do it, what will happen, and what will I get?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2782824" y="899160"/>
        <a:ext cx="2587749" cy="2697480"/>
      </dsp:txXfrm>
    </dsp:sp>
    <dsp:sp modelId="{82525C91-5E6F-4D83-8279-22C60447E66A}">
      <dsp:nvSpPr>
        <dsp:cNvPr id="0" name=""/>
        <dsp:cNvSpPr/>
      </dsp:nvSpPr>
      <dsp:spPr>
        <a:xfrm rot="16200000">
          <a:off x="4608576" y="954025"/>
          <a:ext cx="4495800" cy="2587749"/>
        </a:xfrm>
        <a:prstGeom prst="flowChartManualOperati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0" tIns="0" rIns="20253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Outcomes</a:t>
          </a:r>
          <a:endParaRPr 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Valued Outcomes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How much do I value these outcomes?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5562601" y="899160"/>
        <a:ext cx="2587749" cy="269748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CCAEDE-0D39-4CD1-B61D-F0D731971B38}">
      <dsp:nvSpPr>
        <dsp:cNvPr id="0" name=""/>
        <dsp:cNvSpPr/>
      </dsp:nvSpPr>
      <dsp:spPr>
        <a:xfrm rot="16200000">
          <a:off x="-953030" y="954025"/>
          <a:ext cx="4495800" cy="2587749"/>
        </a:xfrm>
        <a:prstGeom prst="flowChartManualOperati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0" tIns="0" rIns="183518" bIns="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Effort</a:t>
          </a:r>
          <a:endParaRPr lang="en-US" sz="2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Effort to Performance</a:t>
          </a:r>
          <a:endParaRPr lang="en-US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Does she know what to do and can she do it?</a:t>
          </a:r>
          <a:endParaRPr lang="en-US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995" y="899160"/>
        <a:ext cx="2587749" cy="2697480"/>
      </dsp:txXfrm>
    </dsp:sp>
    <dsp:sp modelId="{3B320C9E-F10B-4FF0-9D74-D510EC37567D}">
      <dsp:nvSpPr>
        <dsp:cNvPr id="0" name=""/>
        <dsp:cNvSpPr/>
      </dsp:nvSpPr>
      <dsp:spPr>
        <a:xfrm rot="16200000">
          <a:off x="1828799" y="954025"/>
          <a:ext cx="4495800" cy="2587749"/>
        </a:xfrm>
        <a:prstGeom prst="flowChartManualOperation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0" tIns="0" rIns="183518" bIns="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Performance</a:t>
          </a:r>
          <a:endParaRPr lang="en-US" sz="2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Performance to Outcomes</a:t>
          </a:r>
          <a:endParaRPr lang="en-US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Is it clear to her what the benefits will be?</a:t>
          </a:r>
          <a:endParaRPr lang="en-US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2782824" y="899160"/>
        <a:ext cx="2587749" cy="2697480"/>
      </dsp:txXfrm>
    </dsp:sp>
    <dsp:sp modelId="{82525C91-5E6F-4D83-8279-22C60447E66A}">
      <dsp:nvSpPr>
        <dsp:cNvPr id="0" name=""/>
        <dsp:cNvSpPr/>
      </dsp:nvSpPr>
      <dsp:spPr>
        <a:xfrm rot="16200000">
          <a:off x="4610630" y="954025"/>
          <a:ext cx="4495800" cy="2587749"/>
        </a:xfrm>
        <a:prstGeom prst="flowChartManualOperation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150" tIns="0" rIns="183518" bIns="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Outcomes</a:t>
          </a:r>
          <a:endParaRPr lang="en-US" sz="2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Valued Outcomes</a:t>
          </a:r>
          <a:endParaRPr lang="en-US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Does she really value what will happen and her reward for doing it?</a:t>
          </a:r>
          <a:endParaRPr lang="en-US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5564655" y="899160"/>
        <a:ext cx="2587749" cy="269748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0C39EC-F1ED-4F8B-B39A-211A3BE0B108}">
      <dsp:nvSpPr>
        <dsp:cNvPr id="0" name=""/>
        <dsp:cNvSpPr/>
      </dsp:nvSpPr>
      <dsp:spPr>
        <a:xfrm>
          <a:off x="3124187" y="1447796"/>
          <a:ext cx="1904978" cy="175260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Meaning</a:t>
          </a:r>
          <a:b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Competence</a:t>
          </a:r>
          <a:b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Self-Determination</a:t>
          </a:r>
          <a:b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Impact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03165" y="1704459"/>
        <a:ext cx="1347022" cy="1239281"/>
      </dsp:txXfrm>
    </dsp:sp>
    <dsp:sp modelId="{1310664F-B186-4203-98C4-89D7C8761920}">
      <dsp:nvSpPr>
        <dsp:cNvPr id="0" name=""/>
        <dsp:cNvSpPr/>
      </dsp:nvSpPr>
      <dsp:spPr>
        <a:xfrm rot="12043544">
          <a:off x="2602443" y="1641544"/>
          <a:ext cx="437604" cy="4150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>
            <a:latin typeface="Palatino Linotype" pitchFamily="18" charset="0"/>
          </a:endParaRPr>
        </a:p>
      </dsp:txBody>
      <dsp:txXfrm rot="10800000">
        <a:off x="2722928" y="1746585"/>
        <a:ext cx="313090" cy="249028"/>
      </dsp:txXfrm>
    </dsp:sp>
    <dsp:sp modelId="{4C791D02-E376-4DE5-9B76-1343B6B38013}">
      <dsp:nvSpPr>
        <dsp:cNvPr id="0" name=""/>
        <dsp:cNvSpPr/>
      </dsp:nvSpPr>
      <dsp:spPr>
        <a:xfrm>
          <a:off x="0" y="76197"/>
          <a:ext cx="2514596" cy="236220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Management</a:t>
          </a:r>
          <a:endParaRPr lang="en-US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8254" y="422133"/>
        <a:ext cx="1778088" cy="1670329"/>
      </dsp:txXfrm>
    </dsp:sp>
    <dsp:sp modelId="{33CED7AA-36B3-4BDC-B1B1-FEFF53762E65}">
      <dsp:nvSpPr>
        <dsp:cNvPr id="0" name=""/>
        <dsp:cNvSpPr/>
      </dsp:nvSpPr>
      <dsp:spPr>
        <a:xfrm rot="1026164">
          <a:off x="5161483" y="2524897"/>
          <a:ext cx="484472" cy="41504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>
            <a:latin typeface="Palatino Linotype" pitchFamily="18" charset="0"/>
          </a:endParaRPr>
        </a:p>
      </dsp:txBody>
      <dsp:txXfrm>
        <a:off x="5164236" y="2589597"/>
        <a:ext cx="359958" cy="249028"/>
      </dsp:txXfrm>
    </dsp:sp>
    <dsp:sp modelId="{5ED9FCB9-E53A-430F-8D02-BB849470AF94}">
      <dsp:nvSpPr>
        <dsp:cNvPr id="0" name=""/>
        <dsp:cNvSpPr/>
      </dsp:nvSpPr>
      <dsp:spPr>
        <a:xfrm>
          <a:off x="5791201" y="2057406"/>
          <a:ext cx="2514596" cy="2362201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Employee</a:t>
          </a:r>
          <a:endParaRPr lang="en-US" sz="23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59455" y="2403342"/>
        <a:ext cx="1778088" cy="167032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FCC424-3A9C-4DB6-901A-1D1EEC64B506}">
      <dsp:nvSpPr>
        <dsp:cNvPr id="0" name=""/>
        <dsp:cNvSpPr/>
      </dsp:nvSpPr>
      <dsp:spPr>
        <a:xfrm>
          <a:off x="0" y="165139"/>
          <a:ext cx="8001000" cy="2091690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F5466C-BBAC-4E4B-9BED-D844480086F0}">
      <dsp:nvSpPr>
        <dsp:cNvPr id="0" name=""/>
        <dsp:cNvSpPr/>
      </dsp:nvSpPr>
      <dsp:spPr>
        <a:xfrm>
          <a:off x="289752" y="495418"/>
          <a:ext cx="2301042" cy="239743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D673364-003F-4BAE-9B9E-7FB145D39AD8}">
      <dsp:nvSpPr>
        <dsp:cNvPr id="0" name=""/>
        <dsp:cNvSpPr/>
      </dsp:nvSpPr>
      <dsp:spPr>
        <a:xfrm rot="10800000">
          <a:off x="240126" y="3032752"/>
          <a:ext cx="2400295" cy="92964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Engaged</a:t>
          </a: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68716" y="3032752"/>
        <a:ext cx="2343115" cy="901059"/>
      </dsp:txXfrm>
    </dsp:sp>
    <dsp:sp modelId="{B0D4B46B-2481-4C2A-A625-C83EF844DDFF}">
      <dsp:nvSpPr>
        <dsp:cNvPr id="0" name=""/>
        <dsp:cNvSpPr/>
      </dsp:nvSpPr>
      <dsp:spPr>
        <a:xfrm>
          <a:off x="2849978" y="495418"/>
          <a:ext cx="2301042" cy="239743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A4D7976-386A-4DC0-BFC8-19A9C28ED9D5}">
      <dsp:nvSpPr>
        <dsp:cNvPr id="0" name=""/>
        <dsp:cNvSpPr/>
      </dsp:nvSpPr>
      <dsp:spPr>
        <a:xfrm rot="10800000">
          <a:off x="2800352" y="3032752"/>
          <a:ext cx="2400295" cy="92964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Not Engaged</a:t>
          </a: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828942" y="3032752"/>
        <a:ext cx="2343115" cy="901059"/>
      </dsp:txXfrm>
    </dsp:sp>
    <dsp:sp modelId="{40704CE3-52C6-4B3E-B312-BDD56EA9A418}">
      <dsp:nvSpPr>
        <dsp:cNvPr id="0" name=""/>
        <dsp:cNvSpPr/>
      </dsp:nvSpPr>
      <dsp:spPr>
        <a:xfrm>
          <a:off x="5410204" y="495418"/>
          <a:ext cx="2301042" cy="239743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9E0B593-255F-45EA-B4B0-99C470926513}">
      <dsp:nvSpPr>
        <dsp:cNvPr id="0" name=""/>
        <dsp:cNvSpPr/>
      </dsp:nvSpPr>
      <dsp:spPr>
        <a:xfrm rot="10800000">
          <a:off x="5360577" y="3032752"/>
          <a:ext cx="2400295" cy="929649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Actively Disengaged</a:t>
          </a:r>
          <a:endParaRPr lang="en-US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389167" y="3032752"/>
        <a:ext cx="2343115" cy="90105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CA923D-B828-454F-8C55-706E575D3E3A}">
      <dsp:nvSpPr>
        <dsp:cNvPr id="0" name=""/>
        <dsp:cNvSpPr/>
      </dsp:nvSpPr>
      <dsp:spPr>
        <a:xfrm rot="21300000">
          <a:off x="25254" y="1919285"/>
          <a:ext cx="8179091" cy="936629"/>
        </a:xfrm>
        <a:prstGeom prst="mathMinus">
          <a:avLst/>
        </a:prstGeom>
        <a:gradFill rotWithShape="0">
          <a:gsLst>
            <a:gs pos="0">
              <a:schemeClr val="accent1">
                <a:tint val="55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55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55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034CDF68-AD51-4CDC-BD0F-0A8C9C2FAFFB}">
      <dsp:nvSpPr>
        <dsp:cNvPr id="0" name=""/>
        <dsp:cNvSpPr/>
      </dsp:nvSpPr>
      <dsp:spPr>
        <a:xfrm>
          <a:off x="987552" y="238760"/>
          <a:ext cx="2468880" cy="1910080"/>
        </a:xfrm>
        <a:prstGeom prst="downArrow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5ADF1AD-7A5F-4F87-8611-1FF0D1E55D0C}">
      <dsp:nvSpPr>
        <dsp:cNvPr id="0" name=""/>
        <dsp:cNvSpPr/>
      </dsp:nvSpPr>
      <dsp:spPr>
        <a:xfrm>
          <a:off x="4361687" y="0"/>
          <a:ext cx="2633472" cy="2005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Orientations for Differentiation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Time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Goal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Interpersonal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61687" y="0"/>
        <a:ext cx="2633472" cy="2005584"/>
      </dsp:txXfrm>
    </dsp:sp>
    <dsp:sp modelId="{BB601DC1-2EF7-4191-B6D5-F86044E82679}">
      <dsp:nvSpPr>
        <dsp:cNvPr id="0" name=""/>
        <dsp:cNvSpPr/>
      </dsp:nvSpPr>
      <dsp:spPr>
        <a:xfrm>
          <a:off x="4773168" y="2626360"/>
          <a:ext cx="2468880" cy="1910080"/>
        </a:xfrm>
        <a:prstGeom prst="upArrow">
          <a:avLst/>
        </a:prstGeom>
        <a:gradFill rotWithShape="0">
          <a:gsLst>
            <a:gs pos="0">
              <a:schemeClr val="accent1">
                <a:shade val="50000"/>
                <a:hueOff val="361437"/>
                <a:satOff val="-7560"/>
                <a:lumOff val="42063"/>
                <a:alphaOff val="0"/>
                <a:shade val="51000"/>
                <a:satMod val="130000"/>
              </a:schemeClr>
            </a:gs>
            <a:gs pos="80000">
              <a:schemeClr val="accent1">
                <a:shade val="50000"/>
                <a:hueOff val="361437"/>
                <a:satOff val="-7560"/>
                <a:lumOff val="42063"/>
                <a:alphaOff val="0"/>
                <a:shade val="93000"/>
                <a:satMod val="130000"/>
              </a:schemeClr>
            </a:gs>
            <a:gs pos="100000">
              <a:schemeClr val="accent1">
                <a:shade val="50000"/>
                <a:hueOff val="361437"/>
                <a:satOff val="-7560"/>
                <a:lumOff val="420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CE15FED-731C-40A4-8AB4-441CB6B3731E}">
      <dsp:nvSpPr>
        <dsp:cNvPr id="0" name=""/>
        <dsp:cNvSpPr/>
      </dsp:nvSpPr>
      <dsp:spPr>
        <a:xfrm>
          <a:off x="1557540" y="2745228"/>
          <a:ext cx="2633472" cy="20055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Mechanisms for Integration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Rules and procedures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Hierarchical referrals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Plans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Liaison roles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Task forces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Inter-unit teams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Matrix structure</a:t>
          </a:r>
          <a:endParaRPr lang="en-US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57540" y="2745228"/>
        <a:ext cx="2633472" cy="200558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BD311D-18A1-4041-99A2-61BE1FC3A941}">
      <dsp:nvSpPr>
        <dsp:cNvPr id="0" name=""/>
        <dsp:cNvSpPr/>
      </dsp:nvSpPr>
      <dsp:spPr>
        <a:xfrm>
          <a:off x="2620410" y="1068907"/>
          <a:ext cx="427589" cy="963092"/>
        </a:xfrm>
        <a:custGeom>
          <a:avLst/>
          <a:gdLst/>
          <a:ahLst/>
          <a:cxnLst/>
          <a:rect l="0" t="0" r="0" b="0"/>
          <a:pathLst>
            <a:path>
              <a:moveTo>
                <a:pt x="427589" y="0"/>
              </a:moveTo>
              <a:lnTo>
                <a:pt x="427589" y="963092"/>
              </a:lnTo>
              <a:lnTo>
                <a:pt x="0" y="963092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862469-EF5E-4B81-B772-C1785E1D0898}">
      <dsp:nvSpPr>
        <dsp:cNvPr id="0" name=""/>
        <dsp:cNvSpPr/>
      </dsp:nvSpPr>
      <dsp:spPr>
        <a:xfrm>
          <a:off x="3048000" y="1068907"/>
          <a:ext cx="2156482" cy="19515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4448"/>
              </a:lnTo>
              <a:lnTo>
                <a:pt x="2156482" y="1764448"/>
              </a:lnTo>
              <a:lnTo>
                <a:pt x="2156482" y="1951580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B58537-8B2F-4A1D-A839-CEA8A4129FEF}">
      <dsp:nvSpPr>
        <dsp:cNvPr id="0" name=""/>
        <dsp:cNvSpPr/>
      </dsp:nvSpPr>
      <dsp:spPr>
        <a:xfrm>
          <a:off x="3002280" y="1068907"/>
          <a:ext cx="91440" cy="19445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44558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FC75FA-EAC4-4F3A-990E-CEF957DD0F49}">
      <dsp:nvSpPr>
        <dsp:cNvPr id="0" name=""/>
        <dsp:cNvSpPr/>
      </dsp:nvSpPr>
      <dsp:spPr>
        <a:xfrm>
          <a:off x="967315" y="1068907"/>
          <a:ext cx="2080684" cy="1928296"/>
        </a:xfrm>
        <a:custGeom>
          <a:avLst/>
          <a:gdLst/>
          <a:ahLst/>
          <a:cxnLst/>
          <a:rect l="0" t="0" r="0" b="0"/>
          <a:pathLst>
            <a:path>
              <a:moveTo>
                <a:pt x="2080684" y="0"/>
              </a:moveTo>
              <a:lnTo>
                <a:pt x="2080684" y="1741163"/>
              </a:lnTo>
              <a:lnTo>
                <a:pt x="0" y="1741163"/>
              </a:lnTo>
              <a:lnTo>
                <a:pt x="0" y="1928296"/>
              </a:lnTo>
            </a:path>
          </a:pathLst>
        </a:custGeom>
        <a:noFill/>
        <a:ln w="25400" cap="flat" cmpd="sng" algn="ctr">
          <a:solidFill>
            <a:schemeClr val="accent1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DB48F1-E2D9-440E-B609-37FE14922173}">
      <dsp:nvSpPr>
        <dsp:cNvPr id="0" name=""/>
        <dsp:cNvSpPr/>
      </dsp:nvSpPr>
      <dsp:spPr>
        <a:xfrm>
          <a:off x="2156891" y="177799"/>
          <a:ext cx="1782216" cy="891108"/>
        </a:xfrm>
        <a:prstGeom prst="rect">
          <a:avLst/>
        </a:prstGeom>
        <a:solidFill>
          <a:schemeClr val="accent1">
            <a:shade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Big Boss</a:t>
          </a:r>
          <a:endParaRPr lang="en-US" sz="3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56891" y="177799"/>
        <a:ext cx="1782216" cy="891108"/>
      </dsp:txXfrm>
    </dsp:sp>
    <dsp:sp modelId="{D403A570-2A7B-4107-A3E0-A7AD83FA6328}">
      <dsp:nvSpPr>
        <dsp:cNvPr id="0" name=""/>
        <dsp:cNvSpPr/>
      </dsp:nvSpPr>
      <dsp:spPr>
        <a:xfrm>
          <a:off x="76206" y="2997204"/>
          <a:ext cx="1782216" cy="89110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Palatino Linotype" pitchFamily="18" charset="0"/>
            </a:rPr>
            <a:t>?</a:t>
          </a:r>
          <a:endParaRPr lang="en-US" sz="3700" kern="1200" dirty="0">
            <a:latin typeface="Palatino Linotype" pitchFamily="18" charset="0"/>
          </a:endParaRPr>
        </a:p>
      </dsp:txBody>
      <dsp:txXfrm>
        <a:off x="76206" y="2997204"/>
        <a:ext cx="1782216" cy="891108"/>
      </dsp:txXfrm>
    </dsp:sp>
    <dsp:sp modelId="{792A9852-236A-4AF8-8072-A4547911626A}">
      <dsp:nvSpPr>
        <dsp:cNvPr id="0" name=""/>
        <dsp:cNvSpPr/>
      </dsp:nvSpPr>
      <dsp:spPr>
        <a:xfrm>
          <a:off x="2156891" y="3013466"/>
          <a:ext cx="1782216" cy="89110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Palatino Linotype" pitchFamily="18" charset="0"/>
            </a:rPr>
            <a:t>?</a:t>
          </a:r>
          <a:endParaRPr lang="en-US" sz="3700" kern="1200" dirty="0">
            <a:latin typeface="Palatino Linotype" pitchFamily="18" charset="0"/>
          </a:endParaRPr>
        </a:p>
      </dsp:txBody>
      <dsp:txXfrm>
        <a:off x="2156891" y="3013466"/>
        <a:ext cx="1782216" cy="891108"/>
      </dsp:txXfrm>
    </dsp:sp>
    <dsp:sp modelId="{06262EB8-7F93-4C15-A756-7BC51BAF6DB9}">
      <dsp:nvSpPr>
        <dsp:cNvPr id="0" name=""/>
        <dsp:cNvSpPr/>
      </dsp:nvSpPr>
      <dsp:spPr>
        <a:xfrm>
          <a:off x="4313373" y="3020488"/>
          <a:ext cx="1782216" cy="89110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Palatino Linotype" pitchFamily="18" charset="0"/>
            </a:rPr>
            <a:t>?</a:t>
          </a:r>
          <a:endParaRPr lang="en-US" sz="3700" kern="1200" dirty="0">
            <a:latin typeface="Palatino Linotype" pitchFamily="18" charset="0"/>
          </a:endParaRPr>
        </a:p>
      </dsp:txBody>
      <dsp:txXfrm>
        <a:off x="4313373" y="3020488"/>
        <a:ext cx="1782216" cy="891108"/>
      </dsp:txXfrm>
    </dsp:sp>
    <dsp:sp modelId="{4527901D-BBA6-45E6-A1B2-DD9380575B04}">
      <dsp:nvSpPr>
        <dsp:cNvPr id="0" name=""/>
        <dsp:cNvSpPr/>
      </dsp:nvSpPr>
      <dsp:spPr>
        <a:xfrm>
          <a:off x="838193" y="1586445"/>
          <a:ext cx="1782216" cy="89110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Assistant</a:t>
          </a:r>
          <a:endParaRPr lang="en-US" sz="3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38193" y="1586445"/>
        <a:ext cx="1782216" cy="89110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9B62B4-63A4-45B9-B86B-68274CB54940}">
      <dsp:nvSpPr>
        <dsp:cNvPr id="0" name=""/>
        <dsp:cNvSpPr/>
      </dsp:nvSpPr>
      <dsp:spPr>
        <a:xfrm>
          <a:off x="758336" y="586886"/>
          <a:ext cx="1586278" cy="1586278"/>
        </a:xfrm>
        <a:prstGeom prst="pieWedge">
          <a:avLst/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>
            <a:solidFill>
              <a:schemeClr val="tx1"/>
            </a:solidFill>
          </a:endParaRPr>
        </a:p>
      </dsp:txBody>
      <dsp:txXfrm>
        <a:off x="1222946" y="1051496"/>
        <a:ext cx="1121668" cy="1121668"/>
      </dsp:txXfrm>
    </dsp:sp>
    <dsp:sp modelId="{3003539B-62B8-451C-94AD-A430E068CCA8}">
      <dsp:nvSpPr>
        <dsp:cNvPr id="0" name=""/>
        <dsp:cNvSpPr/>
      </dsp:nvSpPr>
      <dsp:spPr>
        <a:xfrm rot="5400000">
          <a:off x="2417884" y="586886"/>
          <a:ext cx="1586278" cy="1586278"/>
        </a:xfrm>
        <a:prstGeom prst="pieWedge">
          <a:avLst/>
        </a:prstGeom>
        <a:solidFill>
          <a:srgbClr val="38FA18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>
            <a:solidFill>
              <a:schemeClr val="tx1"/>
            </a:solidFill>
          </a:endParaRPr>
        </a:p>
      </dsp:txBody>
      <dsp:txXfrm rot="-5400000">
        <a:off x="2417884" y="1051496"/>
        <a:ext cx="1121668" cy="1121668"/>
      </dsp:txXfrm>
    </dsp:sp>
    <dsp:sp modelId="{FF760E78-20FD-426B-867D-6BB645576465}">
      <dsp:nvSpPr>
        <dsp:cNvPr id="0" name=""/>
        <dsp:cNvSpPr/>
      </dsp:nvSpPr>
      <dsp:spPr>
        <a:xfrm rot="10800000">
          <a:off x="2417884" y="2246434"/>
          <a:ext cx="1586278" cy="1586278"/>
        </a:xfrm>
        <a:prstGeom prst="pieWedge">
          <a:avLst/>
        </a:prstGeom>
        <a:solidFill>
          <a:srgbClr val="00B0F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>
            <a:solidFill>
              <a:schemeClr val="tx1"/>
            </a:solidFill>
          </a:endParaRPr>
        </a:p>
      </dsp:txBody>
      <dsp:txXfrm rot="10800000">
        <a:off x="2417884" y="2246434"/>
        <a:ext cx="1121668" cy="1121668"/>
      </dsp:txXfrm>
    </dsp:sp>
    <dsp:sp modelId="{BA9ED94A-E6CF-4BC3-AB8E-E148409D19A3}">
      <dsp:nvSpPr>
        <dsp:cNvPr id="0" name=""/>
        <dsp:cNvSpPr/>
      </dsp:nvSpPr>
      <dsp:spPr>
        <a:xfrm rot="16200000">
          <a:off x="758336" y="2246434"/>
          <a:ext cx="1586278" cy="1586278"/>
        </a:xfrm>
        <a:prstGeom prst="pieWedge">
          <a:avLst/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>
            <a:solidFill>
              <a:schemeClr val="bg1"/>
            </a:solidFill>
          </a:endParaRPr>
        </a:p>
      </dsp:txBody>
      <dsp:txXfrm rot="5400000">
        <a:off x="1222946" y="2246434"/>
        <a:ext cx="1121668" cy="1121668"/>
      </dsp:txXfrm>
    </dsp:sp>
    <dsp:sp modelId="{65C6CEE7-2B7F-4E58-98BF-D81AF230C446}">
      <dsp:nvSpPr>
        <dsp:cNvPr id="0" name=""/>
        <dsp:cNvSpPr/>
      </dsp:nvSpPr>
      <dsp:spPr>
        <a:xfrm>
          <a:off x="2107406" y="1880088"/>
          <a:ext cx="547687" cy="47625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6F32F-20DC-4270-BF5E-379027473E39}">
      <dsp:nvSpPr>
        <dsp:cNvPr id="0" name=""/>
        <dsp:cNvSpPr/>
      </dsp:nvSpPr>
      <dsp:spPr>
        <a:xfrm rot="10800000">
          <a:off x="2107406" y="2063261"/>
          <a:ext cx="547687" cy="47625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D7D6B0-0EB5-42BF-A642-185BD5D23A3B}">
      <dsp:nvSpPr>
        <dsp:cNvPr id="0" name=""/>
        <dsp:cNvSpPr/>
      </dsp:nvSpPr>
      <dsp:spPr>
        <a:xfrm>
          <a:off x="0" y="135177"/>
          <a:ext cx="8229600" cy="2034540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820244-E4E3-4690-BE8A-FC35E169F02D}">
      <dsp:nvSpPr>
        <dsp:cNvPr id="0" name=""/>
        <dsp:cNvSpPr/>
      </dsp:nvSpPr>
      <dsp:spPr>
        <a:xfrm>
          <a:off x="246887" y="405533"/>
          <a:ext cx="2417445" cy="262952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C277D1-463A-4194-BC1B-9BDDE3BDCBBA}">
      <dsp:nvSpPr>
        <dsp:cNvPr id="0" name=""/>
        <dsp:cNvSpPr/>
      </dsp:nvSpPr>
      <dsp:spPr>
        <a:xfrm rot="10800000">
          <a:off x="246887" y="3149605"/>
          <a:ext cx="2417445" cy="81025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Record</a:t>
          </a:r>
          <a:endParaRPr lang="en-US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71805" y="3149605"/>
        <a:ext cx="2367609" cy="785335"/>
      </dsp:txXfrm>
    </dsp:sp>
    <dsp:sp modelId="{DE4274AF-0FD2-415B-A68A-97A1F3689CFA}">
      <dsp:nvSpPr>
        <dsp:cNvPr id="0" name=""/>
        <dsp:cNvSpPr/>
      </dsp:nvSpPr>
      <dsp:spPr>
        <a:xfrm>
          <a:off x="2906077" y="405533"/>
          <a:ext cx="2417445" cy="262952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43BB2F-9883-4F26-B547-6906A121FB26}">
      <dsp:nvSpPr>
        <dsp:cNvPr id="0" name=""/>
        <dsp:cNvSpPr/>
      </dsp:nvSpPr>
      <dsp:spPr>
        <a:xfrm rot="10800000">
          <a:off x="2906077" y="3149605"/>
          <a:ext cx="2417445" cy="81025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Manage</a:t>
          </a:r>
          <a:endParaRPr lang="en-US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930995" y="3149605"/>
        <a:ext cx="2367609" cy="785335"/>
      </dsp:txXfrm>
    </dsp:sp>
    <dsp:sp modelId="{277E3783-0B0A-4216-A58A-490FFA08B447}">
      <dsp:nvSpPr>
        <dsp:cNvPr id="0" name=""/>
        <dsp:cNvSpPr/>
      </dsp:nvSpPr>
      <dsp:spPr>
        <a:xfrm>
          <a:off x="5565267" y="405533"/>
          <a:ext cx="2417445" cy="262952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CF89FF-E688-45ED-A273-DA18D859F690}">
      <dsp:nvSpPr>
        <dsp:cNvPr id="0" name=""/>
        <dsp:cNvSpPr/>
      </dsp:nvSpPr>
      <dsp:spPr>
        <a:xfrm rot="10800000">
          <a:off x="5565267" y="3149605"/>
          <a:ext cx="2417445" cy="810253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Consolidate</a:t>
          </a:r>
          <a:endParaRPr lang="en-US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590185" y="3149605"/>
        <a:ext cx="2367609" cy="7853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Criteria of effectiveness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7349" y="0"/>
          <a:ext cx="4203650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Profitability and productivity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8349" y="0"/>
        <a:ext cx="3441650" cy="762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Means-ends theory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Clear direction leads to productive outcomes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Action imperative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Emphasis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Goal clarification, rational analysis, action taking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Culture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Market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000B16-8B56-48AF-B331-82EF68CD5583}">
      <dsp:nvSpPr>
        <dsp:cNvPr id="0" name=""/>
        <dsp:cNvSpPr/>
      </dsp:nvSpPr>
      <dsp:spPr>
        <a:xfrm>
          <a:off x="0" y="196333"/>
          <a:ext cx="8305800" cy="2217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DA598A-6192-45A2-8EFE-C77168ADE877}">
      <dsp:nvSpPr>
        <dsp:cNvPr id="0" name=""/>
        <dsp:cNvSpPr/>
      </dsp:nvSpPr>
      <dsp:spPr>
        <a:xfrm>
          <a:off x="249173" y="589000"/>
          <a:ext cx="2439828" cy="22482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E963673-FDBF-40D5-BF35-B76826934B81}">
      <dsp:nvSpPr>
        <dsp:cNvPr id="0" name=""/>
        <dsp:cNvSpPr/>
      </dsp:nvSpPr>
      <dsp:spPr>
        <a:xfrm rot="10800000">
          <a:off x="249173" y="3018161"/>
          <a:ext cx="2439828" cy="110870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Strategic Organizational Philosophy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83270" y="3018161"/>
        <a:ext cx="2371634" cy="1074610"/>
      </dsp:txXfrm>
    </dsp:sp>
    <dsp:sp modelId="{A4A94D60-E82C-4A3A-8E6B-385002604058}">
      <dsp:nvSpPr>
        <dsp:cNvPr id="0" name=""/>
        <dsp:cNvSpPr/>
      </dsp:nvSpPr>
      <dsp:spPr>
        <a:xfrm>
          <a:off x="2932985" y="589000"/>
          <a:ext cx="2439828" cy="22482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B0BCD64-A2A3-4FEB-8E30-33922413C154}">
      <dsp:nvSpPr>
        <dsp:cNvPr id="0" name=""/>
        <dsp:cNvSpPr/>
      </dsp:nvSpPr>
      <dsp:spPr>
        <a:xfrm rot="10800000">
          <a:off x="2932985" y="3018161"/>
          <a:ext cx="2439828" cy="110870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Tactical Policies and Practices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967082" y="3018161"/>
        <a:ext cx="2371634" cy="1074610"/>
      </dsp:txXfrm>
    </dsp:sp>
    <dsp:sp modelId="{EBD1EEAA-7081-496B-98D0-4E23F8AC0F9D}">
      <dsp:nvSpPr>
        <dsp:cNvPr id="0" name=""/>
        <dsp:cNvSpPr/>
      </dsp:nvSpPr>
      <dsp:spPr>
        <a:xfrm>
          <a:off x="5616797" y="589000"/>
          <a:ext cx="2439828" cy="224822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B471CCF-0698-4A29-8298-DFD6FADE747B}">
      <dsp:nvSpPr>
        <dsp:cNvPr id="0" name=""/>
        <dsp:cNvSpPr/>
      </dsp:nvSpPr>
      <dsp:spPr>
        <a:xfrm rot="10800000">
          <a:off x="5616797" y="3018161"/>
          <a:ext cx="2439828" cy="1108707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Personal Values and Aspirations</a:t>
          </a:r>
        </a:p>
      </dsp:txBody>
      <dsp:txXfrm rot="10800000">
        <a:off x="5650894" y="3018161"/>
        <a:ext cx="2371634" cy="107461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9B62B4-63A4-45B9-B86B-68274CB54940}">
      <dsp:nvSpPr>
        <dsp:cNvPr id="0" name=""/>
        <dsp:cNvSpPr/>
      </dsp:nvSpPr>
      <dsp:spPr>
        <a:xfrm>
          <a:off x="702792" y="169392"/>
          <a:ext cx="1286789" cy="1286789"/>
        </a:xfrm>
        <a:prstGeom prst="pieWedge">
          <a:avLst/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105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79684" y="546284"/>
        <a:ext cx="909897" cy="909897"/>
      </dsp:txXfrm>
    </dsp:sp>
    <dsp:sp modelId="{3003539B-62B8-451C-94AD-A430E068CCA8}">
      <dsp:nvSpPr>
        <dsp:cNvPr id="0" name=""/>
        <dsp:cNvSpPr/>
      </dsp:nvSpPr>
      <dsp:spPr>
        <a:xfrm rot="5400000">
          <a:off x="2049018" y="169392"/>
          <a:ext cx="1286789" cy="1286789"/>
        </a:xfrm>
        <a:prstGeom prst="pieWedge">
          <a:avLst/>
        </a:prstGeom>
        <a:solidFill>
          <a:srgbClr val="38FA18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049018" y="546284"/>
        <a:ext cx="909897" cy="909897"/>
      </dsp:txXfrm>
    </dsp:sp>
    <dsp:sp modelId="{FF760E78-20FD-426B-867D-6BB645576465}">
      <dsp:nvSpPr>
        <dsp:cNvPr id="0" name=""/>
        <dsp:cNvSpPr/>
      </dsp:nvSpPr>
      <dsp:spPr>
        <a:xfrm rot="10800000">
          <a:off x="2049018" y="1515617"/>
          <a:ext cx="1286789" cy="1286789"/>
        </a:xfrm>
        <a:prstGeom prst="pieWedge">
          <a:avLst/>
        </a:prstGeom>
        <a:solidFill>
          <a:srgbClr val="00B0F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13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049018" y="1515617"/>
        <a:ext cx="909897" cy="909897"/>
      </dsp:txXfrm>
    </dsp:sp>
    <dsp:sp modelId="{BA9ED94A-E6CF-4BC3-AB8E-E148409D19A3}">
      <dsp:nvSpPr>
        <dsp:cNvPr id="0" name=""/>
        <dsp:cNvSpPr/>
      </dsp:nvSpPr>
      <dsp:spPr>
        <a:xfrm rot="16200000">
          <a:off x="702792" y="1515617"/>
          <a:ext cx="1286789" cy="1286789"/>
        </a:xfrm>
        <a:prstGeom prst="pieWedge">
          <a:avLst/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  <a:endParaRPr lang="en-US" sz="13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1079684" y="1515617"/>
        <a:ext cx="909897" cy="909897"/>
      </dsp:txXfrm>
    </dsp:sp>
    <dsp:sp modelId="{65C6CEE7-2B7F-4E58-98BF-D81AF230C446}">
      <dsp:nvSpPr>
        <dsp:cNvPr id="0" name=""/>
        <dsp:cNvSpPr/>
      </dsp:nvSpPr>
      <dsp:spPr>
        <a:xfrm>
          <a:off x="1797157" y="1218438"/>
          <a:ext cx="444284" cy="386334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6F32F-20DC-4270-BF5E-379027473E39}">
      <dsp:nvSpPr>
        <dsp:cNvPr id="0" name=""/>
        <dsp:cNvSpPr/>
      </dsp:nvSpPr>
      <dsp:spPr>
        <a:xfrm rot="10800000">
          <a:off x="1797157" y="1367028"/>
          <a:ext cx="444284" cy="386334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77F4C6-C716-4374-935C-9BAE0775F0C8}">
      <dsp:nvSpPr>
        <dsp:cNvPr id="0" name=""/>
        <dsp:cNvSpPr/>
      </dsp:nvSpPr>
      <dsp:spPr>
        <a:xfrm>
          <a:off x="0" y="3145859"/>
          <a:ext cx="5334000" cy="68823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Individual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145859"/>
        <a:ext cx="5334000" cy="688237"/>
      </dsp:txXfrm>
    </dsp:sp>
    <dsp:sp modelId="{79946F49-ACBF-4ADA-B956-23D77A4F390A}">
      <dsp:nvSpPr>
        <dsp:cNvPr id="0" name=""/>
        <dsp:cNvSpPr/>
      </dsp:nvSpPr>
      <dsp:spPr>
        <a:xfrm rot="10800000">
          <a:off x="0" y="2097673"/>
          <a:ext cx="5334000" cy="1058508"/>
        </a:xfrm>
        <a:prstGeom prst="upArrowCallou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Team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2097673"/>
        <a:ext cx="5334000" cy="687787"/>
      </dsp:txXfrm>
    </dsp:sp>
    <dsp:sp modelId="{6DD7B007-A898-4412-A320-D34858E27B7A}">
      <dsp:nvSpPr>
        <dsp:cNvPr id="0" name=""/>
        <dsp:cNvSpPr/>
      </dsp:nvSpPr>
      <dsp:spPr>
        <a:xfrm rot="10800000">
          <a:off x="0" y="1015997"/>
          <a:ext cx="5334000" cy="1058508"/>
        </a:xfrm>
        <a:prstGeom prst="upArrowCallou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Business Unit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1015997"/>
        <a:ext cx="5334000" cy="687787"/>
      </dsp:txXfrm>
    </dsp:sp>
    <dsp:sp modelId="{9A14A533-F648-4E42-A134-0D18B40D3A90}">
      <dsp:nvSpPr>
        <dsp:cNvPr id="0" name=""/>
        <dsp:cNvSpPr/>
      </dsp:nvSpPr>
      <dsp:spPr>
        <a:xfrm rot="10800000">
          <a:off x="0" y="0"/>
          <a:ext cx="5334000" cy="1058508"/>
        </a:xfrm>
        <a:prstGeom prst="upArrowCallou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Enterprise</a:t>
          </a:r>
          <a:endParaRPr lang="en-US" sz="2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0" y="0"/>
        <a:ext cx="5334000" cy="6877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List2#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4#3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pList2#3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4#2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58177-F83E-489A-B0E9-4462999DD78E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A40F0-F87E-4D1F-9C40-498141FA97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355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5BBC6-3614-4AF6-9E0E-C46B1AA1752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alatino Linotype" pitchFamily="18" charset="0"/>
              </a:defRPr>
            </a:lvl1pPr>
          </a:lstStyle>
          <a:p>
            <a:fld id="{A8E6E25C-8CA4-4F1A-89E7-B62A6F387524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2600" y="6356350"/>
            <a:ext cx="5715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Palatino Linotype" pitchFamily="18" charset="0"/>
              </a:defRPr>
            </a:lvl1pPr>
          </a:lstStyle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Palatino Linotype" pitchFamily="18" charset="0"/>
              </a:defRPr>
            </a:lvl1pPr>
          </a:lstStyle>
          <a:p>
            <a:fld id="{BEDC8A94-4BDC-43AC-A1BE-02DB975035B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1447800"/>
            <a:ext cx="8229600" cy="1588"/>
          </a:xfrm>
          <a:prstGeom prst="line">
            <a:avLst/>
          </a:prstGeom>
          <a:ln w="98425" cap="rnd">
            <a:gradFill flip="none" rotWithShape="1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0" scaled="0"/>
              <a:tileRect/>
            </a:gra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Palatino Linotype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11.jpe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12.jpeg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3" Type="http://schemas.openxmlformats.org/officeDocument/2006/relationships/image" Target="../media/image14.jpeg"/><Relationship Id="rId7" Type="http://schemas.openxmlformats.org/officeDocument/2006/relationships/diagramColors" Target="../diagrams/colors10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5" Type="http://schemas.openxmlformats.org/officeDocument/2006/relationships/diagramLayout" Target="../diagrams/layout10.xml"/><Relationship Id="rId4" Type="http://schemas.openxmlformats.org/officeDocument/2006/relationships/diagramData" Target="../diagrams/data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18" Type="http://schemas.openxmlformats.org/officeDocument/2006/relationships/diagramData" Target="../diagrams/data5.xml"/><Relationship Id="rId26" Type="http://schemas.openxmlformats.org/officeDocument/2006/relationships/diagramColors" Target="../diagrams/colors6.xml"/><Relationship Id="rId3" Type="http://schemas.openxmlformats.org/officeDocument/2006/relationships/diagramData" Target="../diagrams/data2.xml"/><Relationship Id="rId21" Type="http://schemas.openxmlformats.org/officeDocument/2006/relationships/diagramColors" Target="../diagrams/colors5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5" Type="http://schemas.openxmlformats.org/officeDocument/2006/relationships/diagramQuickStyle" Target="../diagrams/quickStyle6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4.xml"/><Relationship Id="rId20" Type="http://schemas.openxmlformats.org/officeDocument/2006/relationships/diagramQuickStyle" Target="../diagrams/quickStyl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24" Type="http://schemas.openxmlformats.org/officeDocument/2006/relationships/diagramLayout" Target="../diagrams/layout6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23" Type="http://schemas.openxmlformats.org/officeDocument/2006/relationships/diagramData" Target="../diagrams/data6.xml"/><Relationship Id="rId10" Type="http://schemas.openxmlformats.org/officeDocument/2006/relationships/diagramQuickStyle" Target="../diagrams/quickStyle3.xml"/><Relationship Id="rId19" Type="http://schemas.openxmlformats.org/officeDocument/2006/relationships/diagramLayout" Target="../diagrams/layout5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Relationship Id="rId22" Type="http://schemas.microsoft.com/office/2007/relationships/diagramDrawing" Target="../diagrams/drawing5.xml"/><Relationship Id="rId27" Type="http://schemas.microsoft.com/office/2007/relationships/diagramDrawing" Target="../diagrams/drawing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30425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Module 3: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8862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400800"/>
            <a:ext cx="7315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6th edition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958896881"/>
              </p:ext>
            </p:extLst>
          </p:nvPr>
        </p:nvGraphicFramePr>
        <p:xfrm>
          <a:off x="-152400" y="1447800"/>
          <a:ext cx="35052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noFill/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Articulating and Communicating Vision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30929" y="6356350"/>
            <a:ext cx="58674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887806113"/>
              </p:ext>
            </p:extLst>
          </p:nvPr>
        </p:nvGraphicFramePr>
        <p:xfrm>
          <a:off x="457200" y="1473200"/>
          <a:ext cx="83058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 do You See?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79637"/>
            <a:ext cx="4038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Visionary Leaders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525963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do they demonstrate the four action imperatives?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295400" y="1646237"/>
            <a:ext cx="2420112" cy="3657600"/>
            <a:chOff x="1295400" y="1066800"/>
            <a:chExt cx="2420112" cy="3657600"/>
          </a:xfrm>
        </p:grpSpPr>
        <p:pic>
          <p:nvPicPr>
            <p:cNvPr id="3074" name="Picture 2" descr="C:\Documents and Settings\lstclair\Local Settings\Temporary Internet Files\Content.IE5\BAHT2DL9\MP900314137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95400" y="1066800"/>
              <a:ext cx="2420112" cy="3657600"/>
            </a:xfrm>
            <a:prstGeom prst="rect">
              <a:avLst/>
            </a:prstGeom>
            <a:noFill/>
          </p:spPr>
        </p:pic>
        <p:sp>
          <p:nvSpPr>
            <p:cNvPr id="8" name="Rectangle 7"/>
            <p:cNvSpPr/>
            <p:nvPr/>
          </p:nvSpPr>
          <p:spPr>
            <a:xfrm>
              <a:off x="2209800" y="2209800"/>
              <a:ext cx="609600" cy="156966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96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?</a:t>
              </a:r>
              <a:endParaRPr lang="en-US" sz="9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650357387"/>
              </p:ext>
            </p:extLst>
          </p:nvPr>
        </p:nvGraphicFramePr>
        <p:xfrm>
          <a:off x="4648200" y="3276600"/>
          <a:ext cx="4038600" cy="29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67402" y="6356350"/>
            <a:ext cx="5791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Setting Goals and Objectives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 descr="C:\Documents and Settings\lstclair\Local Settings\Temporary Internet Files\Content.IE5\36XKDU6A\MC900336175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438400" y="1905001"/>
            <a:ext cx="4572000" cy="415443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67402" y="6356350"/>
            <a:ext cx="5791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Goal Setting Process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Formulate specific objectives and due date</a:t>
            </a:r>
          </a:p>
          <a:p>
            <a:pPr>
              <a:spcBef>
                <a:spcPts val="18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specific steps to be taken</a:t>
            </a:r>
          </a:p>
          <a:p>
            <a:pPr>
              <a:spcBef>
                <a:spcPts val="18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Schedule start and completion dates</a:t>
            </a:r>
          </a:p>
          <a:p>
            <a:pPr>
              <a:spcBef>
                <a:spcPts val="18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 a budget for resources needed</a:t>
            </a:r>
          </a:p>
          <a:p>
            <a:pPr>
              <a:spcBef>
                <a:spcPts val="18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Estimate milestone achievements</a:t>
            </a:r>
          </a:p>
          <a:p>
            <a:pPr>
              <a:spcBef>
                <a:spcPts val="18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 implementation mechanism</a:t>
            </a:r>
          </a:p>
          <a:p>
            <a:pPr>
              <a:spcBef>
                <a:spcPts val="18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 standards for evaluating performance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400800"/>
            <a:ext cx="5791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Cascading Goals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Through the Organization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1000" y="1701225"/>
            <a:ext cx="8458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200" cap="none" spc="50" dirty="0" err="1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Superordinate</a:t>
            </a:r>
            <a:r>
              <a:rPr lang="en-US" sz="3200" cap="none" spc="5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 Goals</a:t>
            </a:r>
            <a:endParaRPr lang="en-US" sz="3200" cap="none" spc="5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Documents and Settings\lstclair\Local Settings\Temporary Internet Files\Content.IE5\Q4CN35QT\MP90022756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362200"/>
            <a:ext cx="2955925" cy="3784600"/>
          </a:xfrm>
          <a:prstGeom prst="rect">
            <a:avLst/>
          </a:prstGeom>
          <a:noFill/>
        </p:spPr>
      </p:pic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1996112416"/>
              </p:ext>
            </p:extLst>
          </p:nvPr>
        </p:nvGraphicFramePr>
        <p:xfrm>
          <a:off x="3505200" y="2336800"/>
          <a:ext cx="5334000" cy="383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67402" y="6356350"/>
            <a:ext cx="5791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noFill/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Gaining Strategic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Unity and Alignment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 a motivating and compelling vision, inspiring values, and clear strategic intent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Ensure vision, values, and strategic intent are understood and owned throughout the firm 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Ensure goals and actions are aligned across all units, teams, and individuals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 the knowledge, skills, and mind-set needed to execute the strategy, live the values, and achieve the vision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67402" y="6356350"/>
            <a:ext cx="5791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Management Systems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191000" cy="1828800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Translation of vision to unit goals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Joint establishment </a:t>
            </a:r>
            <a:b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individual goals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31" name="Picture 11" descr="C:\Documents and Settings\lstclair\Local Settings\Temporary Internet Files\Content.IE5\QVT6TLOJ\MP90020224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7830" y="3352800"/>
            <a:ext cx="4230525" cy="2827401"/>
          </a:xfrm>
          <a:prstGeom prst="rect">
            <a:avLst/>
          </a:prstGeom>
          <a:noFill/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572000" y="1600201"/>
            <a:ext cx="4191000" cy="182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Ongoing coaching and feedback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Evaluation of performance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67402" y="6356350"/>
            <a:ext cx="5791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Be Effective, Goals Should Be…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9" name="Picture 15" descr="C:\Documents and Settings\lstclair\Local Settings\Temporary Internet Files\Content.IE5\36XKDU6A\MP90043073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260600"/>
            <a:ext cx="3892282" cy="2590800"/>
          </a:xfrm>
          <a:prstGeom prst="rect">
            <a:avLst/>
          </a:prstGeom>
          <a:noFill/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355216651"/>
              </p:ext>
            </p:extLst>
          </p:nvPr>
        </p:nvGraphicFramePr>
        <p:xfrm>
          <a:off x="381000" y="1879600"/>
          <a:ext cx="4419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24600"/>
            <a:ext cx="5791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Motivating Self and Others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C:\Documents and Settings\lstclair\Local Settings\Temporary Internet Files\Content.IE5\1XUB55IY\MC900078726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596896" y="1861838"/>
            <a:ext cx="4032504" cy="4086076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67402" y="6356350"/>
            <a:ext cx="5791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 Theories of Motivation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Basic needs for survival and safety can be met with extrinsic rewards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Affiliation needs call for intrinsic feelings of belonging that result from relationships with other people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Esteem and power needs call for symbols of status and importance and an ability to influence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Achievement, growth, and self-actualization needs call for activities that are intrinsically rewarding and require our best efforts</a:t>
            </a:r>
          </a:p>
          <a:p>
            <a:pPr lvl="1">
              <a:spcBef>
                <a:spcPts val="1800"/>
              </a:spcBef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67402" y="6356350"/>
            <a:ext cx="5791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74638"/>
            <a:ext cx="6019800" cy="1143000"/>
          </a:xfrm>
          <a:noFill/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 for Module 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2971800"/>
            <a:ext cx="4648200" cy="29257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Assumptions and Goals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Paradoxes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Competencies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62100" y="6324600"/>
            <a:ext cx="6019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Documents and Settings\lstclair\Local Settings\Temporary Internet Files\Content.IE5\Q4CN35QT\MC90041050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67151" cy="1413849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09600" y="1905000"/>
            <a:ext cx="73166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Rational Goal Model</a:t>
            </a:r>
            <a:endParaRPr lang="en-US" sz="5400" b="1" cap="none" spc="50" dirty="0">
              <a:ln w="11430"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 Theories of Motivation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Equity theory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Social comparisons can be de-motivating!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Job characteristics model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Skill variety, Task identity, Task Significance, Autonomy, Feedback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Goal setting theory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SMART goals that are challenging</a:t>
            </a:r>
          </a:p>
          <a:p>
            <a:pPr lvl="1">
              <a:spcBef>
                <a:spcPts val="1200"/>
              </a:spcBef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Tasks that provide interim performance feedback </a:t>
            </a:r>
          </a:p>
          <a:p>
            <a:pPr>
              <a:spcBef>
                <a:spcPts val="18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Expectancy theory … </a:t>
            </a: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be continued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67402" y="6356350"/>
            <a:ext cx="5791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noFill/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Expectancy Theory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Employee’s Perspective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523034629"/>
              </p:ext>
            </p:extLst>
          </p:nvPr>
        </p:nvGraphicFramePr>
        <p:xfrm>
          <a:off x="533400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67402" y="6356350"/>
            <a:ext cx="5791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noFill/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Expectancy Theory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Employer’s Perspective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43183038"/>
              </p:ext>
            </p:extLst>
          </p:nvPr>
        </p:nvGraphicFramePr>
        <p:xfrm>
          <a:off x="533400" y="16764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67402" y="6356350"/>
            <a:ext cx="5791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a Positive Pygmalion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Documents and Settings\lstclair\Local Settings\Temporary Internet Files\Content.IE5\Q4CN35QT\MC90027990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828800"/>
            <a:ext cx="3506724" cy="4109377"/>
          </a:xfrm>
          <a:prstGeom prst="rect">
            <a:avLst/>
          </a:prstGeom>
          <a:noFill/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67402" y="6356350"/>
            <a:ext cx="5791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Empowerment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738501225"/>
              </p:ext>
            </p:extLst>
          </p:nvPr>
        </p:nvGraphicFramePr>
        <p:xfrm>
          <a:off x="457200" y="1600200"/>
          <a:ext cx="83058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Employee Engagement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990501747"/>
              </p:ext>
            </p:extLst>
          </p:nvPr>
        </p:nvGraphicFramePr>
        <p:xfrm>
          <a:off x="685800" y="1600200"/>
          <a:ext cx="80010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Designing and Organizing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6" descr="C:\Documents and Settings\lstclair\Local Settings\Temporary Internet Files\Content.IE5\2PMJC99Z\MC900090125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688374"/>
            <a:ext cx="4419600" cy="4068995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3: Improving Productivity and Increasing Profitability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noFill/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Concepts and Principles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Structure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Division of Labor and Specialization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Hierarchy and Lines of Authority</a:t>
            </a:r>
          </a:p>
          <a:p>
            <a:pPr lvl="1">
              <a:spcBef>
                <a:spcPts val="1800"/>
              </a:spcBef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Span of control</a:t>
            </a:r>
          </a:p>
          <a:p>
            <a:pPr lvl="1">
              <a:spcBef>
                <a:spcPts val="1800"/>
              </a:spcBef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Unity of command</a:t>
            </a:r>
          </a:p>
          <a:p>
            <a:pPr lvl="1">
              <a:spcBef>
                <a:spcPts val="1800"/>
              </a:spcBef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Scalar chain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Standardization and Formalization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Decision-making Authority</a:t>
            </a:r>
          </a:p>
          <a:p>
            <a:pPr lvl="1">
              <a:spcBef>
                <a:spcPts val="1800"/>
              </a:spcBef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Centralization v. Decentralization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3: Improving Productivity and Increasing Profitability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Tensions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3: Improving Productivity and Increasing Profitability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Isosceles Triangle 10"/>
          <p:cNvSpPr/>
          <p:nvPr/>
        </p:nvSpPr>
        <p:spPr>
          <a:xfrm>
            <a:off x="1981200" y="2895600"/>
            <a:ext cx="685800" cy="27432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>
            <a:off x="3962400" y="4876800"/>
            <a:ext cx="5029200" cy="68580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57200" y="16764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Palatino Linotype" pitchFamily="18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ts val="1800"/>
              </a:spcBef>
              <a:buFont typeface="Arial" pitchFamily="34" charset="0"/>
              <a:buChar char="•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more complex and turbulent the external environment, the greater the need for a more organic structure and design</a:t>
            </a:r>
            <a:r>
              <a:rPr lang="en-US" sz="2400" dirty="0" smtClean="0">
                <a:latin typeface="Palatino Linotype" pitchFamily="18" charset="0"/>
              </a:rPr>
              <a:t/>
            </a:r>
            <a:br>
              <a:rPr lang="en-US" sz="2400" dirty="0" smtClean="0">
                <a:latin typeface="Palatino Linotype" pitchFamily="18" charset="0"/>
              </a:rPr>
            </a:br>
            <a:r>
              <a:rPr lang="en-US" sz="2400" dirty="0" smtClean="0">
                <a:latin typeface="Palatino Linotype" pitchFamily="18" charset="0"/>
              </a:rPr>
              <a:t/>
            </a:r>
            <a:br>
              <a:rPr lang="en-US" sz="2400" dirty="0" smtClean="0">
                <a:latin typeface="Palatino Linotype" pitchFamily="18" charset="0"/>
              </a:rPr>
            </a:br>
            <a:r>
              <a:rPr lang="en-US" sz="2400" dirty="0" smtClean="0">
                <a:latin typeface="Palatino Linotype" pitchFamily="18" charset="0"/>
              </a:rPr>
              <a:t/>
            </a:r>
            <a:br>
              <a:rPr lang="en-US" sz="2400" dirty="0" smtClean="0">
                <a:latin typeface="Palatino Linotype" pitchFamily="18" charset="0"/>
              </a:rPr>
            </a:br>
            <a:r>
              <a:rPr lang="en-US" sz="2400" dirty="0" smtClean="0">
                <a:latin typeface="Palatino Linotype" pitchFamily="18" charset="0"/>
              </a:rPr>
              <a:t/>
            </a:r>
            <a:br>
              <a:rPr lang="en-US" sz="2400" dirty="0" smtClean="0">
                <a:latin typeface="Palatino Linotype" pitchFamily="18" charset="0"/>
              </a:rPr>
            </a:br>
            <a:r>
              <a:rPr lang="en-US" sz="2400" dirty="0" smtClean="0">
                <a:latin typeface="Palatino Linotype" pitchFamily="18" charset="0"/>
              </a:rPr>
              <a:t/>
            </a:r>
            <a:br>
              <a:rPr lang="en-US" sz="2400" dirty="0" smtClean="0">
                <a:latin typeface="Palatino Linotype" pitchFamily="18" charset="0"/>
              </a:rPr>
            </a:br>
            <a:r>
              <a:rPr lang="en-US" sz="2400" dirty="0" smtClean="0">
                <a:latin typeface="Palatino Linotype" pitchFamily="18" charset="0"/>
              </a:rPr>
              <a:t/>
            </a:r>
            <a:br>
              <a:rPr lang="en-US" sz="2400" dirty="0" smtClean="0">
                <a:latin typeface="Palatino Linotype" pitchFamily="18" charset="0"/>
              </a:rPr>
            </a:br>
            <a:r>
              <a:rPr lang="en-US" sz="2400" dirty="0" smtClean="0">
                <a:latin typeface="Palatino Linotype" pitchFamily="18" charset="0"/>
              </a:rPr>
              <a:t/>
            </a:r>
            <a:br>
              <a:rPr lang="en-US" sz="2400" dirty="0" smtClean="0">
                <a:latin typeface="Palatino Linotype" pitchFamily="18" charset="0"/>
              </a:rPr>
            </a:br>
            <a:r>
              <a:rPr lang="en-US" sz="2400" dirty="0" smtClean="0">
                <a:latin typeface="Palatino Linotype" pitchFamily="18" charset="0"/>
              </a:rPr>
              <a:t/>
            </a:r>
            <a:br>
              <a:rPr lang="en-US" sz="2400" dirty="0" smtClean="0">
                <a:latin typeface="Palatino Linotype" pitchFamily="18" charset="0"/>
              </a:rPr>
            </a:br>
            <a:r>
              <a:rPr lang="en-US" sz="2400" dirty="0" smtClean="0">
                <a:latin typeface="Palatino Linotype" pitchFamily="18" charset="0"/>
              </a:rPr>
              <a:t/>
            </a:r>
            <a:br>
              <a:rPr lang="en-US" sz="2400" dirty="0" smtClean="0">
                <a:latin typeface="Palatino Linotype" pitchFamily="18" charset="0"/>
              </a:rPr>
            </a:b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Mechanistic Archetype</a:t>
            </a:r>
            <a:r>
              <a:rPr lang="en-US" sz="2400" dirty="0" smtClean="0">
                <a:latin typeface="Palatino Linotype" pitchFamily="18" charset="0"/>
              </a:rPr>
              <a:t>		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Organic Archetype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alatino Linotype" pitchFamily="18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Differentiation &amp; Integration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3: Improving Productivity and Increasing Profitability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934719677"/>
              </p:ext>
            </p:extLst>
          </p:nvPr>
        </p:nvGraphicFramePr>
        <p:xfrm>
          <a:off x="457200" y="1397000"/>
          <a:ext cx="8229600" cy="477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53400" cy="1143000"/>
          </a:xfrm>
          <a:noFill/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Rational Goal Model 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Assumptions and Goals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95400" y="6356350"/>
            <a:ext cx="60198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944123147"/>
              </p:ext>
            </p:extLst>
          </p:nvPr>
        </p:nvGraphicFramePr>
        <p:xfrm>
          <a:off x="533400" y="16002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4103273766"/>
              </p:ext>
            </p:extLst>
          </p:nvPr>
        </p:nvGraphicFramePr>
        <p:xfrm>
          <a:off x="533400" y="24384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553894350"/>
              </p:ext>
            </p:extLst>
          </p:nvPr>
        </p:nvGraphicFramePr>
        <p:xfrm>
          <a:off x="533400" y="32766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2776012180"/>
              </p:ext>
            </p:extLst>
          </p:nvPr>
        </p:nvGraphicFramePr>
        <p:xfrm>
          <a:off x="533400" y="41148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432460546"/>
              </p:ext>
            </p:extLst>
          </p:nvPr>
        </p:nvGraphicFramePr>
        <p:xfrm>
          <a:off x="533400" y="49530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Departmentalization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Division</a:t>
            </a:r>
          </a:p>
          <a:p>
            <a:pPr lvl="1">
              <a:spcBef>
                <a:spcPts val="1800"/>
              </a:spcBef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 or</a:t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Service</a:t>
            </a:r>
          </a:p>
          <a:p>
            <a:pPr lvl="1">
              <a:spcBef>
                <a:spcPts val="1800"/>
              </a:spcBef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</a:p>
          <a:p>
            <a:pPr lvl="1">
              <a:spcBef>
                <a:spcPts val="1800"/>
              </a:spcBef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Customer</a:t>
            </a:r>
          </a:p>
          <a:p>
            <a:pPr lvl="1">
              <a:spcBef>
                <a:spcPts val="1800"/>
              </a:spcBef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Matrix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3: Improving Productivity and Increasing Profitability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466452328"/>
              </p:ext>
            </p:extLst>
          </p:nvPr>
        </p:nvGraphicFramePr>
        <p:xfrm>
          <a:off x="2895600" y="1651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Galbraith’s Star Model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67100" y="16002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Strategy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05600" y="32004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200400"/>
            <a:ext cx="2514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Processes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5435025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Rewards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5435025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5-Point Star 9"/>
          <p:cNvSpPr/>
          <p:nvPr/>
        </p:nvSpPr>
        <p:spPr>
          <a:xfrm>
            <a:off x="2590800" y="2209800"/>
            <a:ext cx="4038600" cy="3429000"/>
          </a:xfrm>
          <a:prstGeom prst="star5">
            <a:avLst/>
          </a:pr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CVF Culture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Diagram 11"/>
          <p:cNvGraphicFramePr/>
          <p:nvPr/>
        </p:nvGraphicFramePr>
        <p:xfrm>
          <a:off x="2190750" y="1600200"/>
          <a:ext cx="47625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ectangle 12"/>
          <p:cNvSpPr/>
          <p:nvPr/>
        </p:nvSpPr>
        <p:spPr>
          <a:xfrm>
            <a:off x="1907345" y="2249269"/>
            <a:ext cx="11336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en-US" sz="3600" b="1" cap="none" spc="0" dirty="0" smtClean="0">
                <a:ln w="11430"/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Clan</a:t>
            </a:r>
            <a:endParaRPr lang="en-US" sz="3600" b="1" cap="none" spc="0" dirty="0">
              <a:ln w="11430"/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72200" y="4419600"/>
            <a:ext cx="17235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600" b="1" cap="none" spc="0" dirty="0" smtClean="0">
                <a:ln w="11430"/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</a:t>
            </a:r>
            <a:endParaRPr lang="en-US" sz="3600" b="1" cap="none" spc="0" dirty="0">
              <a:ln w="11430"/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6200" y="4419600"/>
            <a:ext cx="296478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Bureaucracy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72200" y="2249269"/>
            <a:ext cx="23391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600" b="1" cap="none" spc="0" dirty="0" smtClean="0">
                <a:ln w="11430"/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Adhocracy</a:t>
            </a:r>
            <a:endParaRPr lang="en-US" sz="3600" b="1" cap="none" spc="0" dirty="0">
              <a:ln w="11430"/>
              <a:solidFill>
                <a:srgbClr val="00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noFill/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Managing Execution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Driving for Results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Content Placeholder 5" descr="C:\Documents and Settings\lstclair\Local Settings\Temporary Internet Files\Content.IE5\2PMJC99Z\MC900071123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1828800"/>
            <a:ext cx="3505200" cy="4096338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3: Improving Productivity and Increasing Profitability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Core Processes of Execution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648200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the people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the pipeline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Populate the pipeline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Strategy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should we do?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should we do it?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Operations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 the path to the results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Budget based on the operations plan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3: Improving Productivity and Increasing Profitability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Documents and Settings\lstclair\Local Settings\Temporary Internet Files\Content.IE5\8VP5TP95\MC90005497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0075" y="1905000"/>
            <a:ext cx="3488909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noFill/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Individual Execution –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 the Most of Your Time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 Module 3: Improving Productivity and Increasing Profitability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063527655"/>
              </p:ext>
            </p:extLst>
          </p:nvPr>
        </p:nvGraphicFramePr>
        <p:xfrm>
          <a:off x="457200" y="1574800"/>
          <a:ext cx="8229600" cy="452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Paradoxes of Competing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525963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ts val="3000"/>
              </a:spcBef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Leaders need to:</a:t>
            </a:r>
          </a:p>
          <a:p>
            <a:pPr>
              <a:spcBef>
                <a:spcPts val="30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 vision and still be open to participation</a:t>
            </a:r>
          </a:p>
          <a:p>
            <a:pPr>
              <a:spcBef>
                <a:spcPts val="30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 to ensure goal accomplishment without spending too much time measuring things instead of working toward goals</a:t>
            </a:r>
          </a:p>
          <a:p>
            <a:pPr>
              <a:spcBef>
                <a:spcPts val="30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Move ahead quickly and still make sure all relevant facts are considered</a:t>
            </a:r>
          </a:p>
          <a:p>
            <a:pPr>
              <a:spcBef>
                <a:spcPts val="3000"/>
              </a:spcBef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5029200" y="1828800"/>
            <a:ext cx="3276600" cy="1345524"/>
            <a:chOff x="5029200" y="1524000"/>
            <a:chExt cx="3276600" cy="1345524"/>
          </a:xfrm>
        </p:grpSpPr>
        <p:sp>
          <p:nvSpPr>
            <p:cNvPr id="88" name="Freeform 18"/>
            <p:cNvSpPr>
              <a:spLocks/>
            </p:cNvSpPr>
            <p:nvPr/>
          </p:nvSpPr>
          <p:spPr bwMode="auto">
            <a:xfrm>
              <a:off x="7162800" y="1600200"/>
              <a:ext cx="942697" cy="961385"/>
            </a:xfrm>
            <a:custGeom>
              <a:avLst/>
              <a:gdLst/>
              <a:ahLst/>
              <a:cxnLst>
                <a:cxn ang="0">
                  <a:pos x="908" y="38"/>
                </a:cxn>
                <a:cxn ang="0">
                  <a:pos x="889" y="870"/>
                </a:cxn>
                <a:cxn ang="0">
                  <a:pos x="123" y="880"/>
                </a:cxn>
                <a:cxn ang="0">
                  <a:pos x="0" y="0"/>
                </a:cxn>
                <a:cxn ang="0">
                  <a:pos x="908" y="38"/>
                </a:cxn>
              </a:cxnLst>
              <a:rect l="0" t="0" r="r" b="b"/>
              <a:pathLst>
                <a:path w="908" h="880">
                  <a:moveTo>
                    <a:pt x="908" y="38"/>
                  </a:moveTo>
                  <a:lnTo>
                    <a:pt x="889" y="870"/>
                  </a:lnTo>
                  <a:lnTo>
                    <a:pt x="123" y="880"/>
                  </a:lnTo>
                  <a:lnTo>
                    <a:pt x="0" y="0"/>
                  </a:lnTo>
                  <a:lnTo>
                    <a:pt x="908" y="38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39" name="AutoShape 15"/>
            <p:cNvSpPr>
              <a:spLocks noChangeAspect="1" noChangeArrowheads="1" noTextEdit="1"/>
            </p:cNvSpPr>
            <p:nvPr/>
          </p:nvSpPr>
          <p:spPr bwMode="auto">
            <a:xfrm>
              <a:off x="5029200" y="1608095"/>
              <a:ext cx="3276600" cy="12614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5105400" y="1524000"/>
              <a:ext cx="942697" cy="1037175"/>
            </a:xfrm>
            <a:custGeom>
              <a:avLst/>
              <a:gdLst/>
              <a:ahLst/>
              <a:cxnLst>
                <a:cxn ang="0">
                  <a:pos x="908" y="38"/>
                </a:cxn>
                <a:cxn ang="0">
                  <a:pos x="889" y="870"/>
                </a:cxn>
                <a:cxn ang="0">
                  <a:pos x="123" y="880"/>
                </a:cxn>
                <a:cxn ang="0">
                  <a:pos x="0" y="0"/>
                </a:cxn>
                <a:cxn ang="0">
                  <a:pos x="908" y="38"/>
                </a:cxn>
              </a:cxnLst>
              <a:rect l="0" t="0" r="r" b="b"/>
              <a:pathLst>
                <a:path w="908" h="880">
                  <a:moveTo>
                    <a:pt x="908" y="38"/>
                  </a:moveTo>
                  <a:lnTo>
                    <a:pt x="889" y="870"/>
                  </a:lnTo>
                  <a:lnTo>
                    <a:pt x="123" y="880"/>
                  </a:lnTo>
                  <a:lnTo>
                    <a:pt x="0" y="0"/>
                  </a:lnTo>
                  <a:lnTo>
                    <a:pt x="908" y="38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7652764" y="1963164"/>
              <a:ext cx="65407" cy="6540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19" y="3"/>
                </a:cxn>
                <a:cxn ang="0">
                  <a:pos x="9" y="9"/>
                </a:cxn>
                <a:cxn ang="0">
                  <a:pos x="3" y="19"/>
                </a:cxn>
                <a:cxn ang="0">
                  <a:pos x="0" y="31"/>
                </a:cxn>
                <a:cxn ang="0">
                  <a:pos x="3" y="44"/>
                </a:cxn>
                <a:cxn ang="0">
                  <a:pos x="9" y="54"/>
                </a:cxn>
                <a:cxn ang="0">
                  <a:pos x="19" y="60"/>
                </a:cxn>
                <a:cxn ang="0">
                  <a:pos x="31" y="63"/>
                </a:cxn>
                <a:cxn ang="0">
                  <a:pos x="44" y="60"/>
                </a:cxn>
                <a:cxn ang="0">
                  <a:pos x="53" y="54"/>
                </a:cxn>
                <a:cxn ang="0">
                  <a:pos x="60" y="44"/>
                </a:cxn>
                <a:cxn ang="0">
                  <a:pos x="63" y="31"/>
                </a:cxn>
                <a:cxn ang="0">
                  <a:pos x="60" y="19"/>
                </a:cxn>
                <a:cxn ang="0">
                  <a:pos x="53" y="9"/>
                </a:cxn>
                <a:cxn ang="0">
                  <a:pos x="44" y="3"/>
                </a:cxn>
                <a:cxn ang="0">
                  <a:pos x="31" y="0"/>
                </a:cxn>
              </a:cxnLst>
              <a:rect l="0" t="0" r="r" b="b"/>
              <a:pathLst>
                <a:path w="63" h="63">
                  <a:moveTo>
                    <a:pt x="31" y="0"/>
                  </a:moveTo>
                  <a:lnTo>
                    <a:pt x="19" y="3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31"/>
                  </a:lnTo>
                  <a:lnTo>
                    <a:pt x="3" y="44"/>
                  </a:lnTo>
                  <a:lnTo>
                    <a:pt x="9" y="54"/>
                  </a:lnTo>
                  <a:lnTo>
                    <a:pt x="19" y="60"/>
                  </a:lnTo>
                  <a:lnTo>
                    <a:pt x="31" y="63"/>
                  </a:lnTo>
                  <a:lnTo>
                    <a:pt x="44" y="60"/>
                  </a:lnTo>
                  <a:lnTo>
                    <a:pt x="53" y="54"/>
                  </a:lnTo>
                  <a:lnTo>
                    <a:pt x="60" y="44"/>
                  </a:lnTo>
                  <a:lnTo>
                    <a:pt x="63" y="31"/>
                  </a:lnTo>
                  <a:lnTo>
                    <a:pt x="60" y="19"/>
                  </a:lnTo>
                  <a:lnTo>
                    <a:pt x="53" y="9"/>
                  </a:lnTo>
                  <a:lnTo>
                    <a:pt x="44" y="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5607485" y="1963164"/>
              <a:ext cx="65407" cy="65407"/>
            </a:xfrm>
            <a:custGeom>
              <a:avLst/>
              <a:gdLst/>
              <a:ahLst/>
              <a:cxnLst>
                <a:cxn ang="0">
                  <a:pos x="31" y="63"/>
                </a:cxn>
                <a:cxn ang="0">
                  <a:pos x="44" y="60"/>
                </a:cxn>
                <a:cxn ang="0">
                  <a:pos x="53" y="54"/>
                </a:cxn>
                <a:cxn ang="0">
                  <a:pos x="60" y="44"/>
                </a:cxn>
                <a:cxn ang="0">
                  <a:pos x="63" y="31"/>
                </a:cxn>
                <a:cxn ang="0">
                  <a:pos x="60" y="19"/>
                </a:cxn>
                <a:cxn ang="0">
                  <a:pos x="53" y="9"/>
                </a:cxn>
                <a:cxn ang="0">
                  <a:pos x="44" y="3"/>
                </a:cxn>
                <a:cxn ang="0">
                  <a:pos x="31" y="0"/>
                </a:cxn>
                <a:cxn ang="0">
                  <a:pos x="19" y="3"/>
                </a:cxn>
                <a:cxn ang="0">
                  <a:pos x="9" y="9"/>
                </a:cxn>
                <a:cxn ang="0">
                  <a:pos x="3" y="19"/>
                </a:cxn>
                <a:cxn ang="0">
                  <a:pos x="0" y="31"/>
                </a:cxn>
                <a:cxn ang="0">
                  <a:pos x="3" y="44"/>
                </a:cxn>
                <a:cxn ang="0">
                  <a:pos x="9" y="54"/>
                </a:cxn>
                <a:cxn ang="0">
                  <a:pos x="19" y="60"/>
                </a:cxn>
                <a:cxn ang="0">
                  <a:pos x="31" y="63"/>
                </a:cxn>
              </a:cxnLst>
              <a:rect l="0" t="0" r="r" b="b"/>
              <a:pathLst>
                <a:path w="63" h="63">
                  <a:moveTo>
                    <a:pt x="31" y="63"/>
                  </a:moveTo>
                  <a:lnTo>
                    <a:pt x="44" y="60"/>
                  </a:lnTo>
                  <a:lnTo>
                    <a:pt x="53" y="54"/>
                  </a:lnTo>
                  <a:lnTo>
                    <a:pt x="60" y="44"/>
                  </a:lnTo>
                  <a:lnTo>
                    <a:pt x="63" y="31"/>
                  </a:lnTo>
                  <a:lnTo>
                    <a:pt x="60" y="19"/>
                  </a:lnTo>
                  <a:lnTo>
                    <a:pt x="53" y="9"/>
                  </a:lnTo>
                  <a:lnTo>
                    <a:pt x="44" y="3"/>
                  </a:lnTo>
                  <a:lnTo>
                    <a:pt x="31" y="0"/>
                  </a:lnTo>
                  <a:lnTo>
                    <a:pt x="19" y="3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31"/>
                  </a:lnTo>
                  <a:lnTo>
                    <a:pt x="3" y="44"/>
                  </a:lnTo>
                  <a:lnTo>
                    <a:pt x="9" y="54"/>
                  </a:lnTo>
                  <a:lnTo>
                    <a:pt x="19" y="60"/>
                  </a:lnTo>
                  <a:lnTo>
                    <a:pt x="31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5032315" y="1690114"/>
              <a:ext cx="268897" cy="151579"/>
            </a:xfrm>
            <a:custGeom>
              <a:avLst/>
              <a:gdLst/>
              <a:ahLst/>
              <a:cxnLst>
                <a:cxn ang="0">
                  <a:pos x="259" y="25"/>
                </a:cxn>
                <a:cxn ang="0">
                  <a:pos x="218" y="10"/>
                </a:cxn>
                <a:cxn ang="0">
                  <a:pos x="177" y="0"/>
                </a:cxn>
                <a:cxn ang="0">
                  <a:pos x="142" y="0"/>
                </a:cxn>
                <a:cxn ang="0">
                  <a:pos x="108" y="3"/>
                </a:cxn>
                <a:cxn ang="0">
                  <a:pos x="79" y="13"/>
                </a:cxn>
                <a:cxn ang="0">
                  <a:pos x="54" y="29"/>
                </a:cxn>
                <a:cxn ang="0">
                  <a:pos x="32" y="44"/>
                </a:cxn>
                <a:cxn ang="0">
                  <a:pos x="13" y="60"/>
                </a:cxn>
                <a:cxn ang="0">
                  <a:pos x="6" y="67"/>
                </a:cxn>
                <a:cxn ang="0">
                  <a:pos x="3" y="76"/>
                </a:cxn>
                <a:cxn ang="0">
                  <a:pos x="0" y="86"/>
                </a:cxn>
                <a:cxn ang="0">
                  <a:pos x="0" y="98"/>
                </a:cxn>
                <a:cxn ang="0">
                  <a:pos x="3" y="117"/>
                </a:cxn>
                <a:cxn ang="0">
                  <a:pos x="16" y="133"/>
                </a:cxn>
                <a:cxn ang="0">
                  <a:pos x="32" y="142"/>
                </a:cxn>
                <a:cxn ang="0">
                  <a:pos x="51" y="146"/>
                </a:cxn>
                <a:cxn ang="0">
                  <a:pos x="63" y="142"/>
                </a:cxn>
                <a:cxn ang="0">
                  <a:pos x="73" y="139"/>
                </a:cxn>
                <a:cxn ang="0">
                  <a:pos x="79" y="133"/>
                </a:cxn>
                <a:cxn ang="0">
                  <a:pos x="86" y="127"/>
                </a:cxn>
                <a:cxn ang="0">
                  <a:pos x="101" y="108"/>
                </a:cxn>
                <a:cxn ang="0">
                  <a:pos x="114" y="89"/>
                </a:cxn>
                <a:cxn ang="0">
                  <a:pos x="130" y="70"/>
                </a:cxn>
                <a:cxn ang="0">
                  <a:pos x="149" y="51"/>
                </a:cxn>
                <a:cxn ang="0">
                  <a:pos x="168" y="38"/>
                </a:cxn>
                <a:cxn ang="0">
                  <a:pos x="193" y="25"/>
                </a:cxn>
                <a:cxn ang="0">
                  <a:pos x="222" y="22"/>
                </a:cxn>
                <a:cxn ang="0">
                  <a:pos x="259" y="25"/>
                </a:cxn>
              </a:cxnLst>
              <a:rect l="0" t="0" r="r" b="b"/>
              <a:pathLst>
                <a:path w="259" h="146">
                  <a:moveTo>
                    <a:pt x="259" y="25"/>
                  </a:moveTo>
                  <a:lnTo>
                    <a:pt x="218" y="10"/>
                  </a:lnTo>
                  <a:lnTo>
                    <a:pt x="177" y="0"/>
                  </a:lnTo>
                  <a:lnTo>
                    <a:pt x="142" y="0"/>
                  </a:lnTo>
                  <a:lnTo>
                    <a:pt x="108" y="3"/>
                  </a:lnTo>
                  <a:lnTo>
                    <a:pt x="79" y="13"/>
                  </a:lnTo>
                  <a:lnTo>
                    <a:pt x="54" y="29"/>
                  </a:lnTo>
                  <a:lnTo>
                    <a:pt x="32" y="44"/>
                  </a:lnTo>
                  <a:lnTo>
                    <a:pt x="13" y="60"/>
                  </a:lnTo>
                  <a:lnTo>
                    <a:pt x="6" y="67"/>
                  </a:lnTo>
                  <a:lnTo>
                    <a:pt x="3" y="76"/>
                  </a:lnTo>
                  <a:lnTo>
                    <a:pt x="0" y="86"/>
                  </a:lnTo>
                  <a:lnTo>
                    <a:pt x="0" y="98"/>
                  </a:lnTo>
                  <a:lnTo>
                    <a:pt x="3" y="117"/>
                  </a:lnTo>
                  <a:lnTo>
                    <a:pt x="16" y="133"/>
                  </a:lnTo>
                  <a:lnTo>
                    <a:pt x="32" y="142"/>
                  </a:lnTo>
                  <a:lnTo>
                    <a:pt x="51" y="146"/>
                  </a:lnTo>
                  <a:lnTo>
                    <a:pt x="63" y="142"/>
                  </a:lnTo>
                  <a:lnTo>
                    <a:pt x="73" y="139"/>
                  </a:lnTo>
                  <a:lnTo>
                    <a:pt x="79" y="133"/>
                  </a:lnTo>
                  <a:lnTo>
                    <a:pt x="86" y="127"/>
                  </a:lnTo>
                  <a:lnTo>
                    <a:pt x="101" y="108"/>
                  </a:lnTo>
                  <a:lnTo>
                    <a:pt x="114" y="89"/>
                  </a:lnTo>
                  <a:lnTo>
                    <a:pt x="130" y="70"/>
                  </a:lnTo>
                  <a:lnTo>
                    <a:pt x="149" y="51"/>
                  </a:lnTo>
                  <a:lnTo>
                    <a:pt x="168" y="38"/>
                  </a:lnTo>
                  <a:lnTo>
                    <a:pt x="193" y="25"/>
                  </a:lnTo>
                  <a:lnTo>
                    <a:pt x="222" y="22"/>
                  </a:lnTo>
                  <a:lnTo>
                    <a:pt x="259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8033788" y="1690114"/>
              <a:ext cx="272012" cy="151579"/>
            </a:xfrm>
            <a:custGeom>
              <a:avLst/>
              <a:gdLst/>
              <a:ahLst/>
              <a:cxnLst>
                <a:cxn ang="0">
                  <a:pos x="246" y="60"/>
                </a:cxn>
                <a:cxn ang="0">
                  <a:pos x="230" y="44"/>
                </a:cxn>
                <a:cxn ang="0">
                  <a:pos x="208" y="29"/>
                </a:cxn>
                <a:cxn ang="0">
                  <a:pos x="183" y="13"/>
                </a:cxn>
                <a:cxn ang="0">
                  <a:pos x="151" y="3"/>
                </a:cxn>
                <a:cxn ang="0">
                  <a:pos x="120" y="0"/>
                </a:cxn>
                <a:cxn ang="0">
                  <a:pos x="82" y="0"/>
                </a:cxn>
                <a:cxn ang="0">
                  <a:pos x="41" y="10"/>
                </a:cxn>
                <a:cxn ang="0">
                  <a:pos x="0" y="25"/>
                </a:cxn>
                <a:cxn ang="0">
                  <a:pos x="37" y="22"/>
                </a:cxn>
                <a:cxn ang="0">
                  <a:pos x="69" y="25"/>
                </a:cxn>
                <a:cxn ang="0">
                  <a:pos x="91" y="38"/>
                </a:cxn>
                <a:cxn ang="0">
                  <a:pos x="113" y="51"/>
                </a:cxn>
                <a:cxn ang="0">
                  <a:pos x="129" y="70"/>
                </a:cxn>
                <a:cxn ang="0">
                  <a:pos x="145" y="89"/>
                </a:cxn>
                <a:cxn ang="0">
                  <a:pos x="158" y="108"/>
                </a:cxn>
                <a:cxn ang="0">
                  <a:pos x="173" y="127"/>
                </a:cxn>
                <a:cxn ang="0">
                  <a:pos x="180" y="133"/>
                </a:cxn>
                <a:cxn ang="0">
                  <a:pos x="189" y="139"/>
                </a:cxn>
                <a:cxn ang="0">
                  <a:pos x="199" y="142"/>
                </a:cxn>
                <a:cxn ang="0">
                  <a:pos x="211" y="146"/>
                </a:cxn>
                <a:cxn ang="0">
                  <a:pos x="230" y="142"/>
                </a:cxn>
                <a:cxn ang="0">
                  <a:pos x="246" y="133"/>
                </a:cxn>
                <a:cxn ang="0">
                  <a:pos x="259" y="117"/>
                </a:cxn>
                <a:cxn ang="0">
                  <a:pos x="262" y="98"/>
                </a:cxn>
                <a:cxn ang="0">
                  <a:pos x="262" y="86"/>
                </a:cxn>
                <a:cxn ang="0">
                  <a:pos x="259" y="76"/>
                </a:cxn>
                <a:cxn ang="0">
                  <a:pos x="253" y="67"/>
                </a:cxn>
                <a:cxn ang="0">
                  <a:pos x="246" y="60"/>
                </a:cxn>
              </a:cxnLst>
              <a:rect l="0" t="0" r="r" b="b"/>
              <a:pathLst>
                <a:path w="262" h="146">
                  <a:moveTo>
                    <a:pt x="246" y="60"/>
                  </a:moveTo>
                  <a:lnTo>
                    <a:pt x="230" y="44"/>
                  </a:lnTo>
                  <a:lnTo>
                    <a:pt x="208" y="29"/>
                  </a:lnTo>
                  <a:lnTo>
                    <a:pt x="183" y="13"/>
                  </a:lnTo>
                  <a:lnTo>
                    <a:pt x="151" y="3"/>
                  </a:lnTo>
                  <a:lnTo>
                    <a:pt x="120" y="0"/>
                  </a:lnTo>
                  <a:lnTo>
                    <a:pt x="82" y="0"/>
                  </a:lnTo>
                  <a:lnTo>
                    <a:pt x="41" y="10"/>
                  </a:lnTo>
                  <a:lnTo>
                    <a:pt x="0" y="25"/>
                  </a:lnTo>
                  <a:lnTo>
                    <a:pt x="37" y="22"/>
                  </a:lnTo>
                  <a:lnTo>
                    <a:pt x="69" y="25"/>
                  </a:lnTo>
                  <a:lnTo>
                    <a:pt x="91" y="38"/>
                  </a:lnTo>
                  <a:lnTo>
                    <a:pt x="113" y="51"/>
                  </a:lnTo>
                  <a:lnTo>
                    <a:pt x="129" y="70"/>
                  </a:lnTo>
                  <a:lnTo>
                    <a:pt x="145" y="89"/>
                  </a:lnTo>
                  <a:lnTo>
                    <a:pt x="158" y="108"/>
                  </a:lnTo>
                  <a:lnTo>
                    <a:pt x="173" y="127"/>
                  </a:lnTo>
                  <a:lnTo>
                    <a:pt x="180" y="133"/>
                  </a:lnTo>
                  <a:lnTo>
                    <a:pt x="189" y="139"/>
                  </a:lnTo>
                  <a:lnTo>
                    <a:pt x="199" y="142"/>
                  </a:lnTo>
                  <a:lnTo>
                    <a:pt x="211" y="146"/>
                  </a:lnTo>
                  <a:lnTo>
                    <a:pt x="230" y="142"/>
                  </a:lnTo>
                  <a:lnTo>
                    <a:pt x="246" y="133"/>
                  </a:lnTo>
                  <a:lnTo>
                    <a:pt x="259" y="117"/>
                  </a:lnTo>
                  <a:lnTo>
                    <a:pt x="262" y="98"/>
                  </a:lnTo>
                  <a:lnTo>
                    <a:pt x="262" y="86"/>
                  </a:lnTo>
                  <a:lnTo>
                    <a:pt x="259" y="76"/>
                  </a:lnTo>
                  <a:lnTo>
                    <a:pt x="253" y="67"/>
                  </a:lnTo>
                  <a:lnTo>
                    <a:pt x="246" y="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5177664" y="1524000"/>
              <a:ext cx="2991091" cy="1255199"/>
            </a:xfrm>
            <a:custGeom>
              <a:avLst/>
              <a:gdLst/>
              <a:ahLst/>
              <a:cxnLst>
                <a:cxn ang="0">
                  <a:pos x="2742" y="64"/>
                </a:cxn>
                <a:cxn ang="0">
                  <a:pos x="2751" y="0"/>
                </a:cxn>
                <a:cxn ang="0">
                  <a:pos x="2596" y="57"/>
                </a:cxn>
                <a:cxn ang="0">
                  <a:pos x="2188" y="105"/>
                </a:cxn>
                <a:cxn ang="0">
                  <a:pos x="1913" y="611"/>
                </a:cxn>
                <a:cxn ang="0">
                  <a:pos x="1802" y="608"/>
                </a:cxn>
                <a:cxn ang="0">
                  <a:pos x="1764" y="715"/>
                </a:cxn>
                <a:cxn ang="0">
                  <a:pos x="1736" y="624"/>
                </a:cxn>
                <a:cxn ang="0">
                  <a:pos x="1749" y="519"/>
                </a:cxn>
                <a:cxn ang="0">
                  <a:pos x="1641" y="624"/>
                </a:cxn>
                <a:cxn ang="0">
                  <a:pos x="1148" y="624"/>
                </a:cxn>
                <a:cxn ang="0">
                  <a:pos x="1129" y="712"/>
                </a:cxn>
                <a:cxn ang="0">
                  <a:pos x="1050" y="681"/>
                </a:cxn>
                <a:cxn ang="0">
                  <a:pos x="1097" y="602"/>
                </a:cxn>
                <a:cxn ang="0">
                  <a:pos x="1157" y="529"/>
                </a:cxn>
                <a:cxn ang="0">
                  <a:pos x="1015" y="548"/>
                </a:cxn>
                <a:cxn ang="0">
                  <a:pos x="854" y="301"/>
                </a:cxn>
                <a:cxn ang="0">
                  <a:pos x="354" y="38"/>
                </a:cxn>
                <a:cxn ang="0">
                  <a:pos x="177" y="0"/>
                </a:cxn>
                <a:cxn ang="0">
                  <a:pos x="129" y="57"/>
                </a:cxn>
                <a:cxn ang="0">
                  <a:pos x="237" y="51"/>
                </a:cxn>
                <a:cxn ang="0">
                  <a:pos x="0" y="475"/>
                </a:cxn>
                <a:cxn ang="0">
                  <a:pos x="471" y="1206"/>
                </a:cxn>
                <a:cxn ang="0">
                  <a:pos x="515" y="823"/>
                </a:cxn>
                <a:cxn ang="0">
                  <a:pos x="114" y="614"/>
                </a:cxn>
                <a:cxn ang="0">
                  <a:pos x="443" y="114"/>
                </a:cxn>
                <a:cxn ang="0">
                  <a:pos x="797" y="545"/>
                </a:cxn>
                <a:cxn ang="0">
                  <a:pos x="699" y="583"/>
                </a:cxn>
                <a:cxn ang="0">
                  <a:pos x="487" y="551"/>
                </a:cxn>
                <a:cxn ang="0">
                  <a:pos x="259" y="589"/>
                </a:cxn>
                <a:cxn ang="0">
                  <a:pos x="259" y="712"/>
                </a:cxn>
                <a:cxn ang="0">
                  <a:pos x="408" y="674"/>
                </a:cxn>
                <a:cxn ang="0">
                  <a:pos x="632" y="687"/>
                </a:cxn>
                <a:cxn ang="0">
                  <a:pos x="575" y="807"/>
                </a:cxn>
                <a:cxn ang="0">
                  <a:pos x="597" y="1143"/>
                </a:cxn>
                <a:cxn ang="0">
                  <a:pos x="895" y="1022"/>
                </a:cxn>
                <a:cxn ang="0">
                  <a:pos x="705" y="1029"/>
                </a:cxn>
                <a:cxn ang="0">
                  <a:pos x="794" y="750"/>
                </a:cxn>
                <a:cxn ang="0">
                  <a:pos x="860" y="946"/>
                </a:cxn>
                <a:cxn ang="0">
                  <a:pos x="942" y="934"/>
                </a:cxn>
                <a:cxn ang="0">
                  <a:pos x="1043" y="788"/>
                </a:cxn>
                <a:cxn ang="0">
                  <a:pos x="1647" y="709"/>
                </a:cxn>
                <a:cxn ang="0">
                  <a:pos x="1796" y="801"/>
                </a:cxn>
                <a:cxn ang="0">
                  <a:pos x="1951" y="902"/>
                </a:cxn>
                <a:cxn ang="0">
                  <a:pos x="2014" y="991"/>
                </a:cxn>
                <a:cxn ang="0">
                  <a:pos x="1948" y="696"/>
                </a:cxn>
                <a:cxn ang="0">
                  <a:pos x="2191" y="1016"/>
                </a:cxn>
                <a:cxn ang="0">
                  <a:pos x="2036" y="1016"/>
                </a:cxn>
                <a:cxn ang="0">
                  <a:pos x="2169" y="1184"/>
                </a:cxn>
                <a:cxn ang="0">
                  <a:pos x="2346" y="905"/>
                </a:cxn>
                <a:cxn ang="0">
                  <a:pos x="2169" y="712"/>
                </a:cxn>
                <a:cxn ang="0">
                  <a:pos x="2384" y="668"/>
                </a:cxn>
                <a:cxn ang="0">
                  <a:pos x="2602" y="709"/>
                </a:cxn>
                <a:cxn ang="0">
                  <a:pos x="2675" y="624"/>
                </a:cxn>
                <a:cxn ang="0">
                  <a:pos x="2470" y="557"/>
                </a:cxn>
                <a:cxn ang="0">
                  <a:pos x="2289" y="560"/>
                </a:cxn>
                <a:cxn ang="0">
                  <a:pos x="2112" y="611"/>
                </a:cxn>
                <a:cxn ang="0">
                  <a:pos x="2185" y="219"/>
                </a:cxn>
                <a:cxn ang="0">
                  <a:pos x="2767" y="336"/>
                </a:cxn>
                <a:cxn ang="0">
                  <a:pos x="2438" y="829"/>
                </a:cxn>
                <a:cxn ang="0">
                  <a:pos x="2365" y="1086"/>
                </a:cxn>
                <a:cxn ang="0">
                  <a:pos x="2780" y="757"/>
                </a:cxn>
                <a:cxn ang="0">
                  <a:pos x="2726" y="136"/>
                </a:cxn>
              </a:cxnLst>
              <a:rect l="0" t="0" r="r" b="b"/>
              <a:pathLst>
                <a:path w="2881" h="1209">
                  <a:moveTo>
                    <a:pt x="2621" y="70"/>
                  </a:moveTo>
                  <a:lnTo>
                    <a:pt x="2637" y="57"/>
                  </a:lnTo>
                  <a:lnTo>
                    <a:pt x="2653" y="51"/>
                  </a:lnTo>
                  <a:lnTo>
                    <a:pt x="2666" y="51"/>
                  </a:lnTo>
                  <a:lnTo>
                    <a:pt x="2681" y="51"/>
                  </a:lnTo>
                  <a:lnTo>
                    <a:pt x="2694" y="54"/>
                  </a:lnTo>
                  <a:lnTo>
                    <a:pt x="2710" y="57"/>
                  </a:lnTo>
                  <a:lnTo>
                    <a:pt x="2723" y="60"/>
                  </a:lnTo>
                  <a:lnTo>
                    <a:pt x="2735" y="64"/>
                  </a:lnTo>
                  <a:lnTo>
                    <a:pt x="2742" y="64"/>
                  </a:lnTo>
                  <a:lnTo>
                    <a:pt x="2748" y="64"/>
                  </a:lnTo>
                  <a:lnTo>
                    <a:pt x="2754" y="60"/>
                  </a:lnTo>
                  <a:lnTo>
                    <a:pt x="2761" y="57"/>
                  </a:lnTo>
                  <a:lnTo>
                    <a:pt x="2770" y="48"/>
                  </a:lnTo>
                  <a:lnTo>
                    <a:pt x="2773" y="35"/>
                  </a:lnTo>
                  <a:lnTo>
                    <a:pt x="2773" y="22"/>
                  </a:lnTo>
                  <a:lnTo>
                    <a:pt x="2767" y="13"/>
                  </a:lnTo>
                  <a:lnTo>
                    <a:pt x="2761" y="7"/>
                  </a:lnTo>
                  <a:lnTo>
                    <a:pt x="2757" y="3"/>
                  </a:lnTo>
                  <a:lnTo>
                    <a:pt x="2751" y="0"/>
                  </a:lnTo>
                  <a:lnTo>
                    <a:pt x="2745" y="0"/>
                  </a:lnTo>
                  <a:lnTo>
                    <a:pt x="2732" y="0"/>
                  </a:lnTo>
                  <a:lnTo>
                    <a:pt x="2716" y="0"/>
                  </a:lnTo>
                  <a:lnTo>
                    <a:pt x="2697" y="3"/>
                  </a:lnTo>
                  <a:lnTo>
                    <a:pt x="2681" y="10"/>
                  </a:lnTo>
                  <a:lnTo>
                    <a:pt x="2662" y="16"/>
                  </a:lnTo>
                  <a:lnTo>
                    <a:pt x="2647" y="29"/>
                  </a:lnTo>
                  <a:lnTo>
                    <a:pt x="2631" y="48"/>
                  </a:lnTo>
                  <a:lnTo>
                    <a:pt x="2615" y="67"/>
                  </a:lnTo>
                  <a:lnTo>
                    <a:pt x="2596" y="57"/>
                  </a:lnTo>
                  <a:lnTo>
                    <a:pt x="2574" y="51"/>
                  </a:lnTo>
                  <a:lnTo>
                    <a:pt x="2552" y="45"/>
                  </a:lnTo>
                  <a:lnTo>
                    <a:pt x="2530" y="38"/>
                  </a:lnTo>
                  <a:lnTo>
                    <a:pt x="2508" y="35"/>
                  </a:lnTo>
                  <a:lnTo>
                    <a:pt x="2485" y="32"/>
                  </a:lnTo>
                  <a:lnTo>
                    <a:pt x="2460" y="29"/>
                  </a:lnTo>
                  <a:lnTo>
                    <a:pt x="2438" y="29"/>
                  </a:lnTo>
                  <a:lnTo>
                    <a:pt x="2349" y="38"/>
                  </a:lnTo>
                  <a:lnTo>
                    <a:pt x="2264" y="64"/>
                  </a:lnTo>
                  <a:lnTo>
                    <a:pt x="2188" y="105"/>
                  </a:lnTo>
                  <a:lnTo>
                    <a:pt x="2125" y="159"/>
                  </a:lnTo>
                  <a:lnTo>
                    <a:pt x="2071" y="225"/>
                  </a:lnTo>
                  <a:lnTo>
                    <a:pt x="2030" y="301"/>
                  </a:lnTo>
                  <a:lnTo>
                    <a:pt x="2005" y="386"/>
                  </a:lnTo>
                  <a:lnTo>
                    <a:pt x="1995" y="475"/>
                  </a:lnTo>
                  <a:lnTo>
                    <a:pt x="1995" y="510"/>
                  </a:lnTo>
                  <a:lnTo>
                    <a:pt x="2002" y="545"/>
                  </a:lnTo>
                  <a:lnTo>
                    <a:pt x="2005" y="576"/>
                  </a:lnTo>
                  <a:lnTo>
                    <a:pt x="2014" y="611"/>
                  </a:lnTo>
                  <a:lnTo>
                    <a:pt x="1913" y="611"/>
                  </a:lnTo>
                  <a:lnTo>
                    <a:pt x="1904" y="592"/>
                  </a:lnTo>
                  <a:lnTo>
                    <a:pt x="1891" y="573"/>
                  </a:lnTo>
                  <a:lnTo>
                    <a:pt x="1878" y="557"/>
                  </a:lnTo>
                  <a:lnTo>
                    <a:pt x="1862" y="541"/>
                  </a:lnTo>
                  <a:lnTo>
                    <a:pt x="1843" y="532"/>
                  </a:lnTo>
                  <a:lnTo>
                    <a:pt x="1821" y="522"/>
                  </a:lnTo>
                  <a:lnTo>
                    <a:pt x="1802" y="519"/>
                  </a:lnTo>
                  <a:lnTo>
                    <a:pt x="1780" y="516"/>
                  </a:lnTo>
                  <a:lnTo>
                    <a:pt x="1787" y="605"/>
                  </a:lnTo>
                  <a:lnTo>
                    <a:pt x="1802" y="608"/>
                  </a:lnTo>
                  <a:lnTo>
                    <a:pt x="1818" y="614"/>
                  </a:lnTo>
                  <a:lnTo>
                    <a:pt x="1828" y="627"/>
                  </a:lnTo>
                  <a:lnTo>
                    <a:pt x="1837" y="643"/>
                  </a:lnTo>
                  <a:lnTo>
                    <a:pt x="1840" y="665"/>
                  </a:lnTo>
                  <a:lnTo>
                    <a:pt x="1834" y="687"/>
                  </a:lnTo>
                  <a:lnTo>
                    <a:pt x="1818" y="706"/>
                  </a:lnTo>
                  <a:lnTo>
                    <a:pt x="1799" y="715"/>
                  </a:lnTo>
                  <a:lnTo>
                    <a:pt x="1787" y="719"/>
                  </a:lnTo>
                  <a:lnTo>
                    <a:pt x="1777" y="719"/>
                  </a:lnTo>
                  <a:lnTo>
                    <a:pt x="1764" y="715"/>
                  </a:lnTo>
                  <a:lnTo>
                    <a:pt x="1755" y="712"/>
                  </a:lnTo>
                  <a:lnTo>
                    <a:pt x="1745" y="706"/>
                  </a:lnTo>
                  <a:lnTo>
                    <a:pt x="1736" y="700"/>
                  </a:lnTo>
                  <a:lnTo>
                    <a:pt x="1730" y="690"/>
                  </a:lnTo>
                  <a:lnTo>
                    <a:pt x="1726" y="677"/>
                  </a:lnTo>
                  <a:lnTo>
                    <a:pt x="1723" y="668"/>
                  </a:lnTo>
                  <a:lnTo>
                    <a:pt x="1723" y="655"/>
                  </a:lnTo>
                  <a:lnTo>
                    <a:pt x="1726" y="646"/>
                  </a:lnTo>
                  <a:lnTo>
                    <a:pt x="1730" y="633"/>
                  </a:lnTo>
                  <a:lnTo>
                    <a:pt x="1736" y="624"/>
                  </a:lnTo>
                  <a:lnTo>
                    <a:pt x="1742" y="617"/>
                  </a:lnTo>
                  <a:lnTo>
                    <a:pt x="1752" y="611"/>
                  </a:lnTo>
                  <a:lnTo>
                    <a:pt x="1764" y="605"/>
                  </a:lnTo>
                  <a:lnTo>
                    <a:pt x="1768" y="605"/>
                  </a:lnTo>
                  <a:lnTo>
                    <a:pt x="1774" y="605"/>
                  </a:lnTo>
                  <a:lnTo>
                    <a:pt x="1777" y="605"/>
                  </a:lnTo>
                  <a:lnTo>
                    <a:pt x="1780" y="605"/>
                  </a:lnTo>
                  <a:lnTo>
                    <a:pt x="1761" y="519"/>
                  </a:lnTo>
                  <a:lnTo>
                    <a:pt x="1755" y="519"/>
                  </a:lnTo>
                  <a:lnTo>
                    <a:pt x="1749" y="519"/>
                  </a:lnTo>
                  <a:lnTo>
                    <a:pt x="1745" y="522"/>
                  </a:lnTo>
                  <a:lnTo>
                    <a:pt x="1739" y="522"/>
                  </a:lnTo>
                  <a:lnTo>
                    <a:pt x="1714" y="535"/>
                  </a:lnTo>
                  <a:lnTo>
                    <a:pt x="1688" y="551"/>
                  </a:lnTo>
                  <a:lnTo>
                    <a:pt x="1670" y="570"/>
                  </a:lnTo>
                  <a:lnTo>
                    <a:pt x="1654" y="595"/>
                  </a:lnTo>
                  <a:lnTo>
                    <a:pt x="1651" y="602"/>
                  </a:lnTo>
                  <a:lnTo>
                    <a:pt x="1647" y="608"/>
                  </a:lnTo>
                  <a:lnTo>
                    <a:pt x="1644" y="617"/>
                  </a:lnTo>
                  <a:lnTo>
                    <a:pt x="1641" y="624"/>
                  </a:lnTo>
                  <a:lnTo>
                    <a:pt x="1243" y="624"/>
                  </a:lnTo>
                  <a:lnTo>
                    <a:pt x="1239" y="617"/>
                  </a:lnTo>
                  <a:lnTo>
                    <a:pt x="1236" y="608"/>
                  </a:lnTo>
                  <a:lnTo>
                    <a:pt x="1233" y="602"/>
                  </a:lnTo>
                  <a:lnTo>
                    <a:pt x="1230" y="595"/>
                  </a:lnTo>
                  <a:lnTo>
                    <a:pt x="1227" y="589"/>
                  </a:lnTo>
                  <a:lnTo>
                    <a:pt x="1224" y="586"/>
                  </a:lnTo>
                  <a:lnTo>
                    <a:pt x="1220" y="579"/>
                  </a:lnTo>
                  <a:lnTo>
                    <a:pt x="1217" y="576"/>
                  </a:lnTo>
                  <a:lnTo>
                    <a:pt x="1148" y="624"/>
                  </a:lnTo>
                  <a:lnTo>
                    <a:pt x="1151" y="627"/>
                  </a:lnTo>
                  <a:lnTo>
                    <a:pt x="1151" y="627"/>
                  </a:lnTo>
                  <a:lnTo>
                    <a:pt x="1151" y="630"/>
                  </a:lnTo>
                  <a:lnTo>
                    <a:pt x="1154" y="633"/>
                  </a:lnTo>
                  <a:lnTo>
                    <a:pt x="1157" y="646"/>
                  </a:lnTo>
                  <a:lnTo>
                    <a:pt x="1160" y="655"/>
                  </a:lnTo>
                  <a:lnTo>
                    <a:pt x="1160" y="668"/>
                  </a:lnTo>
                  <a:lnTo>
                    <a:pt x="1157" y="677"/>
                  </a:lnTo>
                  <a:lnTo>
                    <a:pt x="1148" y="700"/>
                  </a:lnTo>
                  <a:lnTo>
                    <a:pt x="1129" y="712"/>
                  </a:lnTo>
                  <a:lnTo>
                    <a:pt x="1107" y="719"/>
                  </a:lnTo>
                  <a:lnTo>
                    <a:pt x="1084" y="715"/>
                  </a:lnTo>
                  <a:lnTo>
                    <a:pt x="1072" y="712"/>
                  </a:lnTo>
                  <a:lnTo>
                    <a:pt x="1062" y="703"/>
                  </a:lnTo>
                  <a:lnTo>
                    <a:pt x="1056" y="696"/>
                  </a:lnTo>
                  <a:lnTo>
                    <a:pt x="1050" y="684"/>
                  </a:lnTo>
                  <a:lnTo>
                    <a:pt x="1050" y="684"/>
                  </a:lnTo>
                  <a:lnTo>
                    <a:pt x="1050" y="681"/>
                  </a:lnTo>
                  <a:lnTo>
                    <a:pt x="1050" y="681"/>
                  </a:lnTo>
                  <a:lnTo>
                    <a:pt x="1050" y="681"/>
                  </a:lnTo>
                  <a:lnTo>
                    <a:pt x="1047" y="671"/>
                  </a:lnTo>
                  <a:lnTo>
                    <a:pt x="1043" y="662"/>
                  </a:lnTo>
                  <a:lnTo>
                    <a:pt x="1043" y="652"/>
                  </a:lnTo>
                  <a:lnTo>
                    <a:pt x="1047" y="643"/>
                  </a:lnTo>
                  <a:lnTo>
                    <a:pt x="1053" y="633"/>
                  </a:lnTo>
                  <a:lnTo>
                    <a:pt x="1059" y="624"/>
                  </a:lnTo>
                  <a:lnTo>
                    <a:pt x="1066" y="614"/>
                  </a:lnTo>
                  <a:lnTo>
                    <a:pt x="1075" y="608"/>
                  </a:lnTo>
                  <a:lnTo>
                    <a:pt x="1088" y="605"/>
                  </a:lnTo>
                  <a:lnTo>
                    <a:pt x="1097" y="602"/>
                  </a:lnTo>
                  <a:lnTo>
                    <a:pt x="1110" y="602"/>
                  </a:lnTo>
                  <a:lnTo>
                    <a:pt x="1119" y="605"/>
                  </a:lnTo>
                  <a:lnTo>
                    <a:pt x="1126" y="608"/>
                  </a:lnTo>
                  <a:lnTo>
                    <a:pt x="1129" y="608"/>
                  </a:lnTo>
                  <a:lnTo>
                    <a:pt x="1135" y="611"/>
                  </a:lnTo>
                  <a:lnTo>
                    <a:pt x="1138" y="614"/>
                  </a:lnTo>
                  <a:lnTo>
                    <a:pt x="1192" y="548"/>
                  </a:lnTo>
                  <a:lnTo>
                    <a:pt x="1179" y="541"/>
                  </a:lnTo>
                  <a:lnTo>
                    <a:pt x="1170" y="535"/>
                  </a:lnTo>
                  <a:lnTo>
                    <a:pt x="1157" y="529"/>
                  </a:lnTo>
                  <a:lnTo>
                    <a:pt x="1145" y="522"/>
                  </a:lnTo>
                  <a:lnTo>
                    <a:pt x="1132" y="519"/>
                  </a:lnTo>
                  <a:lnTo>
                    <a:pt x="1119" y="519"/>
                  </a:lnTo>
                  <a:lnTo>
                    <a:pt x="1103" y="516"/>
                  </a:lnTo>
                  <a:lnTo>
                    <a:pt x="1091" y="519"/>
                  </a:lnTo>
                  <a:lnTo>
                    <a:pt x="1078" y="519"/>
                  </a:lnTo>
                  <a:lnTo>
                    <a:pt x="1062" y="522"/>
                  </a:lnTo>
                  <a:lnTo>
                    <a:pt x="1050" y="529"/>
                  </a:lnTo>
                  <a:lnTo>
                    <a:pt x="1037" y="535"/>
                  </a:lnTo>
                  <a:lnTo>
                    <a:pt x="1015" y="548"/>
                  </a:lnTo>
                  <a:lnTo>
                    <a:pt x="996" y="567"/>
                  </a:lnTo>
                  <a:lnTo>
                    <a:pt x="980" y="586"/>
                  </a:lnTo>
                  <a:lnTo>
                    <a:pt x="967" y="611"/>
                  </a:lnTo>
                  <a:lnTo>
                    <a:pt x="866" y="611"/>
                  </a:lnTo>
                  <a:lnTo>
                    <a:pt x="876" y="576"/>
                  </a:lnTo>
                  <a:lnTo>
                    <a:pt x="882" y="545"/>
                  </a:lnTo>
                  <a:lnTo>
                    <a:pt x="888" y="510"/>
                  </a:lnTo>
                  <a:lnTo>
                    <a:pt x="888" y="475"/>
                  </a:lnTo>
                  <a:lnTo>
                    <a:pt x="879" y="386"/>
                  </a:lnTo>
                  <a:lnTo>
                    <a:pt x="854" y="301"/>
                  </a:lnTo>
                  <a:lnTo>
                    <a:pt x="813" y="225"/>
                  </a:lnTo>
                  <a:lnTo>
                    <a:pt x="759" y="159"/>
                  </a:lnTo>
                  <a:lnTo>
                    <a:pt x="692" y="105"/>
                  </a:lnTo>
                  <a:lnTo>
                    <a:pt x="616" y="64"/>
                  </a:lnTo>
                  <a:lnTo>
                    <a:pt x="531" y="38"/>
                  </a:lnTo>
                  <a:lnTo>
                    <a:pt x="443" y="29"/>
                  </a:lnTo>
                  <a:lnTo>
                    <a:pt x="420" y="29"/>
                  </a:lnTo>
                  <a:lnTo>
                    <a:pt x="398" y="32"/>
                  </a:lnTo>
                  <a:lnTo>
                    <a:pt x="376" y="35"/>
                  </a:lnTo>
                  <a:lnTo>
                    <a:pt x="354" y="38"/>
                  </a:lnTo>
                  <a:lnTo>
                    <a:pt x="335" y="41"/>
                  </a:lnTo>
                  <a:lnTo>
                    <a:pt x="313" y="48"/>
                  </a:lnTo>
                  <a:lnTo>
                    <a:pt x="291" y="57"/>
                  </a:lnTo>
                  <a:lnTo>
                    <a:pt x="272" y="64"/>
                  </a:lnTo>
                  <a:lnTo>
                    <a:pt x="259" y="45"/>
                  </a:lnTo>
                  <a:lnTo>
                    <a:pt x="243" y="29"/>
                  </a:lnTo>
                  <a:lnTo>
                    <a:pt x="228" y="16"/>
                  </a:lnTo>
                  <a:lnTo>
                    <a:pt x="209" y="7"/>
                  </a:lnTo>
                  <a:lnTo>
                    <a:pt x="193" y="3"/>
                  </a:lnTo>
                  <a:lnTo>
                    <a:pt x="177" y="0"/>
                  </a:lnTo>
                  <a:lnTo>
                    <a:pt x="161" y="0"/>
                  </a:lnTo>
                  <a:lnTo>
                    <a:pt x="145" y="0"/>
                  </a:lnTo>
                  <a:lnTo>
                    <a:pt x="139" y="0"/>
                  </a:lnTo>
                  <a:lnTo>
                    <a:pt x="136" y="3"/>
                  </a:lnTo>
                  <a:lnTo>
                    <a:pt x="129" y="7"/>
                  </a:lnTo>
                  <a:lnTo>
                    <a:pt x="123" y="13"/>
                  </a:lnTo>
                  <a:lnTo>
                    <a:pt x="117" y="22"/>
                  </a:lnTo>
                  <a:lnTo>
                    <a:pt x="117" y="35"/>
                  </a:lnTo>
                  <a:lnTo>
                    <a:pt x="123" y="48"/>
                  </a:lnTo>
                  <a:lnTo>
                    <a:pt x="129" y="57"/>
                  </a:lnTo>
                  <a:lnTo>
                    <a:pt x="136" y="60"/>
                  </a:lnTo>
                  <a:lnTo>
                    <a:pt x="145" y="64"/>
                  </a:lnTo>
                  <a:lnTo>
                    <a:pt x="152" y="64"/>
                  </a:lnTo>
                  <a:lnTo>
                    <a:pt x="158" y="64"/>
                  </a:lnTo>
                  <a:lnTo>
                    <a:pt x="171" y="60"/>
                  </a:lnTo>
                  <a:lnTo>
                    <a:pt x="183" y="57"/>
                  </a:lnTo>
                  <a:lnTo>
                    <a:pt x="196" y="54"/>
                  </a:lnTo>
                  <a:lnTo>
                    <a:pt x="209" y="51"/>
                  </a:lnTo>
                  <a:lnTo>
                    <a:pt x="224" y="51"/>
                  </a:lnTo>
                  <a:lnTo>
                    <a:pt x="237" y="51"/>
                  </a:lnTo>
                  <a:lnTo>
                    <a:pt x="253" y="57"/>
                  </a:lnTo>
                  <a:lnTo>
                    <a:pt x="265" y="67"/>
                  </a:lnTo>
                  <a:lnTo>
                    <a:pt x="209" y="95"/>
                  </a:lnTo>
                  <a:lnTo>
                    <a:pt x="158" y="133"/>
                  </a:lnTo>
                  <a:lnTo>
                    <a:pt x="114" y="178"/>
                  </a:lnTo>
                  <a:lnTo>
                    <a:pt x="76" y="228"/>
                  </a:lnTo>
                  <a:lnTo>
                    <a:pt x="44" y="282"/>
                  </a:lnTo>
                  <a:lnTo>
                    <a:pt x="19" y="342"/>
                  </a:lnTo>
                  <a:lnTo>
                    <a:pt x="6" y="408"/>
                  </a:lnTo>
                  <a:lnTo>
                    <a:pt x="0" y="475"/>
                  </a:lnTo>
                  <a:lnTo>
                    <a:pt x="6" y="554"/>
                  </a:lnTo>
                  <a:lnTo>
                    <a:pt x="28" y="627"/>
                  </a:lnTo>
                  <a:lnTo>
                    <a:pt x="60" y="696"/>
                  </a:lnTo>
                  <a:lnTo>
                    <a:pt x="101" y="757"/>
                  </a:lnTo>
                  <a:lnTo>
                    <a:pt x="155" y="810"/>
                  </a:lnTo>
                  <a:lnTo>
                    <a:pt x="215" y="855"/>
                  </a:lnTo>
                  <a:lnTo>
                    <a:pt x="281" y="886"/>
                  </a:lnTo>
                  <a:lnTo>
                    <a:pt x="357" y="908"/>
                  </a:lnTo>
                  <a:lnTo>
                    <a:pt x="452" y="1162"/>
                  </a:lnTo>
                  <a:lnTo>
                    <a:pt x="471" y="1206"/>
                  </a:lnTo>
                  <a:lnTo>
                    <a:pt x="512" y="1184"/>
                  </a:lnTo>
                  <a:lnTo>
                    <a:pt x="569" y="1155"/>
                  </a:lnTo>
                  <a:lnTo>
                    <a:pt x="556" y="1067"/>
                  </a:lnTo>
                  <a:lnTo>
                    <a:pt x="515" y="1086"/>
                  </a:lnTo>
                  <a:lnTo>
                    <a:pt x="452" y="915"/>
                  </a:lnTo>
                  <a:lnTo>
                    <a:pt x="471" y="915"/>
                  </a:lnTo>
                  <a:lnTo>
                    <a:pt x="490" y="912"/>
                  </a:lnTo>
                  <a:lnTo>
                    <a:pt x="509" y="912"/>
                  </a:lnTo>
                  <a:lnTo>
                    <a:pt x="528" y="908"/>
                  </a:lnTo>
                  <a:lnTo>
                    <a:pt x="515" y="823"/>
                  </a:lnTo>
                  <a:lnTo>
                    <a:pt x="499" y="826"/>
                  </a:lnTo>
                  <a:lnTo>
                    <a:pt x="480" y="829"/>
                  </a:lnTo>
                  <a:lnTo>
                    <a:pt x="462" y="829"/>
                  </a:lnTo>
                  <a:lnTo>
                    <a:pt x="443" y="829"/>
                  </a:lnTo>
                  <a:lnTo>
                    <a:pt x="370" y="823"/>
                  </a:lnTo>
                  <a:lnTo>
                    <a:pt x="303" y="801"/>
                  </a:lnTo>
                  <a:lnTo>
                    <a:pt x="243" y="769"/>
                  </a:lnTo>
                  <a:lnTo>
                    <a:pt x="190" y="725"/>
                  </a:lnTo>
                  <a:lnTo>
                    <a:pt x="145" y="674"/>
                  </a:lnTo>
                  <a:lnTo>
                    <a:pt x="114" y="614"/>
                  </a:lnTo>
                  <a:lnTo>
                    <a:pt x="92" y="548"/>
                  </a:lnTo>
                  <a:lnTo>
                    <a:pt x="85" y="475"/>
                  </a:lnTo>
                  <a:lnTo>
                    <a:pt x="92" y="402"/>
                  </a:lnTo>
                  <a:lnTo>
                    <a:pt x="114" y="336"/>
                  </a:lnTo>
                  <a:lnTo>
                    <a:pt x="145" y="272"/>
                  </a:lnTo>
                  <a:lnTo>
                    <a:pt x="190" y="219"/>
                  </a:lnTo>
                  <a:lnTo>
                    <a:pt x="243" y="174"/>
                  </a:lnTo>
                  <a:lnTo>
                    <a:pt x="303" y="143"/>
                  </a:lnTo>
                  <a:lnTo>
                    <a:pt x="370" y="121"/>
                  </a:lnTo>
                  <a:lnTo>
                    <a:pt x="443" y="114"/>
                  </a:lnTo>
                  <a:lnTo>
                    <a:pt x="515" y="121"/>
                  </a:lnTo>
                  <a:lnTo>
                    <a:pt x="582" y="143"/>
                  </a:lnTo>
                  <a:lnTo>
                    <a:pt x="645" y="174"/>
                  </a:lnTo>
                  <a:lnTo>
                    <a:pt x="699" y="219"/>
                  </a:lnTo>
                  <a:lnTo>
                    <a:pt x="743" y="272"/>
                  </a:lnTo>
                  <a:lnTo>
                    <a:pt x="775" y="336"/>
                  </a:lnTo>
                  <a:lnTo>
                    <a:pt x="797" y="402"/>
                  </a:lnTo>
                  <a:lnTo>
                    <a:pt x="803" y="475"/>
                  </a:lnTo>
                  <a:lnTo>
                    <a:pt x="800" y="510"/>
                  </a:lnTo>
                  <a:lnTo>
                    <a:pt x="797" y="545"/>
                  </a:lnTo>
                  <a:lnTo>
                    <a:pt x="787" y="579"/>
                  </a:lnTo>
                  <a:lnTo>
                    <a:pt x="775" y="614"/>
                  </a:lnTo>
                  <a:lnTo>
                    <a:pt x="775" y="611"/>
                  </a:lnTo>
                  <a:lnTo>
                    <a:pt x="771" y="611"/>
                  </a:lnTo>
                  <a:lnTo>
                    <a:pt x="771" y="611"/>
                  </a:lnTo>
                  <a:lnTo>
                    <a:pt x="768" y="608"/>
                  </a:lnTo>
                  <a:lnTo>
                    <a:pt x="765" y="608"/>
                  </a:lnTo>
                  <a:lnTo>
                    <a:pt x="743" y="598"/>
                  </a:lnTo>
                  <a:lnTo>
                    <a:pt x="721" y="589"/>
                  </a:lnTo>
                  <a:lnTo>
                    <a:pt x="699" y="583"/>
                  </a:lnTo>
                  <a:lnTo>
                    <a:pt x="673" y="576"/>
                  </a:lnTo>
                  <a:lnTo>
                    <a:pt x="645" y="570"/>
                  </a:lnTo>
                  <a:lnTo>
                    <a:pt x="620" y="564"/>
                  </a:lnTo>
                  <a:lnTo>
                    <a:pt x="591" y="560"/>
                  </a:lnTo>
                  <a:lnTo>
                    <a:pt x="563" y="557"/>
                  </a:lnTo>
                  <a:lnTo>
                    <a:pt x="547" y="554"/>
                  </a:lnTo>
                  <a:lnTo>
                    <a:pt x="534" y="554"/>
                  </a:lnTo>
                  <a:lnTo>
                    <a:pt x="518" y="554"/>
                  </a:lnTo>
                  <a:lnTo>
                    <a:pt x="503" y="551"/>
                  </a:lnTo>
                  <a:lnTo>
                    <a:pt x="487" y="551"/>
                  </a:lnTo>
                  <a:lnTo>
                    <a:pt x="471" y="551"/>
                  </a:lnTo>
                  <a:lnTo>
                    <a:pt x="455" y="554"/>
                  </a:lnTo>
                  <a:lnTo>
                    <a:pt x="439" y="554"/>
                  </a:lnTo>
                  <a:lnTo>
                    <a:pt x="411" y="557"/>
                  </a:lnTo>
                  <a:lnTo>
                    <a:pt x="382" y="557"/>
                  </a:lnTo>
                  <a:lnTo>
                    <a:pt x="357" y="564"/>
                  </a:lnTo>
                  <a:lnTo>
                    <a:pt x="332" y="567"/>
                  </a:lnTo>
                  <a:lnTo>
                    <a:pt x="307" y="573"/>
                  </a:lnTo>
                  <a:lnTo>
                    <a:pt x="281" y="583"/>
                  </a:lnTo>
                  <a:lnTo>
                    <a:pt x="259" y="589"/>
                  </a:lnTo>
                  <a:lnTo>
                    <a:pt x="237" y="598"/>
                  </a:lnTo>
                  <a:lnTo>
                    <a:pt x="234" y="598"/>
                  </a:lnTo>
                  <a:lnTo>
                    <a:pt x="218" y="608"/>
                  </a:lnTo>
                  <a:lnTo>
                    <a:pt x="205" y="624"/>
                  </a:lnTo>
                  <a:lnTo>
                    <a:pt x="199" y="639"/>
                  </a:lnTo>
                  <a:lnTo>
                    <a:pt x="196" y="658"/>
                  </a:lnTo>
                  <a:lnTo>
                    <a:pt x="202" y="681"/>
                  </a:lnTo>
                  <a:lnTo>
                    <a:pt x="218" y="700"/>
                  </a:lnTo>
                  <a:lnTo>
                    <a:pt x="237" y="709"/>
                  </a:lnTo>
                  <a:lnTo>
                    <a:pt x="259" y="712"/>
                  </a:lnTo>
                  <a:lnTo>
                    <a:pt x="265" y="712"/>
                  </a:lnTo>
                  <a:lnTo>
                    <a:pt x="269" y="712"/>
                  </a:lnTo>
                  <a:lnTo>
                    <a:pt x="275" y="712"/>
                  </a:lnTo>
                  <a:lnTo>
                    <a:pt x="278" y="709"/>
                  </a:lnTo>
                  <a:lnTo>
                    <a:pt x="297" y="703"/>
                  </a:lnTo>
                  <a:lnTo>
                    <a:pt x="316" y="696"/>
                  </a:lnTo>
                  <a:lnTo>
                    <a:pt x="338" y="690"/>
                  </a:lnTo>
                  <a:lnTo>
                    <a:pt x="360" y="684"/>
                  </a:lnTo>
                  <a:lnTo>
                    <a:pt x="382" y="677"/>
                  </a:lnTo>
                  <a:lnTo>
                    <a:pt x="408" y="674"/>
                  </a:lnTo>
                  <a:lnTo>
                    <a:pt x="430" y="671"/>
                  </a:lnTo>
                  <a:lnTo>
                    <a:pt x="455" y="668"/>
                  </a:lnTo>
                  <a:lnTo>
                    <a:pt x="477" y="668"/>
                  </a:lnTo>
                  <a:lnTo>
                    <a:pt x="499" y="668"/>
                  </a:lnTo>
                  <a:lnTo>
                    <a:pt x="518" y="668"/>
                  </a:lnTo>
                  <a:lnTo>
                    <a:pt x="541" y="671"/>
                  </a:lnTo>
                  <a:lnTo>
                    <a:pt x="563" y="674"/>
                  </a:lnTo>
                  <a:lnTo>
                    <a:pt x="588" y="677"/>
                  </a:lnTo>
                  <a:lnTo>
                    <a:pt x="610" y="681"/>
                  </a:lnTo>
                  <a:lnTo>
                    <a:pt x="632" y="687"/>
                  </a:lnTo>
                  <a:lnTo>
                    <a:pt x="654" y="693"/>
                  </a:lnTo>
                  <a:lnTo>
                    <a:pt x="673" y="700"/>
                  </a:lnTo>
                  <a:lnTo>
                    <a:pt x="692" y="706"/>
                  </a:lnTo>
                  <a:lnTo>
                    <a:pt x="711" y="712"/>
                  </a:lnTo>
                  <a:lnTo>
                    <a:pt x="692" y="731"/>
                  </a:lnTo>
                  <a:lnTo>
                    <a:pt x="673" y="750"/>
                  </a:lnTo>
                  <a:lnTo>
                    <a:pt x="648" y="766"/>
                  </a:lnTo>
                  <a:lnTo>
                    <a:pt x="626" y="782"/>
                  </a:lnTo>
                  <a:lnTo>
                    <a:pt x="601" y="795"/>
                  </a:lnTo>
                  <a:lnTo>
                    <a:pt x="575" y="807"/>
                  </a:lnTo>
                  <a:lnTo>
                    <a:pt x="547" y="817"/>
                  </a:lnTo>
                  <a:lnTo>
                    <a:pt x="518" y="823"/>
                  </a:lnTo>
                  <a:lnTo>
                    <a:pt x="541" y="905"/>
                  </a:lnTo>
                  <a:lnTo>
                    <a:pt x="547" y="905"/>
                  </a:lnTo>
                  <a:lnTo>
                    <a:pt x="550" y="902"/>
                  </a:lnTo>
                  <a:lnTo>
                    <a:pt x="556" y="902"/>
                  </a:lnTo>
                  <a:lnTo>
                    <a:pt x="560" y="902"/>
                  </a:lnTo>
                  <a:lnTo>
                    <a:pt x="607" y="1038"/>
                  </a:lnTo>
                  <a:lnTo>
                    <a:pt x="575" y="1057"/>
                  </a:lnTo>
                  <a:lnTo>
                    <a:pt x="597" y="1143"/>
                  </a:lnTo>
                  <a:lnTo>
                    <a:pt x="635" y="1120"/>
                  </a:lnTo>
                  <a:lnTo>
                    <a:pt x="651" y="1162"/>
                  </a:lnTo>
                  <a:lnTo>
                    <a:pt x="667" y="1209"/>
                  </a:lnTo>
                  <a:lnTo>
                    <a:pt x="711" y="1184"/>
                  </a:lnTo>
                  <a:lnTo>
                    <a:pt x="888" y="1092"/>
                  </a:lnTo>
                  <a:lnTo>
                    <a:pt x="901" y="1082"/>
                  </a:lnTo>
                  <a:lnTo>
                    <a:pt x="911" y="1067"/>
                  </a:lnTo>
                  <a:lnTo>
                    <a:pt x="911" y="1051"/>
                  </a:lnTo>
                  <a:lnTo>
                    <a:pt x="907" y="1035"/>
                  </a:lnTo>
                  <a:lnTo>
                    <a:pt x="895" y="1022"/>
                  </a:lnTo>
                  <a:lnTo>
                    <a:pt x="882" y="1013"/>
                  </a:lnTo>
                  <a:lnTo>
                    <a:pt x="863" y="1013"/>
                  </a:lnTo>
                  <a:lnTo>
                    <a:pt x="847" y="1016"/>
                  </a:lnTo>
                  <a:lnTo>
                    <a:pt x="715" y="1086"/>
                  </a:lnTo>
                  <a:lnTo>
                    <a:pt x="708" y="1073"/>
                  </a:lnTo>
                  <a:lnTo>
                    <a:pt x="711" y="1063"/>
                  </a:lnTo>
                  <a:lnTo>
                    <a:pt x="715" y="1054"/>
                  </a:lnTo>
                  <a:lnTo>
                    <a:pt x="711" y="1044"/>
                  </a:lnTo>
                  <a:lnTo>
                    <a:pt x="708" y="1035"/>
                  </a:lnTo>
                  <a:lnTo>
                    <a:pt x="705" y="1029"/>
                  </a:lnTo>
                  <a:lnTo>
                    <a:pt x="702" y="1022"/>
                  </a:lnTo>
                  <a:lnTo>
                    <a:pt x="696" y="1019"/>
                  </a:lnTo>
                  <a:lnTo>
                    <a:pt x="689" y="1016"/>
                  </a:lnTo>
                  <a:lnTo>
                    <a:pt x="639" y="870"/>
                  </a:lnTo>
                  <a:lnTo>
                    <a:pt x="670" y="855"/>
                  </a:lnTo>
                  <a:lnTo>
                    <a:pt x="699" y="839"/>
                  </a:lnTo>
                  <a:lnTo>
                    <a:pt x="724" y="817"/>
                  </a:lnTo>
                  <a:lnTo>
                    <a:pt x="749" y="798"/>
                  </a:lnTo>
                  <a:lnTo>
                    <a:pt x="771" y="772"/>
                  </a:lnTo>
                  <a:lnTo>
                    <a:pt x="794" y="750"/>
                  </a:lnTo>
                  <a:lnTo>
                    <a:pt x="813" y="722"/>
                  </a:lnTo>
                  <a:lnTo>
                    <a:pt x="832" y="696"/>
                  </a:lnTo>
                  <a:lnTo>
                    <a:pt x="945" y="696"/>
                  </a:lnTo>
                  <a:lnTo>
                    <a:pt x="907" y="738"/>
                  </a:lnTo>
                  <a:lnTo>
                    <a:pt x="879" y="788"/>
                  </a:lnTo>
                  <a:lnTo>
                    <a:pt x="863" y="845"/>
                  </a:lnTo>
                  <a:lnTo>
                    <a:pt x="857" y="902"/>
                  </a:lnTo>
                  <a:lnTo>
                    <a:pt x="857" y="918"/>
                  </a:lnTo>
                  <a:lnTo>
                    <a:pt x="857" y="934"/>
                  </a:lnTo>
                  <a:lnTo>
                    <a:pt x="860" y="946"/>
                  </a:lnTo>
                  <a:lnTo>
                    <a:pt x="863" y="962"/>
                  </a:lnTo>
                  <a:lnTo>
                    <a:pt x="869" y="978"/>
                  </a:lnTo>
                  <a:lnTo>
                    <a:pt x="879" y="991"/>
                  </a:lnTo>
                  <a:lnTo>
                    <a:pt x="895" y="997"/>
                  </a:lnTo>
                  <a:lnTo>
                    <a:pt x="914" y="997"/>
                  </a:lnTo>
                  <a:lnTo>
                    <a:pt x="930" y="991"/>
                  </a:lnTo>
                  <a:lnTo>
                    <a:pt x="939" y="978"/>
                  </a:lnTo>
                  <a:lnTo>
                    <a:pt x="945" y="962"/>
                  </a:lnTo>
                  <a:lnTo>
                    <a:pt x="945" y="946"/>
                  </a:lnTo>
                  <a:lnTo>
                    <a:pt x="942" y="934"/>
                  </a:lnTo>
                  <a:lnTo>
                    <a:pt x="942" y="924"/>
                  </a:lnTo>
                  <a:lnTo>
                    <a:pt x="942" y="915"/>
                  </a:lnTo>
                  <a:lnTo>
                    <a:pt x="942" y="902"/>
                  </a:lnTo>
                  <a:lnTo>
                    <a:pt x="945" y="861"/>
                  </a:lnTo>
                  <a:lnTo>
                    <a:pt x="958" y="826"/>
                  </a:lnTo>
                  <a:lnTo>
                    <a:pt x="977" y="791"/>
                  </a:lnTo>
                  <a:lnTo>
                    <a:pt x="1002" y="760"/>
                  </a:lnTo>
                  <a:lnTo>
                    <a:pt x="1015" y="772"/>
                  </a:lnTo>
                  <a:lnTo>
                    <a:pt x="1028" y="782"/>
                  </a:lnTo>
                  <a:lnTo>
                    <a:pt x="1043" y="788"/>
                  </a:lnTo>
                  <a:lnTo>
                    <a:pt x="1059" y="795"/>
                  </a:lnTo>
                  <a:lnTo>
                    <a:pt x="1088" y="801"/>
                  </a:lnTo>
                  <a:lnTo>
                    <a:pt x="1113" y="801"/>
                  </a:lnTo>
                  <a:lnTo>
                    <a:pt x="1141" y="795"/>
                  </a:lnTo>
                  <a:lnTo>
                    <a:pt x="1167" y="785"/>
                  </a:lnTo>
                  <a:lnTo>
                    <a:pt x="1189" y="772"/>
                  </a:lnTo>
                  <a:lnTo>
                    <a:pt x="1208" y="753"/>
                  </a:lnTo>
                  <a:lnTo>
                    <a:pt x="1224" y="734"/>
                  </a:lnTo>
                  <a:lnTo>
                    <a:pt x="1236" y="709"/>
                  </a:lnTo>
                  <a:lnTo>
                    <a:pt x="1647" y="709"/>
                  </a:lnTo>
                  <a:lnTo>
                    <a:pt x="1660" y="731"/>
                  </a:lnTo>
                  <a:lnTo>
                    <a:pt x="1673" y="753"/>
                  </a:lnTo>
                  <a:lnTo>
                    <a:pt x="1692" y="772"/>
                  </a:lnTo>
                  <a:lnTo>
                    <a:pt x="1714" y="785"/>
                  </a:lnTo>
                  <a:lnTo>
                    <a:pt x="1726" y="791"/>
                  </a:lnTo>
                  <a:lnTo>
                    <a:pt x="1739" y="798"/>
                  </a:lnTo>
                  <a:lnTo>
                    <a:pt x="1755" y="801"/>
                  </a:lnTo>
                  <a:lnTo>
                    <a:pt x="1768" y="801"/>
                  </a:lnTo>
                  <a:lnTo>
                    <a:pt x="1783" y="801"/>
                  </a:lnTo>
                  <a:lnTo>
                    <a:pt x="1796" y="801"/>
                  </a:lnTo>
                  <a:lnTo>
                    <a:pt x="1812" y="798"/>
                  </a:lnTo>
                  <a:lnTo>
                    <a:pt x="1824" y="795"/>
                  </a:lnTo>
                  <a:lnTo>
                    <a:pt x="1843" y="788"/>
                  </a:lnTo>
                  <a:lnTo>
                    <a:pt x="1859" y="779"/>
                  </a:lnTo>
                  <a:lnTo>
                    <a:pt x="1875" y="766"/>
                  </a:lnTo>
                  <a:lnTo>
                    <a:pt x="1888" y="753"/>
                  </a:lnTo>
                  <a:lnTo>
                    <a:pt x="1916" y="785"/>
                  </a:lnTo>
                  <a:lnTo>
                    <a:pt x="1935" y="820"/>
                  </a:lnTo>
                  <a:lnTo>
                    <a:pt x="1948" y="861"/>
                  </a:lnTo>
                  <a:lnTo>
                    <a:pt x="1951" y="902"/>
                  </a:lnTo>
                  <a:lnTo>
                    <a:pt x="1951" y="915"/>
                  </a:lnTo>
                  <a:lnTo>
                    <a:pt x="1951" y="924"/>
                  </a:lnTo>
                  <a:lnTo>
                    <a:pt x="1951" y="934"/>
                  </a:lnTo>
                  <a:lnTo>
                    <a:pt x="1948" y="946"/>
                  </a:lnTo>
                  <a:lnTo>
                    <a:pt x="1948" y="962"/>
                  </a:lnTo>
                  <a:lnTo>
                    <a:pt x="1954" y="978"/>
                  </a:lnTo>
                  <a:lnTo>
                    <a:pt x="1967" y="991"/>
                  </a:lnTo>
                  <a:lnTo>
                    <a:pt x="1983" y="997"/>
                  </a:lnTo>
                  <a:lnTo>
                    <a:pt x="1998" y="997"/>
                  </a:lnTo>
                  <a:lnTo>
                    <a:pt x="2014" y="991"/>
                  </a:lnTo>
                  <a:lnTo>
                    <a:pt x="2027" y="978"/>
                  </a:lnTo>
                  <a:lnTo>
                    <a:pt x="2033" y="962"/>
                  </a:lnTo>
                  <a:lnTo>
                    <a:pt x="2036" y="946"/>
                  </a:lnTo>
                  <a:lnTo>
                    <a:pt x="2036" y="934"/>
                  </a:lnTo>
                  <a:lnTo>
                    <a:pt x="2036" y="918"/>
                  </a:lnTo>
                  <a:lnTo>
                    <a:pt x="2036" y="902"/>
                  </a:lnTo>
                  <a:lnTo>
                    <a:pt x="2030" y="845"/>
                  </a:lnTo>
                  <a:lnTo>
                    <a:pt x="2014" y="788"/>
                  </a:lnTo>
                  <a:lnTo>
                    <a:pt x="1986" y="738"/>
                  </a:lnTo>
                  <a:lnTo>
                    <a:pt x="1948" y="696"/>
                  </a:lnTo>
                  <a:lnTo>
                    <a:pt x="2052" y="696"/>
                  </a:lnTo>
                  <a:lnTo>
                    <a:pt x="2071" y="722"/>
                  </a:lnTo>
                  <a:lnTo>
                    <a:pt x="2090" y="750"/>
                  </a:lnTo>
                  <a:lnTo>
                    <a:pt x="2109" y="772"/>
                  </a:lnTo>
                  <a:lnTo>
                    <a:pt x="2134" y="798"/>
                  </a:lnTo>
                  <a:lnTo>
                    <a:pt x="2157" y="817"/>
                  </a:lnTo>
                  <a:lnTo>
                    <a:pt x="2185" y="839"/>
                  </a:lnTo>
                  <a:lnTo>
                    <a:pt x="2213" y="855"/>
                  </a:lnTo>
                  <a:lnTo>
                    <a:pt x="2242" y="870"/>
                  </a:lnTo>
                  <a:lnTo>
                    <a:pt x="2191" y="1016"/>
                  </a:lnTo>
                  <a:lnTo>
                    <a:pt x="2185" y="1019"/>
                  </a:lnTo>
                  <a:lnTo>
                    <a:pt x="2179" y="1022"/>
                  </a:lnTo>
                  <a:lnTo>
                    <a:pt x="2175" y="1029"/>
                  </a:lnTo>
                  <a:lnTo>
                    <a:pt x="2172" y="1035"/>
                  </a:lnTo>
                  <a:lnTo>
                    <a:pt x="2169" y="1044"/>
                  </a:lnTo>
                  <a:lnTo>
                    <a:pt x="2169" y="1054"/>
                  </a:lnTo>
                  <a:lnTo>
                    <a:pt x="2169" y="1063"/>
                  </a:lnTo>
                  <a:lnTo>
                    <a:pt x="2172" y="1073"/>
                  </a:lnTo>
                  <a:lnTo>
                    <a:pt x="2166" y="1086"/>
                  </a:lnTo>
                  <a:lnTo>
                    <a:pt x="2036" y="1016"/>
                  </a:lnTo>
                  <a:lnTo>
                    <a:pt x="2036" y="1016"/>
                  </a:lnTo>
                  <a:lnTo>
                    <a:pt x="2021" y="1013"/>
                  </a:lnTo>
                  <a:lnTo>
                    <a:pt x="2002" y="1013"/>
                  </a:lnTo>
                  <a:lnTo>
                    <a:pt x="1989" y="1022"/>
                  </a:lnTo>
                  <a:lnTo>
                    <a:pt x="1976" y="1035"/>
                  </a:lnTo>
                  <a:lnTo>
                    <a:pt x="1973" y="1051"/>
                  </a:lnTo>
                  <a:lnTo>
                    <a:pt x="1973" y="1067"/>
                  </a:lnTo>
                  <a:lnTo>
                    <a:pt x="1983" y="1082"/>
                  </a:lnTo>
                  <a:lnTo>
                    <a:pt x="1995" y="1092"/>
                  </a:lnTo>
                  <a:lnTo>
                    <a:pt x="2169" y="1184"/>
                  </a:lnTo>
                  <a:lnTo>
                    <a:pt x="2213" y="1209"/>
                  </a:lnTo>
                  <a:lnTo>
                    <a:pt x="2229" y="1162"/>
                  </a:lnTo>
                  <a:lnTo>
                    <a:pt x="2245" y="1120"/>
                  </a:lnTo>
                  <a:lnTo>
                    <a:pt x="2308" y="1152"/>
                  </a:lnTo>
                  <a:lnTo>
                    <a:pt x="2324" y="1067"/>
                  </a:lnTo>
                  <a:lnTo>
                    <a:pt x="2274" y="1038"/>
                  </a:lnTo>
                  <a:lnTo>
                    <a:pt x="2321" y="902"/>
                  </a:lnTo>
                  <a:lnTo>
                    <a:pt x="2330" y="905"/>
                  </a:lnTo>
                  <a:lnTo>
                    <a:pt x="2340" y="905"/>
                  </a:lnTo>
                  <a:lnTo>
                    <a:pt x="2346" y="905"/>
                  </a:lnTo>
                  <a:lnTo>
                    <a:pt x="2356" y="908"/>
                  </a:lnTo>
                  <a:lnTo>
                    <a:pt x="2372" y="826"/>
                  </a:lnTo>
                  <a:lnTo>
                    <a:pt x="2343" y="820"/>
                  </a:lnTo>
                  <a:lnTo>
                    <a:pt x="2315" y="810"/>
                  </a:lnTo>
                  <a:lnTo>
                    <a:pt x="2286" y="798"/>
                  </a:lnTo>
                  <a:lnTo>
                    <a:pt x="2261" y="785"/>
                  </a:lnTo>
                  <a:lnTo>
                    <a:pt x="2236" y="769"/>
                  </a:lnTo>
                  <a:lnTo>
                    <a:pt x="2210" y="753"/>
                  </a:lnTo>
                  <a:lnTo>
                    <a:pt x="2188" y="734"/>
                  </a:lnTo>
                  <a:lnTo>
                    <a:pt x="2169" y="712"/>
                  </a:lnTo>
                  <a:lnTo>
                    <a:pt x="2188" y="706"/>
                  </a:lnTo>
                  <a:lnTo>
                    <a:pt x="2207" y="700"/>
                  </a:lnTo>
                  <a:lnTo>
                    <a:pt x="2226" y="693"/>
                  </a:lnTo>
                  <a:lnTo>
                    <a:pt x="2248" y="687"/>
                  </a:lnTo>
                  <a:lnTo>
                    <a:pt x="2270" y="681"/>
                  </a:lnTo>
                  <a:lnTo>
                    <a:pt x="2293" y="677"/>
                  </a:lnTo>
                  <a:lnTo>
                    <a:pt x="2318" y="674"/>
                  </a:lnTo>
                  <a:lnTo>
                    <a:pt x="2340" y="671"/>
                  </a:lnTo>
                  <a:lnTo>
                    <a:pt x="2362" y="668"/>
                  </a:lnTo>
                  <a:lnTo>
                    <a:pt x="2384" y="668"/>
                  </a:lnTo>
                  <a:lnTo>
                    <a:pt x="2403" y="668"/>
                  </a:lnTo>
                  <a:lnTo>
                    <a:pt x="2425" y="668"/>
                  </a:lnTo>
                  <a:lnTo>
                    <a:pt x="2451" y="671"/>
                  </a:lnTo>
                  <a:lnTo>
                    <a:pt x="2476" y="674"/>
                  </a:lnTo>
                  <a:lnTo>
                    <a:pt x="2498" y="677"/>
                  </a:lnTo>
                  <a:lnTo>
                    <a:pt x="2520" y="684"/>
                  </a:lnTo>
                  <a:lnTo>
                    <a:pt x="2542" y="690"/>
                  </a:lnTo>
                  <a:lnTo>
                    <a:pt x="2564" y="696"/>
                  </a:lnTo>
                  <a:lnTo>
                    <a:pt x="2583" y="703"/>
                  </a:lnTo>
                  <a:lnTo>
                    <a:pt x="2602" y="709"/>
                  </a:lnTo>
                  <a:lnTo>
                    <a:pt x="2609" y="712"/>
                  </a:lnTo>
                  <a:lnTo>
                    <a:pt x="2612" y="712"/>
                  </a:lnTo>
                  <a:lnTo>
                    <a:pt x="2618" y="712"/>
                  </a:lnTo>
                  <a:lnTo>
                    <a:pt x="2621" y="712"/>
                  </a:lnTo>
                  <a:lnTo>
                    <a:pt x="2644" y="709"/>
                  </a:lnTo>
                  <a:lnTo>
                    <a:pt x="2662" y="700"/>
                  </a:lnTo>
                  <a:lnTo>
                    <a:pt x="2675" y="681"/>
                  </a:lnTo>
                  <a:lnTo>
                    <a:pt x="2681" y="658"/>
                  </a:lnTo>
                  <a:lnTo>
                    <a:pt x="2681" y="639"/>
                  </a:lnTo>
                  <a:lnTo>
                    <a:pt x="2675" y="624"/>
                  </a:lnTo>
                  <a:lnTo>
                    <a:pt x="2662" y="608"/>
                  </a:lnTo>
                  <a:lnTo>
                    <a:pt x="2647" y="598"/>
                  </a:lnTo>
                  <a:lnTo>
                    <a:pt x="2644" y="598"/>
                  </a:lnTo>
                  <a:lnTo>
                    <a:pt x="2621" y="589"/>
                  </a:lnTo>
                  <a:lnTo>
                    <a:pt x="2599" y="583"/>
                  </a:lnTo>
                  <a:lnTo>
                    <a:pt x="2574" y="573"/>
                  </a:lnTo>
                  <a:lnTo>
                    <a:pt x="2549" y="567"/>
                  </a:lnTo>
                  <a:lnTo>
                    <a:pt x="2523" y="564"/>
                  </a:lnTo>
                  <a:lnTo>
                    <a:pt x="2498" y="557"/>
                  </a:lnTo>
                  <a:lnTo>
                    <a:pt x="2470" y="557"/>
                  </a:lnTo>
                  <a:lnTo>
                    <a:pt x="2441" y="554"/>
                  </a:lnTo>
                  <a:lnTo>
                    <a:pt x="2425" y="554"/>
                  </a:lnTo>
                  <a:lnTo>
                    <a:pt x="2410" y="551"/>
                  </a:lnTo>
                  <a:lnTo>
                    <a:pt x="2394" y="551"/>
                  </a:lnTo>
                  <a:lnTo>
                    <a:pt x="2378" y="551"/>
                  </a:lnTo>
                  <a:lnTo>
                    <a:pt x="2362" y="554"/>
                  </a:lnTo>
                  <a:lnTo>
                    <a:pt x="2346" y="554"/>
                  </a:lnTo>
                  <a:lnTo>
                    <a:pt x="2334" y="554"/>
                  </a:lnTo>
                  <a:lnTo>
                    <a:pt x="2318" y="557"/>
                  </a:lnTo>
                  <a:lnTo>
                    <a:pt x="2289" y="560"/>
                  </a:lnTo>
                  <a:lnTo>
                    <a:pt x="2261" y="564"/>
                  </a:lnTo>
                  <a:lnTo>
                    <a:pt x="2236" y="570"/>
                  </a:lnTo>
                  <a:lnTo>
                    <a:pt x="2207" y="576"/>
                  </a:lnTo>
                  <a:lnTo>
                    <a:pt x="2182" y="583"/>
                  </a:lnTo>
                  <a:lnTo>
                    <a:pt x="2160" y="589"/>
                  </a:lnTo>
                  <a:lnTo>
                    <a:pt x="2138" y="598"/>
                  </a:lnTo>
                  <a:lnTo>
                    <a:pt x="2115" y="608"/>
                  </a:lnTo>
                  <a:lnTo>
                    <a:pt x="2115" y="608"/>
                  </a:lnTo>
                  <a:lnTo>
                    <a:pt x="2112" y="611"/>
                  </a:lnTo>
                  <a:lnTo>
                    <a:pt x="2112" y="611"/>
                  </a:lnTo>
                  <a:lnTo>
                    <a:pt x="2109" y="611"/>
                  </a:lnTo>
                  <a:lnTo>
                    <a:pt x="2109" y="614"/>
                  </a:lnTo>
                  <a:lnTo>
                    <a:pt x="2096" y="579"/>
                  </a:lnTo>
                  <a:lnTo>
                    <a:pt x="2087" y="545"/>
                  </a:lnTo>
                  <a:lnTo>
                    <a:pt x="2084" y="510"/>
                  </a:lnTo>
                  <a:lnTo>
                    <a:pt x="2081" y="475"/>
                  </a:lnTo>
                  <a:lnTo>
                    <a:pt x="2087" y="402"/>
                  </a:lnTo>
                  <a:lnTo>
                    <a:pt x="2109" y="336"/>
                  </a:lnTo>
                  <a:lnTo>
                    <a:pt x="2141" y="272"/>
                  </a:lnTo>
                  <a:lnTo>
                    <a:pt x="2185" y="219"/>
                  </a:lnTo>
                  <a:lnTo>
                    <a:pt x="2239" y="174"/>
                  </a:lnTo>
                  <a:lnTo>
                    <a:pt x="2299" y="143"/>
                  </a:lnTo>
                  <a:lnTo>
                    <a:pt x="2365" y="121"/>
                  </a:lnTo>
                  <a:lnTo>
                    <a:pt x="2438" y="114"/>
                  </a:lnTo>
                  <a:lnTo>
                    <a:pt x="2511" y="121"/>
                  </a:lnTo>
                  <a:lnTo>
                    <a:pt x="2577" y="143"/>
                  </a:lnTo>
                  <a:lnTo>
                    <a:pt x="2637" y="174"/>
                  </a:lnTo>
                  <a:lnTo>
                    <a:pt x="2691" y="219"/>
                  </a:lnTo>
                  <a:lnTo>
                    <a:pt x="2735" y="272"/>
                  </a:lnTo>
                  <a:lnTo>
                    <a:pt x="2767" y="336"/>
                  </a:lnTo>
                  <a:lnTo>
                    <a:pt x="2789" y="402"/>
                  </a:lnTo>
                  <a:lnTo>
                    <a:pt x="2795" y="475"/>
                  </a:lnTo>
                  <a:lnTo>
                    <a:pt x="2789" y="548"/>
                  </a:lnTo>
                  <a:lnTo>
                    <a:pt x="2767" y="614"/>
                  </a:lnTo>
                  <a:lnTo>
                    <a:pt x="2735" y="674"/>
                  </a:lnTo>
                  <a:lnTo>
                    <a:pt x="2691" y="725"/>
                  </a:lnTo>
                  <a:lnTo>
                    <a:pt x="2637" y="769"/>
                  </a:lnTo>
                  <a:lnTo>
                    <a:pt x="2577" y="801"/>
                  </a:lnTo>
                  <a:lnTo>
                    <a:pt x="2511" y="823"/>
                  </a:lnTo>
                  <a:lnTo>
                    <a:pt x="2438" y="829"/>
                  </a:lnTo>
                  <a:lnTo>
                    <a:pt x="2422" y="829"/>
                  </a:lnTo>
                  <a:lnTo>
                    <a:pt x="2406" y="829"/>
                  </a:lnTo>
                  <a:lnTo>
                    <a:pt x="2394" y="829"/>
                  </a:lnTo>
                  <a:lnTo>
                    <a:pt x="2378" y="826"/>
                  </a:lnTo>
                  <a:lnTo>
                    <a:pt x="2365" y="912"/>
                  </a:lnTo>
                  <a:lnTo>
                    <a:pt x="2381" y="915"/>
                  </a:lnTo>
                  <a:lnTo>
                    <a:pt x="2397" y="915"/>
                  </a:lnTo>
                  <a:lnTo>
                    <a:pt x="2413" y="915"/>
                  </a:lnTo>
                  <a:lnTo>
                    <a:pt x="2428" y="915"/>
                  </a:lnTo>
                  <a:lnTo>
                    <a:pt x="2365" y="1086"/>
                  </a:lnTo>
                  <a:lnTo>
                    <a:pt x="2346" y="1076"/>
                  </a:lnTo>
                  <a:lnTo>
                    <a:pt x="2334" y="1168"/>
                  </a:lnTo>
                  <a:lnTo>
                    <a:pt x="2368" y="1184"/>
                  </a:lnTo>
                  <a:lnTo>
                    <a:pt x="2410" y="1206"/>
                  </a:lnTo>
                  <a:lnTo>
                    <a:pt x="2428" y="1162"/>
                  </a:lnTo>
                  <a:lnTo>
                    <a:pt x="2523" y="908"/>
                  </a:lnTo>
                  <a:lnTo>
                    <a:pt x="2599" y="886"/>
                  </a:lnTo>
                  <a:lnTo>
                    <a:pt x="2666" y="855"/>
                  </a:lnTo>
                  <a:lnTo>
                    <a:pt x="2726" y="810"/>
                  </a:lnTo>
                  <a:lnTo>
                    <a:pt x="2780" y="757"/>
                  </a:lnTo>
                  <a:lnTo>
                    <a:pt x="2821" y="696"/>
                  </a:lnTo>
                  <a:lnTo>
                    <a:pt x="2852" y="627"/>
                  </a:lnTo>
                  <a:lnTo>
                    <a:pt x="2874" y="554"/>
                  </a:lnTo>
                  <a:lnTo>
                    <a:pt x="2881" y="475"/>
                  </a:lnTo>
                  <a:lnTo>
                    <a:pt x="2874" y="408"/>
                  </a:lnTo>
                  <a:lnTo>
                    <a:pt x="2862" y="345"/>
                  </a:lnTo>
                  <a:lnTo>
                    <a:pt x="2840" y="285"/>
                  </a:lnTo>
                  <a:lnTo>
                    <a:pt x="2808" y="231"/>
                  </a:lnTo>
                  <a:lnTo>
                    <a:pt x="2770" y="181"/>
                  </a:lnTo>
                  <a:lnTo>
                    <a:pt x="2726" y="136"/>
                  </a:lnTo>
                  <a:lnTo>
                    <a:pt x="2678" y="98"/>
                  </a:lnTo>
                  <a:lnTo>
                    <a:pt x="2621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7613312" y="2471888"/>
              <a:ext cx="22841" cy="89286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0" y="82"/>
                </a:cxn>
                <a:cxn ang="0">
                  <a:pos x="3" y="82"/>
                </a:cxn>
                <a:cxn ang="0">
                  <a:pos x="6" y="82"/>
                </a:cxn>
                <a:cxn ang="0">
                  <a:pos x="6" y="82"/>
                </a:cxn>
                <a:cxn ang="0">
                  <a:pos x="9" y="86"/>
                </a:cxn>
                <a:cxn ang="0">
                  <a:pos x="22" y="0"/>
                </a:cxn>
              </a:cxnLst>
              <a:rect l="0" t="0" r="r" b="b"/>
              <a:pathLst>
                <a:path w="22" h="86">
                  <a:moveTo>
                    <a:pt x="22" y="0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0" y="82"/>
                  </a:lnTo>
                  <a:lnTo>
                    <a:pt x="3" y="82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9" y="8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7563478" y="2722098"/>
              <a:ext cx="39452" cy="10486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85"/>
                </a:cxn>
                <a:cxn ang="0">
                  <a:pos x="26" y="101"/>
                </a:cxn>
                <a:cxn ang="0">
                  <a:pos x="38" y="9"/>
                </a:cxn>
                <a:cxn ang="0">
                  <a:pos x="16" y="0"/>
                </a:cxn>
              </a:cxnLst>
              <a:rect l="0" t="0" r="r" b="b"/>
              <a:pathLst>
                <a:path w="38" h="101">
                  <a:moveTo>
                    <a:pt x="16" y="0"/>
                  </a:moveTo>
                  <a:lnTo>
                    <a:pt x="0" y="85"/>
                  </a:lnTo>
                  <a:lnTo>
                    <a:pt x="26" y="101"/>
                  </a:lnTo>
                  <a:lnTo>
                    <a:pt x="38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7303925" y="1799126"/>
              <a:ext cx="233598" cy="229445"/>
            </a:xfrm>
            <a:custGeom>
              <a:avLst/>
              <a:gdLst/>
              <a:ahLst/>
              <a:cxnLst>
                <a:cxn ang="0">
                  <a:pos x="111" y="221"/>
                </a:cxn>
                <a:cxn ang="0">
                  <a:pos x="133" y="218"/>
                </a:cxn>
                <a:cxn ang="0">
                  <a:pos x="155" y="212"/>
                </a:cxn>
                <a:cxn ang="0">
                  <a:pos x="174" y="202"/>
                </a:cxn>
                <a:cxn ang="0">
                  <a:pos x="193" y="189"/>
                </a:cxn>
                <a:cxn ang="0">
                  <a:pos x="206" y="170"/>
                </a:cxn>
                <a:cxn ang="0">
                  <a:pos x="216" y="151"/>
                </a:cxn>
                <a:cxn ang="0">
                  <a:pos x="222" y="132"/>
                </a:cxn>
                <a:cxn ang="0">
                  <a:pos x="225" y="110"/>
                </a:cxn>
                <a:cxn ang="0">
                  <a:pos x="222" y="88"/>
                </a:cxn>
                <a:cxn ang="0">
                  <a:pos x="216" y="69"/>
                </a:cxn>
                <a:cxn ang="0">
                  <a:pos x="206" y="50"/>
                </a:cxn>
                <a:cxn ang="0">
                  <a:pos x="193" y="31"/>
                </a:cxn>
                <a:cxn ang="0">
                  <a:pos x="174" y="19"/>
                </a:cxn>
                <a:cxn ang="0">
                  <a:pos x="155" y="9"/>
                </a:cxn>
                <a:cxn ang="0">
                  <a:pos x="133" y="3"/>
                </a:cxn>
                <a:cxn ang="0">
                  <a:pos x="111" y="0"/>
                </a:cxn>
                <a:cxn ang="0">
                  <a:pos x="89" y="3"/>
                </a:cxn>
                <a:cxn ang="0">
                  <a:pos x="70" y="9"/>
                </a:cxn>
                <a:cxn ang="0">
                  <a:pos x="51" y="19"/>
                </a:cxn>
                <a:cxn ang="0">
                  <a:pos x="32" y="31"/>
                </a:cxn>
                <a:cxn ang="0">
                  <a:pos x="19" y="50"/>
                </a:cxn>
                <a:cxn ang="0">
                  <a:pos x="10" y="69"/>
                </a:cxn>
                <a:cxn ang="0">
                  <a:pos x="4" y="88"/>
                </a:cxn>
                <a:cxn ang="0">
                  <a:pos x="0" y="110"/>
                </a:cxn>
                <a:cxn ang="0">
                  <a:pos x="4" y="132"/>
                </a:cxn>
                <a:cxn ang="0">
                  <a:pos x="10" y="151"/>
                </a:cxn>
                <a:cxn ang="0">
                  <a:pos x="19" y="170"/>
                </a:cxn>
                <a:cxn ang="0">
                  <a:pos x="32" y="189"/>
                </a:cxn>
                <a:cxn ang="0">
                  <a:pos x="51" y="202"/>
                </a:cxn>
                <a:cxn ang="0">
                  <a:pos x="70" y="212"/>
                </a:cxn>
                <a:cxn ang="0">
                  <a:pos x="89" y="218"/>
                </a:cxn>
                <a:cxn ang="0">
                  <a:pos x="111" y="221"/>
                </a:cxn>
              </a:cxnLst>
              <a:rect l="0" t="0" r="r" b="b"/>
              <a:pathLst>
                <a:path w="225" h="221">
                  <a:moveTo>
                    <a:pt x="111" y="221"/>
                  </a:moveTo>
                  <a:lnTo>
                    <a:pt x="133" y="218"/>
                  </a:lnTo>
                  <a:lnTo>
                    <a:pt x="155" y="212"/>
                  </a:lnTo>
                  <a:lnTo>
                    <a:pt x="174" y="202"/>
                  </a:lnTo>
                  <a:lnTo>
                    <a:pt x="193" y="189"/>
                  </a:lnTo>
                  <a:lnTo>
                    <a:pt x="206" y="170"/>
                  </a:lnTo>
                  <a:lnTo>
                    <a:pt x="216" y="151"/>
                  </a:lnTo>
                  <a:lnTo>
                    <a:pt x="222" y="132"/>
                  </a:lnTo>
                  <a:lnTo>
                    <a:pt x="225" y="110"/>
                  </a:lnTo>
                  <a:lnTo>
                    <a:pt x="222" y="88"/>
                  </a:lnTo>
                  <a:lnTo>
                    <a:pt x="216" y="69"/>
                  </a:lnTo>
                  <a:lnTo>
                    <a:pt x="206" y="50"/>
                  </a:lnTo>
                  <a:lnTo>
                    <a:pt x="193" y="31"/>
                  </a:lnTo>
                  <a:lnTo>
                    <a:pt x="174" y="19"/>
                  </a:lnTo>
                  <a:lnTo>
                    <a:pt x="155" y="9"/>
                  </a:lnTo>
                  <a:lnTo>
                    <a:pt x="133" y="3"/>
                  </a:lnTo>
                  <a:lnTo>
                    <a:pt x="111" y="0"/>
                  </a:lnTo>
                  <a:lnTo>
                    <a:pt x="89" y="3"/>
                  </a:lnTo>
                  <a:lnTo>
                    <a:pt x="70" y="9"/>
                  </a:lnTo>
                  <a:lnTo>
                    <a:pt x="51" y="19"/>
                  </a:lnTo>
                  <a:lnTo>
                    <a:pt x="32" y="31"/>
                  </a:lnTo>
                  <a:lnTo>
                    <a:pt x="19" y="50"/>
                  </a:lnTo>
                  <a:lnTo>
                    <a:pt x="10" y="69"/>
                  </a:lnTo>
                  <a:lnTo>
                    <a:pt x="4" y="88"/>
                  </a:lnTo>
                  <a:lnTo>
                    <a:pt x="0" y="110"/>
                  </a:lnTo>
                  <a:lnTo>
                    <a:pt x="4" y="132"/>
                  </a:lnTo>
                  <a:lnTo>
                    <a:pt x="10" y="151"/>
                  </a:lnTo>
                  <a:lnTo>
                    <a:pt x="19" y="170"/>
                  </a:lnTo>
                  <a:lnTo>
                    <a:pt x="32" y="189"/>
                  </a:lnTo>
                  <a:lnTo>
                    <a:pt x="51" y="202"/>
                  </a:lnTo>
                  <a:lnTo>
                    <a:pt x="70" y="212"/>
                  </a:lnTo>
                  <a:lnTo>
                    <a:pt x="89" y="218"/>
                  </a:lnTo>
                  <a:lnTo>
                    <a:pt x="111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7277969" y="1772133"/>
              <a:ext cx="288623" cy="282394"/>
            </a:xfrm>
            <a:custGeom>
              <a:avLst/>
              <a:gdLst/>
              <a:ahLst/>
              <a:cxnLst>
                <a:cxn ang="0">
                  <a:pos x="136" y="272"/>
                </a:cxn>
                <a:cxn ang="0">
                  <a:pos x="165" y="269"/>
                </a:cxn>
                <a:cxn ang="0">
                  <a:pos x="193" y="263"/>
                </a:cxn>
                <a:cxn ang="0">
                  <a:pos x="215" y="250"/>
                </a:cxn>
                <a:cxn ang="0">
                  <a:pos x="237" y="231"/>
                </a:cxn>
                <a:cxn ang="0">
                  <a:pos x="253" y="212"/>
                </a:cxn>
                <a:cxn ang="0">
                  <a:pos x="266" y="190"/>
                </a:cxn>
                <a:cxn ang="0">
                  <a:pos x="275" y="165"/>
                </a:cxn>
                <a:cxn ang="0">
                  <a:pos x="278" y="136"/>
                </a:cxn>
                <a:cxn ang="0">
                  <a:pos x="275" y="108"/>
                </a:cxn>
                <a:cxn ang="0">
                  <a:pos x="266" y="82"/>
                </a:cxn>
                <a:cxn ang="0">
                  <a:pos x="253" y="60"/>
                </a:cxn>
                <a:cxn ang="0">
                  <a:pos x="237" y="38"/>
                </a:cxn>
                <a:cxn ang="0">
                  <a:pos x="215" y="22"/>
                </a:cxn>
                <a:cxn ang="0">
                  <a:pos x="193" y="10"/>
                </a:cxn>
                <a:cxn ang="0">
                  <a:pos x="165" y="3"/>
                </a:cxn>
                <a:cxn ang="0">
                  <a:pos x="136" y="0"/>
                </a:cxn>
                <a:cxn ang="0">
                  <a:pos x="111" y="3"/>
                </a:cxn>
                <a:cxn ang="0">
                  <a:pos x="86" y="10"/>
                </a:cxn>
                <a:cxn ang="0">
                  <a:pos x="60" y="22"/>
                </a:cxn>
                <a:cxn ang="0">
                  <a:pos x="41" y="38"/>
                </a:cxn>
                <a:cxn ang="0">
                  <a:pos x="25" y="60"/>
                </a:cxn>
                <a:cxn ang="0">
                  <a:pos x="10" y="82"/>
                </a:cxn>
                <a:cxn ang="0">
                  <a:pos x="3" y="108"/>
                </a:cxn>
                <a:cxn ang="0">
                  <a:pos x="0" y="136"/>
                </a:cxn>
                <a:cxn ang="0">
                  <a:pos x="3" y="165"/>
                </a:cxn>
                <a:cxn ang="0">
                  <a:pos x="10" y="190"/>
                </a:cxn>
                <a:cxn ang="0">
                  <a:pos x="25" y="212"/>
                </a:cxn>
                <a:cxn ang="0">
                  <a:pos x="41" y="231"/>
                </a:cxn>
                <a:cxn ang="0">
                  <a:pos x="60" y="250"/>
                </a:cxn>
                <a:cxn ang="0">
                  <a:pos x="86" y="263"/>
                </a:cxn>
                <a:cxn ang="0">
                  <a:pos x="111" y="269"/>
                </a:cxn>
                <a:cxn ang="0">
                  <a:pos x="136" y="272"/>
                </a:cxn>
              </a:cxnLst>
              <a:rect l="0" t="0" r="r" b="b"/>
              <a:pathLst>
                <a:path w="278" h="272">
                  <a:moveTo>
                    <a:pt x="136" y="272"/>
                  </a:moveTo>
                  <a:lnTo>
                    <a:pt x="165" y="269"/>
                  </a:lnTo>
                  <a:lnTo>
                    <a:pt x="193" y="263"/>
                  </a:lnTo>
                  <a:lnTo>
                    <a:pt x="215" y="250"/>
                  </a:lnTo>
                  <a:lnTo>
                    <a:pt x="237" y="231"/>
                  </a:lnTo>
                  <a:lnTo>
                    <a:pt x="253" y="212"/>
                  </a:lnTo>
                  <a:lnTo>
                    <a:pt x="266" y="190"/>
                  </a:lnTo>
                  <a:lnTo>
                    <a:pt x="275" y="165"/>
                  </a:lnTo>
                  <a:lnTo>
                    <a:pt x="278" y="136"/>
                  </a:lnTo>
                  <a:lnTo>
                    <a:pt x="275" y="108"/>
                  </a:lnTo>
                  <a:lnTo>
                    <a:pt x="266" y="82"/>
                  </a:lnTo>
                  <a:lnTo>
                    <a:pt x="253" y="60"/>
                  </a:lnTo>
                  <a:lnTo>
                    <a:pt x="237" y="38"/>
                  </a:lnTo>
                  <a:lnTo>
                    <a:pt x="215" y="22"/>
                  </a:lnTo>
                  <a:lnTo>
                    <a:pt x="193" y="10"/>
                  </a:lnTo>
                  <a:lnTo>
                    <a:pt x="165" y="3"/>
                  </a:lnTo>
                  <a:lnTo>
                    <a:pt x="136" y="0"/>
                  </a:lnTo>
                  <a:lnTo>
                    <a:pt x="111" y="3"/>
                  </a:lnTo>
                  <a:lnTo>
                    <a:pt x="86" y="10"/>
                  </a:lnTo>
                  <a:lnTo>
                    <a:pt x="60" y="22"/>
                  </a:lnTo>
                  <a:lnTo>
                    <a:pt x="41" y="38"/>
                  </a:lnTo>
                  <a:lnTo>
                    <a:pt x="25" y="60"/>
                  </a:lnTo>
                  <a:lnTo>
                    <a:pt x="10" y="82"/>
                  </a:lnTo>
                  <a:lnTo>
                    <a:pt x="3" y="108"/>
                  </a:lnTo>
                  <a:lnTo>
                    <a:pt x="0" y="136"/>
                  </a:lnTo>
                  <a:lnTo>
                    <a:pt x="3" y="165"/>
                  </a:lnTo>
                  <a:lnTo>
                    <a:pt x="10" y="190"/>
                  </a:lnTo>
                  <a:lnTo>
                    <a:pt x="25" y="212"/>
                  </a:lnTo>
                  <a:lnTo>
                    <a:pt x="41" y="231"/>
                  </a:lnTo>
                  <a:lnTo>
                    <a:pt x="60" y="250"/>
                  </a:lnTo>
                  <a:lnTo>
                    <a:pt x="86" y="263"/>
                  </a:lnTo>
                  <a:lnTo>
                    <a:pt x="111" y="269"/>
                  </a:lnTo>
                  <a:lnTo>
                    <a:pt x="136" y="2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7330918" y="1825082"/>
              <a:ext cx="180649" cy="177534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6" y="50"/>
                </a:cxn>
                <a:cxn ang="0">
                  <a:pos x="25" y="25"/>
                </a:cxn>
                <a:cxn ang="0">
                  <a:pos x="54" y="6"/>
                </a:cxn>
                <a:cxn ang="0">
                  <a:pos x="85" y="0"/>
                </a:cxn>
                <a:cxn ang="0">
                  <a:pos x="120" y="6"/>
                </a:cxn>
                <a:cxn ang="0">
                  <a:pos x="148" y="25"/>
                </a:cxn>
                <a:cxn ang="0">
                  <a:pos x="167" y="50"/>
                </a:cxn>
                <a:cxn ang="0">
                  <a:pos x="174" y="85"/>
                </a:cxn>
                <a:cxn ang="0">
                  <a:pos x="167" y="120"/>
                </a:cxn>
                <a:cxn ang="0">
                  <a:pos x="148" y="145"/>
                </a:cxn>
                <a:cxn ang="0">
                  <a:pos x="120" y="164"/>
                </a:cxn>
                <a:cxn ang="0">
                  <a:pos x="85" y="171"/>
                </a:cxn>
                <a:cxn ang="0">
                  <a:pos x="54" y="164"/>
                </a:cxn>
                <a:cxn ang="0">
                  <a:pos x="25" y="145"/>
                </a:cxn>
                <a:cxn ang="0">
                  <a:pos x="6" y="120"/>
                </a:cxn>
                <a:cxn ang="0">
                  <a:pos x="0" y="85"/>
                </a:cxn>
              </a:cxnLst>
              <a:rect l="0" t="0" r="r" b="b"/>
              <a:pathLst>
                <a:path w="174" h="171">
                  <a:moveTo>
                    <a:pt x="0" y="85"/>
                  </a:moveTo>
                  <a:lnTo>
                    <a:pt x="6" y="50"/>
                  </a:lnTo>
                  <a:lnTo>
                    <a:pt x="25" y="25"/>
                  </a:lnTo>
                  <a:lnTo>
                    <a:pt x="54" y="6"/>
                  </a:lnTo>
                  <a:lnTo>
                    <a:pt x="85" y="0"/>
                  </a:lnTo>
                  <a:lnTo>
                    <a:pt x="120" y="6"/>
                  </a:lnTo>
                  <a:lnTo>
                    <a:pt x="148" y="25"/>
                  </a:lnTo>
                  <a:lnTo>
                    <a:pt x="167" y="50"/>
                  </a:lnTo>
                  <a:lnTo>
                    <a:pt x="174" y="85"/>
                  </a:lnTo>
                  <a:lnTo>
                    <a:pt x="167" y="120"/>
                  </a:lnTo>
                  <a:lnTo>
                    <a:pt x="148" y="145"/>
                  </a:lnTo>
                  <a:lnTo>
                    <a:pt x="120" y="164"/>
                  </a:lnTo>
                  <a:lnTo>
                    <a:pt x="85" y="171"/>
                  </a:lnTo>
                  <a:lnTo>
                    <a:pt x="54" y="164"/>
                  </a:lnTo>
                  <a:lnTo>
                    <a:pt x="25" y="145"/>
                  </a:lnTo>
                  <a:lnTo>
                    <a:pt x="6" y="12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5787095" y="1799126"/>
              <a:ext cx="236713" cy="229445"/>
            </a:xfrm>
            <a:custGeom>
              <a:avLst/>
              <a:gdLst/>
              <a:ahLst/>
              <a:cxnLst>
                <a:cxn ang="0">
                  <a:pos x="114" y="221"/>
                </a:cxn>
                <a:cxn ang="0">
                  <a:pos x="92" y="218"/>
                </a:cxn>
                <a:cxn ang="0">
                  <a:pos x="70" y="212"/>
                </a:cxn>
                <a:cxn ang="0">
                  <a:pos x="51" y="202"/>
                </a:cxn>
                <a:cxn ang="0">
                  <a:pos x="35" y="189"/>
                </a:cxn>
                <a:cxn ang="0">
                  <a:pos x="19" y="170"/>
                </a:cxn>
                <a:cxn ang="0">
                  <a:pos x="10" y="151"/>
                </a:cxn>
                <a:cxn ang="0">
                  <a:pos x="4" y="132"/>
                </a:cxn>
                <a:cxn ang="0">
                  <a:pos x="0" y="110"/>
                </a:cxn>
                <a:cxn ang="0">
                  <a:pos x="4" y="88"/>
                </a:cxn>
                <a:cxn ang="0">
                  <a:pos x="10" y="69"/>
                </a:cxn>
                <a:cxn ang="0">
                  <a:pos x="19" y="50"/>
                </a:cxn>
                <a:cxn ang="0">
                  <a:pos x="35" y="31"/>
                </a:cxn>
                <a:cxn ang="0">
                  <a:pos x="51" y="19"/>
                </a:cxn>
                <a:cxn ang="0">
                  <a:pos x="70" y="9"/>
                </a:cxn>
                <a:cxn ang="0">
                  <a:pos x="92" y="3"/>
                </a:cxn>
                <a:cxn ang="0">
                  <a:pos x="114" y="0"/>
                </a:cxn>
                <a:cxn ang="0">
                  <a:pos x="136" y="3"/>
                </a:cxn>
                <a:cxn ang="0">
                  <a:pos x="159" y="9"/>
                </a:cxn>
                <a:cxn ang="0">
                  <a:pos x="178" y="19"/>
                </a:cxn>
                <a:cxn ang="0">
                  <a:pos x="197" y="31"/>
                </a:cxn>
                <a:cxn ang="0">
                  <a:pos x="209" y="50"/>
                </a:cxn>
                <a:cxn ang="0">
                  <a:pos x="219" y="69"/>
                </a:cxn>
                <a:cxn ang="0">
                  <a:pos x="225" y="88"/>
                </a:cxn>
                <a:cxn ang="0">
                  <a:pos x="228" y="110"/>
                </a:cxn>
                <a:cxn ang="0">
                  <a:pos x="225" y="132"/>
                </a:cxn>
                <a:cxn ang="0">
                  <a:pos x="219" y="151"/>
                </a:cxn>
                <a:cxn ang="0">
                  <a:pos x="209" y="170"/>
                </a:cxn>
                <a:cxn ang="0">
                  <a:pos x="197" y="189"/>
                </a:cxn>
                <a:cxn ang="0">
                  <a:pos x="178" y="202"/>
                </a:cxn>
                <a:cxn ang="0">
                  <a:pos x="159" y="212"/>
                </a:cxn>
                <a:cxn ang="0">
                  <a:pos x="136" y="218"/>
                </a:cxn>
                <a:cxn ang="0">
                  <a:pos x="114" y="221"/>
                </a:cxn>
              </a:cxnLst>
              <a:rect l="0" t="0" r="r" b="b"/>
              <a:pathLst>
                <a:path w="228" h="221">
                  <a:moveTo>
                    <a:pt x="114" y="221"/>
                  </a:moveTo>
                  <a:lnTo>
                    <a:pt x="92" y="218"/>
                  </a:lnTo>
                  <a:lnTo>
                    <a:pt x="70" y="212"/>
                  </a:lnTo>
                  <a:lnTo>
                    <a:pt x="51" y="202"/>
                  </a:lnTo>
                  <a:lnTo>
                    <a:pt x="35" y="189"/>
                  </a:lnTo>
                  <a:lnTo>
                    <a:pt x="19" y="170"/>
                  </a:lnTo>
                  <a:lnTo>
                    <a:pt x="10" y="151"/>
                  </a:lnTo>
                  <a:lnTo>
                    <a:pt x="4" y="132"/>
                  </a:lnTo>
                  <a:lnTo>
                    <a:pt x="0" y="110"/>
                  </a:lnTo>
                  <a:lnTo>
                    <a:pt x="4" y="88"/>
                  </a:lnTo>
                  <a:lnTo>
                    <a:pt x="10" y="69"/>
                  </a:lnTo>
                  <a:lnTo>
                    <a:pt x="19" y="50"/>
                  </a:lnTo>
                  <a:lnTo>
                    <a:pt x="35" y="31"/>
                  </a:lnTo>
                  <a:lnTo>
                    <a:pt x="51" y="19"/>
                  </a:lnTo>
                  <a:lnTo>
                    <a:pt x="70" y="9"/>
                  </a:lnTo>
                  <a:lnTo>
                    <a:pt x="92" y="3"/>
                  </a:lnTo>
                  <a:lnTo>
                    <a:pt x="114" y="0"/>
                  </a:lnTo>
                  <a:lnTo>
                    <a:pt x="136" y="3"/>
                  </a:lnTo>
                  <a:lnTo>
                    <a:pt x="159" y="9"/>
                  </a:lnTo>
                  <a:lnTo>
                    <a:pt x="178" y="19"/>
                  </a:lnTo>
                  <a:lnTo>
                    <a:pt x="197" y="31"/>
                  </a:lnTo>
                  <a:lnTo>
                    <a:pt x="209" y="50"/>
                  </a:lnTo>
                  <a:lnTo>
                    <a:pt x="219" y="69"/>
                  </a:lnTo>
                  <a:lnTo>
                    <a:pt x="225" y="88"/>
                  </a:lnTo>
                  <a:lnTo>
                    <a:pt x="228" y="110"/>
                  </a:lnTo>
                  <a:lnTo>
                    <a:pt x="225" y="132"/>
                  </a:lnTo>
                  <a:lnTo>
                    <a:pt x="219" y="151"/>
                  </a:lnTo>
                  <a:lnTo>
                    <a:pt x="209" y="170"/>
                  </a:lnTo>
                  <a:lnTo>
                    <a:pt x="197" y="189"/>
                  </a:lnTo>
                  <a:lnTo>
                    <a:pt x="178" y="202"/>
                  </a:lnTo>
                  <a:lnTo>
                    <a:pt x="159" y="212"/>
                  </a:lnTo>
                  <a:lnTo>
                    <a:pt x="136" y="218"/>
                  </a:lnTo>
                  <a:lnTo>
                    <a:pt x="114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5758025" y="1772133"/>
              <a:ext cx="291738" cy="282394"/>
            </a:xfrm>
            <a:custGeom>
              <a:avLst/>
              <a:gdLst/>
              <a:ahLst/>
              <a:cxnLst>
                <a:cxn ang="0">
                  <a:pos x="281" y="136"/>
                </a:cxn>
                <a:cxn ang="0">
                  <a:pos x="278" y="108"/>
                </a:cxn>
                <a:cxn ang="0">
                  <a:pos x="272" y="82"/>
                </a:cxn>
                <a:cxn ang="0">
                  <a:pos x="256" y="60"/>
                </a:cxn>
                <a:cxn ang="0">
                  <a:pos x="240" y="38"/>
                </a:cxn>
                <a:cxn ang="0">
                  <a:pos x="218" y="22"/>
                </a:cxn>
                <a:cxn ang="0">
                  <a:pos x="196" y="10"/>
                </a:cxn>
                <a:cxn ang="0">
                  <a:pos x="171" y="3"/>
                </a:cxn>
                <a:cxn ang="0">
                  <a:pos x="142" y="0"/>
                </a:cxn>
                <a:cxn ang="0">
                  <a:pos x="114" y="3"/>
                </a:cxn>
                <a:cxn ang="0">
                  <a:pos x="85" y="10"/>
                </a:cxn>
                <a:cxn ang="0">
                  <a:pos x="63" y="22"/>
                </a:cxn>
                <a:cxn ang="0">
                  <a:pos x="41" y="38"/>
                </a:cxn>
                <a:cxn ang="0">
                  <a:pos x="25" y="60"/>
                </a:cxn>
                <a:cxn ang="0">
                  <a:pos x="13" y="82"/>
                </a:cxn>
                <a:cxn ang="0">
                  <a:pos x="3" y="108"/>
                </a:cxn>
                <a:cxn ang="0">
                  <a:pos x="0" y="136"/>
                </a:cxn>
                <a:cxn ang="0">
                  <a:pos x="3" y="165"/>
                </a:cxn>
                <a:cxn ang="0">
                  <a:pos x="13" y="190"/>
                </a:cxn>
                <a:cxn ang="0">
                  <a:pos x="25" y="212"/>
                </a:cxn>
                <a:cxn ang="0">
                  <a:pos x="41" y="231"/>
                </a:cxn>
                <a:cxn ang="0">
                  <a:pos x="63" y="250"/>
                </a:cxn>
                <a:cxn ang="0">
                  <a:pos x="85" y="263"/>
                </a:cxn>
                <a:cxn ang="0">
                  <a:pos x="114" y="269"/>
                </a:cxn>
                <a:cxn ang="0">
                  <a:pos x="142" y="272"/>
                </a:cxn>
                <a:cxn ang="0">
                  <a:pos x="171" y="269"/>
                </a:cxn>
                <a:cxn ang="0">
                  <a:pos x="196" y="263"/>
                </a:cxn>
                <a:cxn ang="0">
                  <a:pos x="218" y="250"/>
                </a:cxn>
                <a:cxn ang="0">
                  <a:pos x="240" y="231"/>
                </a:cxn>
                <a:cxn ang="0">
                  <a:pos x="256" y="212"/>
                </a:cxn>
                <a:cxn ang="0">
                  <a:pos x="272" y="190"/>
                </a:cxn>
                <a:cxn ang="0">
                  <a:pos x="278" y="165"/>
                </a:cxn>
                <a:cxn ang="0">
                  <a:pos x="281" y="136"/>
                </a:cxn>
              </a:cxnLst>
              <a:rect l="0" t="0" r="r" b="b"/>
              <a:pathLst>
                <a:path w="281" h="272">
                  <a:moveTo>
                    <a:pt x="281" y="136"/>
                  </a:moveTo>
                  <a:lnTo>
                    <a:pt x="278" y="108"/>
                  </a:lnTo>
                  <a:lnTo>
                    <a:pt x="272" y="82"/>
                  </a:lnTo>
                  <a:lnTo>
                    <a:pt x="256" y="60"/>
                  </a:lnTo>
                  <a:lnTo>
                    <a:pt x="240" y="38"/>
                  </a:lnTo>
                  <a:lnTo>
                    <a:pt x="218" y="22"/>
                  </a:lnTo>
                  <a:lnTo>
                    <a:pt x="196" y="10"/>
                  </a:lnTo>
                  <a:lnTo>
                    <a:pt x="171" y="3"/>
                  </a:lnTo>
                  <a:lnTo>
                    <a:pt x="142" y="0"/>
                  </a:lnTo>
                  <a:lnTo>
                    <a:pt x="114" y="3"/>
                  </a:lnTo>
                  <a:lnTo>
                    <a:pt x="85" y="10"/>
                  </a:lnTo>
                  <a:lnTo>
                    <a:pt x="63" y="22"/>
                  </a:lnTo>
                  <a:lnTo>
                    <a:pt x="41" y="38"/>
                  </a:lnTo>
                  <a:lnTo>
                    <a:pt x="25" y="60"/>
                  </a:lnTo>
                  <a:lnTo>
                    <a:pt x="13" y="82"/>
                  </a:lnTo>
                  <a:lnTo>
                    <a:pt x="3" y="108"/>
                  </a:lnTo>
                  <a:lnTo>
                    <a:pt x="0" y="136"/>
                  </a:lnTo>
                  <a:lnTo>
                    <a:pt x="3" y="165"/>
                  </a:lnTo>
                  <a:lnTo>
                    <a:pt x="13" y="190"/>
                  </a:lnTo>
                  <a:lnTo>
                    <a:pt x="25" y="212"/>
                  </a:lnTo>
                  <a:lnTo>
                    <a:pt x="41" y="231"/>
                  </a:lnTo>
                  <a:lnTo>
                    <a:pt x="63" y="250"/>
                  </a:lnTo>
                  <a:lnTo>
                    <a:pt x="85" y="263"/>
                  </a:lnTo>
                  <a:lnTo>
                    <a:pt x="114" y="269"/>
                  </a:lnTo>
                  <a:lnTo>
                    <a:pt x="142" y="272"/>
                  </a:lnTo>
                  <a:lnTo>
                    <a:pt x="171" y="269"/>
                  </a:lnTo>
                  <a:lnTo>
                    <a:pt x="196" y="263"/>
                  </a:lnTo>
                  <a:lnTo>
                    <a:pt x="218" y="250"/>
                  </a:lnTo>
                  <a:lnTo>
                    <a:pt x="240" y="231"/>
                  </a:lnTo>
                  <a:lnTo>
                    <a:pt x="256" y="212"/>
                  </a:lnTo>
                  <a:lnTo>
                    <a:pt x="272" y="190"/>
                  </a:lnTo>
                  <a:lnTo>
                    <a:pt x="278" y="165"/>
                  </a:lnTo>
                  <a:lnTo>
                    <a:pt x="28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5814089" y="1825082"/>
              <a:ext cx="183764" cy="177534"/>
            </a:xfrm>
            <a:custGeom>
              <a:avLst/>
              <a:gdLst/>
              <a:ahLst/>
              <a:cxnLst>
                <a:cxn ang="0">
                  <a:pos x="88" y="171"/>
                </a:cxn>
                <a:cxn ang="0">
                  <a:pos x="54" y="164"/>
                </a:cxn>
                <a:cxn ang="0">
                  <a:pos x="25" y="145"/>
                </a:cxn>
                <a:cxn ang="0">
                  <a:pos x="6" y="120"/>
                </a:cxn>
                <a:cxn ang="0">
                  <a:pos x="0" y="85"/>
                </a:cxn>
                <a:cxn ang="0">
                  <a:pos x="6" y="50"/>
                </a:cxn>
                <a:cxn ang="0">
                  <a:pos x="25" y="25"/>
                </a:cxn>
                <a:cxn ang="0">
                  <a:pos x="54" y="6"/>
                </a:cxn>
                <a:cxn ang="0">
                  <a:pos x="88" y="0"/>
                </a:cxn>
                <a:cxn ang="0">
                  <a:pos x="123" y="6"/>
                </a:cxn>
                <a:cxn ang="0">
                  <a:pos x="152" y="25"/>
                </a:cxn>
                <a:cxn ang="0">
                  <a:pos x="171" y="50"/>
                </a:cxn>
                <a:cxn ang="0">
                  <a:pos x="177" y="85"/>
                </a:cxn>
                <a:cxn ang="0">
                  <a:pos x="171" y="120"/>
                </a:cxn>
                <a:cxn ang="0">
                  <a:pos x="152" y="145"/>
                </a:cxn>
                <a:cxn ang="0">
                  <a:pos x="123" y="164"/>
                </a:cxn>
                <a:cxn ang="0">
                  <a:pos x="88" y="171"/>
                </a:cxn>
              </a:cxnLst>
              <a:rect l="0" t="0" r="r" b="b"/>
              <a:pathLst>
                <a:path w="177" h="171">
                  <a:moveTo>
                    <a:pt x="88" y="171"/>
                  </a:moveTo>
                  <a:lnTo>
                    <a:pt x="54" y="164"/>
                  </a:lnTo>
                  <a:lnTo>
                    <a:pt x="25" y="145"/>
                  </a:lnTo>
                  <a:lnTo>
                    <a:pt x="6" y="120"/>
                  </a:lnTo>
                  <a:lnTo>
                    <a:pt x="0" y="85"/>
                  </a:lnTo>
                  <a:lnTo>
                    <a:pt x="6" y="50"/>
                  </a:lnTo>
                  <a:lnTo>
                    <a:pt x="25" y="25"/>
                  </a:lnTo>
                  <a:lnTo>
                    <a:pt x="54" y="6"/>
                  </a:lnTo>
                  <a:lnTo>
                    <a:pt x="88" y="0"/>
                  </a:lnTo>
                  <a:lnTo>
                    <a:pt x="123" y="6"/>
                  </a:lnTo>
                  <a:lnTo>
                    <a:pt x="152" y="25"/>
                  </a:lnTo>
                  <a:lnTo>
                    <a:pt x="171" y="50"/>
                  </a:lnTo>
                  <a:lnTo>
                    <a:pt x="177" y="85"/>
                  </a:lnTo>
                  <a:lnTo>
                    <a:pt x="171" y="120"/>
                  </a:lnTo>
                  <a:lnTo>
                    <a:pt x="152" y="145"/>
                  </a:lnTo>
                  <a:lnTo>
                    <a:pt x="123" y="164"/>
                  </a:lnTo>
                  <a:lnTo>
                    <a:pt x="88" y="17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5744529" y="2711716"/>
              <a:ext cx="42567" cy="10174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3" y="98"/>
                </a:cxn>
                <a:cxn ang="0">
                  <a:pos x="41" y="86"/>
                </a:cxn>
                <a:cxn ang="0">
                  <a:pos x="19" y="0"/>
                </a:cxn>
                <a:cxn ang="0">
                  <a:pos x="0" y="10"/>
                </a:cxn>
              </a:cxnLst>
              <a:rect l="0" t="0" r="r" b="b"/>
              <a:pathLst>
                <a:path w="41" h="98">
                  <a:moveTo>
                    <a:pt x="0" y="10"/>
                  </a:moveTo>
                  <a:lnTo>
                    <a:pt x="13" y="98"/>
                  </a:lnTo>
                  <a:lnTo>
                    <a:pt x="41" y="86"/>
                  </a:lnTo>
                  <a:lnTo>
                    <a:pt x="1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5701962" y="2468774"/>
              <a:ext cx="26994" cy="8824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" y="85"/>
                </a:cxn>
                <a:cxn ang="0">
                  <a:pos x="16" y="85"/>
                </a:cxn>
                <a:cxn ang="0">
                  <a:pos x="19" y="82"/>
                </a:cxn>
                <a:cxn ang="0">
                  <a:pos x="22" y="82"/>
                </a:cxn>
                <a:cxn ang="0">
                  <a:pos x="26" y="82"/>
                </a:cxn>
                <a:cxn ang="0">
                  <a:pos x="3" y="0"/>
                </a:cxn>
              </a:cxnLst>
              <a:rect l="0" t="0" r="r" b="b"/>
              <a:pathLst>
                <a:path w="26" h="85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3" y="85"/>
                  </a:lnTo>
                  <a:lnTo>
                    <a:pt x="16" y="85"/>
                  </a:lnTo>
                  <a:lnTo>
                    <a:pt x="19" y="82"/>
                  </a:lnTo>
                  <a:lnTo>
                    <a:pt x="22" y="82"/>
                  </a:lnTo>
                  <a:lnTo>
                    <a:pt x="26" y="8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6348769" y="2183265"/>
              <a:ext cx="82019" cy="78904"/>
            </a:xfrm>
            <a:custGeom>
              <a:avLst/>
              <a:gdLst/>
              <a:ahLst/>
              <a:cxnLst>
                <a:cxn ang="0">
                  <a:pos x="10" y="76"/>
                </a:cxn>
                <a:cxn ang="0">
                  <a:pos x="79" y="28"/>
                </a:cxn>
                <a:cxn ang="0">
                  <a:pos x="73" y="19"/>
                </a:cxn>
                <a:cxn ang="0">
                  <a:pos x="67" y="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66"/>
                </a:cxn>
                <a:cxn ang="0">
                  <a:pos x="3" y="69"/>
                </a:cxn>
                <a:cxn ang="0">
                  <a:pos x="7" y="69"/>
                </a:cxn>
                <a:cxn ang="0">
                  <a:pos x="7" y="72"/>
                </a:cxn>
                <a:cxn ang="0">
                  <a:pos x="10" y="76"/>
                </a:cxn>
              </a:cxnLst>
              <a:rect l="0" t="0" r="r" b="b"/>
              <a:pathLst>
                <a:path w="79" h="76">
                  <a:moveTo>
                    <a:pt x="10" y="76"/>
                  </a:moveTo>
                  <a:lnTo>
                    <a:pt x="79" y="28"/>
                  </a:lnTo>
                  <a:lnTo>
                    <a:pt x="73" y="19"/>
                  </a:lnTo>
                  <a:lnTo>
                    <a:pt x="67" y="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66"/>
                  </a:lnTo>
                  <a:lnTo>
                    <a:pt x="3" y="69"/>
                  </a:lnTo>
                  <a:lnTo>
                    <a:pt x="7" y="69"/>
                  </a:lnTo>
                  <a:lnTo>
                    <a:pt x="7" y="72"/>
                  </a:lnTo>
                  <a:lnTo>
                    <a:pt x="1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auto">
            <a:xfrm>
              <a:off x="6995575" y="2150042"/>
              <a:ext cx="26994" cy="92401"/>
            </a:xfrm>
            <a:custGeom>
              <a:avLst/>
              <a:gdLst/>
              <a:ahLst/>
              <a:cxnLst>
                <a:cxn ang="0">
                  <a:pos x="26" y="89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7" y="3"/>
                </a:cxn>
                <a:cxn ang="0">
                  <a:pos x="0" y="3"/>
                </a:cxn>
                <a:cxn ang="0">
                  <a:pos x="19" y="89"/>
                </a:cxn>
                <a:cxn ang="0">
                  <a:pos x="22" y="89"/>
                </a:cxn>
                <a:cxn ang="0">
                  <a:pos x="22" y="89"/>
                </a:cxn>
                <a:cxn ang="0">
                  <a:pos x="26" y="89"/>
                </a:cxn>
                <a:cxn ang="0">
                  <a:pos x="26" y="89"/>
                </a:cxn>
              </a:cxnLst>
              <a:rect l="0" t="0" r="r" b="b"/>
              <a:pathLst>
                <a:path w="26" h="89">
                  <a:moveTo>
                    <a:pt x="26" y="89"/>
                  </a:moveTo>
                  <a:lnTo>
                    <a:pt x="19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7" y="3"/>
                  </a:lnTo>
                  <a:lnTo>
                    <a:pt x="0" y="3"/>
                  </a:lnTo>
                  <a:lnTo>
                    <a:pt x="19" y="89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6" y="89"/>
                  </a:lnTo>
                  <a:lnTo>
                    <a:pt x="26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auto">
            <a:xfrm>
              <a:off x="7386982" y="1876992"/>
              <a:ext cx="62293" cy="66446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5" y="4"/>
                </a:cxn>
                <a:cxn ang="0">
                  <a:pos x="9" y="10"/>
                </a:cxn>
                <a:cxn ang="0">
                  <a:pos x="3" y="19"/>
                </a:cxn>
                <a:cxn ang="0">
                  <a:pos x="0" y="32"/>
                </a:cxn>
                <a:cxn ang="0">
                  <a:pos x="3" y="45"/>
                </a:cxn>
                <a:cxn ang="0">
                  <a:pos x="9" y="54"/>
                </a:cxn>
                <a:cxn ang="0">
                  <a:pos x="15" y="61"/>
                </a:cxn>
                <a:cxn ang="0">
                  <a:pos x="28" y="64"/>
                </a:cxn>
                <a:cxn ang="0">
                  <a:pos x="41" y="61"/>
                </a:cxn>
                <a:cxn ang="0">
                  <a:pos x="50" y="54"/>
                </a:cxn>
                <a:cxn ang="0">
                  <a:pos x="56" y="45"/>
                </a:cxn>
                <a:cxn ang="0">
                  <a:pos x="60" y="32"/>
                </a:cxn>
                <a:cxn ang="0">
                  <a:pos x="56" y="19"/>
                </a:cxn>
                <a:cxn ang="0">
                  <a:pos x="50" y="10"/>
                </a:cxn>
                <a:cxn ang="0">
                  <a:pos x="41" y="4"/>
                </a:cxn>
                <a:cxn ang="0">
                  <a:pos x="28" y="0"/>
                </a:cxn>
              </a:cxnLst>
              <a:rect l="0" t="0" r="r" b="b"/>
              <a:pathLst>
                <a:path w="60" h="64">
                  <a:moveTo>
                    <a:pt x="28" y="0"/>
                  </a:moveTo>
                  <a:lnTo>
                    <a:pt x="15" y="4"/>
                  </a:lnTo>
                  <a:lnTo>
                    <a:pt x="9" y="10"/>
                  </a:lnTo>
                  <a:lnTo>
                    <a:pt x="3" y="19"/>
                  </a:lnTo>
                  <a:lnTo>
                    <a:pt x="0" y="32"/>
                  </a:lnTo>
                  <a:lnTo>
                    <a:pt x="3" y="45"/>
                  </a:lnTo>
                  <a:lnTo>
                    <a:pt x="9" y="54"/>
                  </a:lnTo>
                  <a:lnTo>
                    <a:pt x="15" y="61"/>
                  </a:lnTo>
                  <a:lnTo>
                    <a:pt x="28" y="64"/>
                  </a:lnTo>
                  <a:lnTo>
                    <a:pt x="41" y="61"/>
                  </a:lnTo>
                  <a:lnTo>
                    <a:pt x="50" y="54"/>
                  </a:lnTo>
                  <a:lnTo>
                    <a:pt x="56" y="45"/>
                  </a:lnTo>
                  <a:lnTo>
                    <a:pt x="60" y="32"/>
                  </a:lnTo>
                  <a:lnTo>
                    <a:pt x="56" y="19"/>
                  </a:lnTo>
                  <a:lnTo>
                    <a:pt x="50" y="10"/>
                  </a:lnTo>
                  <a:lnTo>
                    <a:pt x="41" y="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auto">
            <a:xfrm>
              <a:off x="5876382" y="1876992"/>
              <a:ext cx="65407" cy="6644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4" y="4"/>
                </a:cxn>
                <a:cxn ang="0">
                  <a:pos x="54" y="10"/>
                </a:cxn>
                <a:cxn ang="0">
                  <a:pos x="60" y="19"/>
                </a:cxn>
                <a:cxn ang="0">
                  <a:pos x="63" y="32"/>
                </a:cxn>
                <a:cxn ang="0">
                  <a:pos x="60" y="45"/>
                </a:cxn>
                <a:cxn ang="0">
                  <a:pos x="54" y="54"/>
                </a:cxn>
                <a:cxn ang="0">
                  <a:pos x="44" y="61"/>
                </a:cxn>
                <a:cxn ang="0">
                  <a:pos x="32" y="64"/>
                </a:cxn>
                <a:cxn ang="0">
                  <a:pos x="19" y="61"/>
                </a:cxn>
                <a:cxn ang="0">
                  <a:pos x="9" y="54"/>
                </a:cxn>
                <a:cxn ang="0">
                  <a:pos x="3" y="45"/>
                </a:cxn>
                <a:cxn ang="0">
                  <a:pos x="0" y="32"/>
                </a:cxn>
                <a:cxn ang="0">
                  <a:pos x="3" y="19"/>
                </a:cxn>
                <a:cxn ang="0">
                  <a:pos x="9" y="10"/>
                </a:cxn>
                <a:cxn ang="0">
                  <a:pos x="19" y="4"/>
                </a:cxn>
                <a:cxn ang="0">
                  <a:pos x="32" y="0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44" y="4"/>
                  </a:lnTo>
                  <a:lnTo>
                    <a:pt x="54" y="10"/>
                  </a:lnTo>
                  <a:lnTo>
                    <a:pt x="60" y="19"/>
                  </a:lnTo>
                  <a:lnTo>
                    <a:pt x="63" y="32"/>
                  </a:lnTo>
                  <a:lnTo>
                    <a:pt x="60" y="45"/>
                  </a:lnTo>
                  <a:lnTo>
                    <a:pt x="54" y="54"/>
                  </a:lnTo>
                  <a:lnTo>
                    <a:pt x="44" y="61"/>
                  </a:lnTo>
                  <a:lnTo>
                    <a:pt x="32" y="64"/>
                  </a:lnTo>
                  <a:lnTo>
                    <a:pt x="19" y="61"/>
                  </a:lnTo>
                  <a:lnTo>
                    <a:pt x="9" y="54"/>
                  </a:lnTo>
                  <a:lnTo>
                    <a:pt x="3" y="45"/>
                  </a:lnTo>
                  <a:lnTo>
                    <a:pt x="0" y="32"/>
                  </a:lnTo>
                  <a:lnTo>
                    <a:pt x="3" y="19"/>
                  </a:lnTo>
                  <a:lnTo>
                    <a:pt x="9" y="10"/>
                  </a:lnTo>
                  <a:lnTo>
                    <a:pt x="19" y="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4" name="Group 16"/>
          <p:cNvGrpSpPr>
            <a:grpSpLocks noChangeAspect="1"/>
          </p:cNvGrpSpPr>
          <p:nvPr/>
        </p:nvGrpSpPr>
        <p:grpSpPr bwMode="auto">
          <a:xfrm>
            <a:off x="5029200" y="3226476"/>
            <a:ext cx="3276600" cy="1345524"/>
            <a:chOff x="2593" y="1968"/>
            <a:chExt cx="3156" cy="1296"/>
          </a:xfrm>
        </p:grpSpPr>
        <p:sp>
          <p:nvSpPr>
            <p:cNvPr id="43" name="AutoShape 15"/>
            <p:cNvSpPr>
              <a:spLocks noChangeAspect="1" noChangeArrowheads="1" noTextEdit="1"/>
            </p:cNvSpPr>
            <p:nvPr/>
          </p:nvSpPr>
          <p:spPr bwMode="auto">
            <a:xfrm>
              <a:off x="2593" y="2049"/>
              <a:ext cx="3156" cy="1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2740" y="2041"/>
              <a:ext cx="880" cy="908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870" y="19"/>
                </a:cxn>
                <a:cxn ang="0">
                  <a:pos x="880" y="785"/>
                </a:cxn>
                <a:cxn ang="0">
                  <a:pos x="0" y="908"/>
                </a:cxn>
                <a:cxn ang="0">
                  <a:pos x="38" y="0"/>
                </a:cxn>
              </a:cxnLst>
              <a:rect l="0" t="0" r="r" b="b"/>
              <a:pathLst>
                <a:path w="880" h="908">
                  <a:moveTo>
                    <a:pt x="38" y="0"/>
                  </a:moveTo>
                  <a:lnTo>
                    <a:pt x="870" y="19"/>
                  </a:lnTo>
                  <a:lnTo>
                    <a:pt x="880" y="785"/>
                  </a:lnTo>
                  <a:lnTo>
                    <a:pt x="0" y="908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4696" y="2041"/>
              <a:ext cx="908" cy="926"/>
            </a:xfrm>
            <a:custGeom>
              <a:avLst/>
              <a:gdLst/>
              <a:ahLst/>
              <a:cxnLst>
                <a:cxn ang="0">
                  <a:pos x="908" y="38"/>
                </a:cxn>
                <a:cxn ang="0">
                  <a:pos x="889" y="870"/>
                </a:cxn>
                <a:cxn ang="0">
                  <a:pos x="123" y="880"/>
                </a:cxn>
                <a:cxn ang="0">
                  <a:pos x="0" y="0"/>
                </a:cxn>
                <a:cxn ang="0">
                  <a:pos x="908" y="38"/>
                </a:cxn>
              </a:cxnLst>
              <a:rect l="0" t="0" r="r" b="b"/>
              <a:pathLst>
                <a:path w="908" h="880">
                  <a:moveTo>
                    <a:pt x="908" y="38"/>
                  </a:moveTo>
                  <a:lnTo>
                    <a:pt x="889" y="870"/>
                  </a:lnTo>
                  <a:lnTo>
                    <a:pt x="123" y="880"/>
                  </a:lnTo>
                  <a:lnTo>
                    <a:pt x="0" y="0"/>
                  </a:lnTo>
                  <a:lnTo>
                    <a:pt x="908" y="38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5120" y="2391"/>
              <a:ext cx="63" cy="6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19" y="3"/>
                </a:cxn>
                <a:cxn ang="0">
                  <a:pos x="9" y="9"/>
                </a:cxn>
                <a:cxn ang="0">
                  <a:pos x="3" y="19"/>
                </a:cxn>
                <a:cxn ang="0">
                  <a:pos x="0" y="31"/>
                </a:cxn>
                <a:cxn ang="0">
                  <a:pos x="3" y="44"/>
                </a:cxn>
                <a:cxn ang="0">
                  <a:pos x="9" y="54"/>
                </a:cxn>
                <a:cxn ang="0">
                  <a:pos x="19" y="60"/>
                </a:cxn>
                <a:cxn ang="0">
                  <a:pos x="31" y="63"/>
                </a:cxn>
                <a:cxn ang="0">
                  <a:pos x="44" y="60"/>
                </a:cxn>
                <a:cxn ang="0">
                  <a:pos x="53" y="54"/>
                </a:cxn>
                <a:cxn ang="0">
                  <a:pos x="60" y="44"/>
                </a:cxn>
                <a:cxn ang="0">
                  <a:pos x="63" y="31"/>
                </a:cxn>
                <a:cxn ang="0">
                  <a:pos x="60" y="19"/>
                </a:cxn>
                <a:cxn ang="0">
                  <a:pos x="53" y="9"/>
                </a:cxn>
                <a:cxn ang="0">
                  <a:pos x="44" y="3"/>
                </a:cxn>
                <a:cxn ang="0">
                  <a:pos x="31" y="0"/>
                </a:cxn>
              </a:cxnLst>
              <a:rect l="0" t="0" r="r" b="b"/>
              <a:pathLst>
                <a:path w="63" h="63">
                  <a:moveTo>
                    <a:pt x="31" y="0"/>
                  </a:moveTo>
                  <a:lnTo>
                    <a:pt x="19" y="3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31"/>
                  </a:lnTo>
                  <a:lnTo>
                    <a:pt x="3" y="44"/>
                  </a:lnTo>
                  <a:lnTo>
                    <a:pt x="9" y="54"/>
                  </a:lnTo>
                  <a:lnTo>
                    <a:pt x="19" y="60"/>
                  </a:lnTo>
                  <a:lnTo>
                    <a:pt x="31" y="63"/>
                  </a:lnTo>
                  <a:lnTo>
                    <a:pt x="44" y="60"/>
                  </a:lnTo>
                  <a:lnTo>
                    <a:pt x="53" y="54"/>
                  </a:lnTo>
                  <a:lnTo>
                    <a:pt x="60" y="44"/>
                  </a:lnTo>
                  <a:lnTo>
                    <a:pt x="63" y="31"/>
                  </a:lnTo>
                  <a:lnTo>
                    <a:pt x="60" y="19"/>
                  </a:lnTo>
                  <a:lnTo>
                    <a:pt x="53" y="9"/>
                  </a:lnTo>
                  <a:lnTo>
                    <a:pt x="44" y="3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3150" y="2391"/>
              <a:ext cx="63" cy="63"/>
            </a:xfrm>
            <a:custGeom>
              <a:avLst/>
              <a:gdLst/>
              <a:ahLst/>
              <a:cxnLst>
                <a:cxn ang="0">
                  <a:pos x="31" y="63"/>
                </a:cxn>
                <a:cxn ang="0">
                  <a:pos x="44" y="60"/>
                </a:cxn>
                <a:cxn ang="0">
                  <a:pos x="53" y="54"/>
                </a:cxn>
                <a:cxn ang="0">
                  <a:pos x="60" y="44"/>
                </a:cxn>
                <a:cxn ang="0">
                  <a:pos x="63" y="31"/>
                </a:cxn>
                <a:cxn ang="0">
                  <a:pos x="60" y="19"/>
                </a:cxn>
                <a:cxn ang="0">
                  <a:pos x="53" y="9"/>
                </a:cxn>
                <a:cxn ang="0">
                  <a:pos x="44" y="3"/>
                </a:cxn>
                <a:cxn ang="0">
                  <a:pos x="31" y="0"/>
                </a:cxn>
                <a:cxn ang="0">
                  <a:pos x="19" y="3"/>
                </a:cxn>
                <a:cxn ang="0">
                  <a:pos x="9" y="9"/>
                </a:cxn>
                <a:cxn ang="0">
                  <a:pos x="3" y="19"/>
                </a:cxn>
                <a:cxn ang="0">
                  <a:pos x="0" y="31"/>
                </a:cxn>
                <a:cxn ang="0">
                  <a:pos x="3" y="44"/>
                </a:cxn>
                <a:cxn ang="0">
                  <a:pos x="9" y="54"/>
                </a:cxn>
                <a:cxn ang="0">
                  <a:pos x="19" y="60"/>
                </a:cxn>
                <a:cxn ang="0">
                  <a:pos x="31" y="63"/>
                </a:cxn>
              </a:cxnLst>
              <a:rect l="0" t="0" r="r" b="b"/>
              <a:pathLst>
                <a:path w="63" h="63">
                  <a:moveTo>
                    <a:pt x="31" y="63"/>
                  </a:moveTo>
                  <a:lnTo>
                    <a:pt x="44" y="60"/>
                  </a:lnTo>
                  <a:lnTo>
                    <a:pt x="53" y="54"/>
                  </a:lnTo>
                  <a:lnTo>
                    <a:pt x="60" y="44"/>
                  </a:lnTo>
                  <a:lnTo>
                    <a:pt x="63" y="31"/>
                  </a:lnTo>
                  <a:lnTo>
                    <a:pt x="60" y="19"/>
                  </a:lnTo>
                  <a:lnTo>
                    <a:pt x="53" y="9"/>
                  </a:lnTo>
                  <a:lnTo>
                    <a:pt x="44" y="3"/>
                  </a:lnTo>
                  <a:lnTo>
                    <a:pt x="31" y="0"/>
                  </a:lnTo>
                  <a:lnTo>
                    <a:pt x="19" y="3"/>
                  </a:lnTo>
                  <a:lnTo>
                    <a:pt x="9" y="9"/>
                  </a:lnTo>
                  <a:lnTo>
                    <a:pt x="3" y="19"/>
                  </a:lnTo>
                  <a:lnTo>
                    <a:pt x="0" y="31"/>
                  </a:lnTo>
                  <a:lnTo>
                    <a:pt x="3" y="44"/>
                  </a:lnTo>
                  <a:lnTo>
                    <a:pt x="9" y="54"/>
                  </a:lnTo>
                  <a:lnTo>
                    <a:pt x="19" y="60"/>
                  </a:lnTo>
                  <a:lnTo>
                    <a:pt x="31" y="6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8" name="Freeform 21"/>
            <p:cNvSpPr>
              <a:spLocks/>
            </p:cNvSpPr>
            <p:nvPr/>
          </p:nvSpPr>
          <p:spPr bwMode="auto">
            <a:xfrm>
              <a:off x="2596" y="2128"/>
              <a:ext cx="259" cy="146"/>
            </a:xfrm>
            <a:custGeom>
              <a:avLst/>
              <a:gdLst/>
              <a:ahLst/>
              <a:cxnLst>
                <a:cxn ang="0">
                  <a:pos x="259" y="25"/>
                </a:cxn>
                <a:cxn ang="0">
                  <a:pos x="218" y="10"/>
                </a:cxn>
                <a:cxn ang="0">
                  <a:pos x="177" y="0"/>
                </a:cxn>
                <a:cxn ang="0">
                  <a:pos x="142" y="0"/>
                </a:cxn>
                <a:cxn ang="0">
                  <a:pos x="108" y="3"/>
                </a:cxn>
                <a:cxn ang="0">
                  <a:pos x="79" y="13"/>
                </a:cxn>
                <a:cxn ang="0">
                  <a:pos x="54" y="29"/>
                </a:cxn>
                <a:cxn ang="0">
                  <a:pos x="32" y="44"/>
                </a:cxn>
                <a:cxn ang="0">
                  <a:pos x="13" y="60"/>
                </a:cxn>
                <a:cxn ang="0">
                  <a:pos x="6" y="67"/>
                </a:cxn>
                <a:cxn ang="0">
                  <a:pos x="3" y="76"/>
                </a:cxn>
                <a:cxn ang="0">
                  <a:pos x="0" y="86"/>
                </a:cxn>
                <a:cxn ang="0">
                  <a:pos x="0" y="98"/>
                </a:cxn>
                <a:cxn ang="0">
                  <a:pos x="3" y="117"/>
                </a:cxn>
                <a:cxn ang="0">
                  <a:pos x="16" y="133"/>
                </a:cxn>
                <a:cxn ang="0">
                  <a:pos x="32" y="142"/>
                </a:cxn>
                <a:cxn ang="0">
                  <a:pos x="51" y="146"/>
                </a:cxn>
                <a:cxn ang="0">
                  <a:pos x="63" y="142"/>
                </a:cxn>
                <a:cxn ang="0">
                  <a:pos x="73" y="139"/>
                </a:cxn>
                <a:cxn ang="0">
                  <a:pos x="79" y="133"/>
                </a:cxn>
                <a:cxn ang="0">
                  <a:pos x="86" y="127"/>
                </a:cxn>
                <a:cxn ang="0">
                  <a:pos x="101" y="108"/>
                </a:cxn>
                <a:cxn ang="0">
                  <a:pos x="114" y="89"/>
                </a:cxn>
                <a:cxn ang="0">
                  <a:pos x="130" y="70"/>
                </a:cxn>
                <a:cxn ang="0">
                  <a:pos x="149" y="51"/>
                </a:cxn>
                <a:cxn ang="0">
                  <a:pos x="168" y="38"/>
                </a:cxn>
                <a:cxn ang="0">
                  <a:pos x="193" y="25"/>
                </a:cxn>
                <a:cxn ang="0">
                  <a:pos x="222" y="22"/>
                </a:cxn>
                <a:cxn ang="0">
                  <a:pos x="259" y="25"/>
                </a:cxn>
              </a:cxnLst>
              <a:rect l="0" t="0" r="r" b="b"/>
              <a:pathLst>
                <a:path w="259" h="146">
                  <a:moveTo>
                    <a:pt x="259" y="25"/>
                  </a:moveTo>
                  <a:lnTo>
                    <a:pt x="218" y="10"/>
                  </a:lnTo>
                  <a:lnTo>
                    <a:pt x="177" y="0"/>
                  </a:lnTo>
                  <a:lnTo>
                    <a:pt x="142" y="0"/>
                  </a:lnTo>
                  <a:lnTo>
                    <a:pt x="108" y="3"/>
                  </a:lnTo>
                  <a:lnTo>
                    <a:pt x="79" y="13"/>
                  </a:lnTo>
                  <a:lnTo>
                    <a:pt x="54" y="29"/>
                  </a:lnTo>
                  <a:lnTo>
                    <a:pt x="32" y="44"/>
                  </a:lnTo>
                  <a:lnTo>
                    <a:pt x="13" y="60"/>
                  </a:lnTo>
                  <a:lnTo>
                    <a:pt x="6" y="67"/>
                  </a:lnTo>
                  <a:lnTo>
                    <a:pt x="3" y="76"/>
                  </a:lnTo>
                  <a:lnTo>
                    <a:pt x="0" y="86"/>
                  </a:lnTo>
                  <a:lnTo>
                    <a:pt x="0" y="98"/>
                  </a:lnTo>
                  <a:lnTo>
                    <a:pt x="3" y="117"/>
                  </a:lnTo>
                  <a:lnTo>
                    <a:pt x="16" y="133"/>
                  </a:lnTo>
                  <a:lnTo>
                    <a:pt x="32" y="142"/>
                  </a:lnTo>
                  <a:lnTo>
                    <a:pt x="51" y="146"/>
                  </a:lnTo>
                  <a:lnTo>
                    <a:pt x="63" y="142"/>
                  </a:lnTo>
                  <a:lnTo>
                    <a:pt x="73" y="139"/>
                  </a:lnTo>
                  <a:lnTo>
                    <a:pt x="79" y="133"/>
                  </a:lnTo>
                  <a:lnTo>
                    <a:pt x="86" y="127"/>
                  </a:lnTo>
                  <a:lnTo>
                    <a:pt x="101" y="108"/>
                  </a:lnTo>
                  <a:lnTo>
                    <a:pt x="114" y="89"/>
                  </a:lnTo>
                  <a:lnTo>
                    <a:pt x="130" y="70"/>
                  </a:lnTo>
                  <a:lnTo>
                    <a:pt x="149" y="51"/>
                  </a:lnTo>
                  <a:lnTo>
                    <a:pt x="168" y="38"/>
                  </a:lnTo>
                  <a:lnTo>
                    <a:pt x="193" y="25"/>
                  </a:lnTo>
                  <a:lnTo>
                    <a:pt x="222" y="22"/>
                  </a:lnTo>
                  <a:lnTo>
                    <a:pt x="259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5487" y="2128"/>
              <a:ext cx="262" cy="146"/>
            </a:xfrm>
            <a:custGeom>
              <a:avLst/>
              <a:gdLst/>
              <a:ahLst/>
              <a:cxnLst>
                <a:cxn ang="0">
                  <a:pos x="246" y="60"/>
                </a:cxn>
                <a:cxn ang="0">
                  <a:pos x="230" y="44"/>
                </a:cxn>
                <a:cxn ang="0">
                  <a:pos x="208" y="29"/>
                </a:cxn>
                <a:cxn ang="0">
                  <a:pos x="183" y="13"/>
                </a:cxn>
                <a:cxn ang="0">
                  <a:pos x="151" y="3"/>
                </a:cxn>
                <a:cxn ang="0">
                  <a:pos x="120" y="0"/>
                </a:cxn>
                <a:cxn ang="0">
                  <a:pos x="82" y="0"/>
                </a:cxn>
                <a:cxn ang="0">
                  <a:pos x="41" y="10"/>
                </a:cxn>
                <a:cxn ang="0">
                  <a:pos x="0" y="25"/>
                </a:cxn>
                <a:cxn ang="0">
                  <a:pos x="37" y="22"/>
                </a:cxn>
                <a:cxn ang="0">
                  <a:pos x="69" y="25"/>
                </a:cxn>
                <a:cxn ang="0">
                  <a:pos x="91" y="38"/>
                </a:cxn>
                <a:cxn ang="0">
                  <a:pos x="113" y="51"/>
                </a:cxn>
                <a:cxn ang="0">
                  <a:pos x="129" y="70"/>
                </a:cxn>
                <a:cxn ang="0">
                  <a:pos x="145" y="89"/>
                </a:cxn>
                <a:cxn ang="0">
                  <a:pos x="158" y="108"/>
                </a:cxn>
                <a:cxn ang="0">
                  <a:pos x="173" y="127"/>
                </a:cxn>
                <a:cxn ang="0">
                  <a:pos x="180" y="133"/>
                </a:cxn>
                <a:cxn ang="0">
                  <a:pos x="189" y="139"/>
                </a:cxn>
                <a:cxn ang="0">
                  <a:pos x="199" y="142"/>
                </a:cxn>
                <a:cxn ang="0">
                  <a:pos x="211" y="146"/>
                </a:cxn>
                <a:cxn ang="0">
                  <a:pos x="230" y="142"/>
                </a:cxn>
                <a:cxn ang="0">
                  <a:pos x="246" y="133"/>
                </a:cxn>
                <a:cxn ang="0">
                  <a:pos x="259" y="117"/>
                </a:cxn>
                <a:cxn ang="0">
                  <a:pos x="262" y="98"/>
                </a:cxn>
                <a:cxn ang="0">
                  <a:pos x="262" y="86"/>
                </a:cxn>
                <a:cxn ang="0">
                  <a:pos x="259" y="76"/>
                </a:cxn>
                <a:cxn ang="0">
                  <a:pos x="253" y="67"/>
                </a:cxn>
                <a:cxn ang="0">
                  <a:pos x="246" y="60"/>
                </a:cxn>
              </a:cxnLst>
              <a:rect l="0" t="0" r="r" b="b"/>
              <a:pathLst>
                <a:path w="262" h="146">
                  <a:moveTo>
                    <a:pt x="246" y="60"/>
                  </a:moveTo>
                  <a:lnTo>
                    <a:pt x="230" y="44"/>
                  </a:lnTo>
                  <a:lnTo>
                    <a:pt x="208" y="29"/>
                  </a:lnTo>
                  <a:lnTo>
                    <a:pt x="183" y="13"/>
                  </a:lnTo>
                  <a:lnTo>
                    <a:pt x="151" y="3"/>
                  </a:lnTo>
                  <a:lnTo>
                    <a:pt x="120" y="0"/>
                  </a:lnTo>
                  <a:lnTo>
                    <a:pt x="82" y="0"/>
                  </a:lnTo>
                  <a:lnTo>
                    <a:pt x="41" y="10"/>
                  </a:lnTo>
                  <a:lnTo>
                    <a:pt x="0" y="25"/>
                  </a:lnTo>
                  <a:lnTo>
                    <a:pt x="37" y="22"/>
                  </a:lnTo>
                  <a:lnTo>
                    <a:pt x="69" y="25"/>
                  </a:lnTo>
                  <a:lnTo>
                    <a:pt x="91" y="38"/>
                  </a:lnTo>
                  <a:lnTo>
                    <a:pt x="113" y="51"/>
                  </a:lnTo>
                  <a:lnTo>
                    <a:pt x="129" y="70"/>
                  </a:lnTo>
                  <a:lnTo>
                    <a:pt x="145" y="89"/>
                  </a:lnTo>
                  <a:lnTo>
                    <a:pt x="158" y="108"/>
                  </a:lnTo>
                  <a:lnTo>
                    <a:pt x="173" y="127"/>
                  </a:lnTo>
                  <a:lnTo>
                    <a:pt x="180" y="133"/>
                  </a:lnTo>
                  <a:lnTo>
                    <a:pt x="189" y="139"/>
                  </a:lnTo>
                  <a:lnTo>
                    <a:pt x="199" y="142"/>
                  </a:lnTo>
                  <a:lnTo>
                    <a:pt x="211" y="146"/>
                  </a:lnTo>
                  <a:lnTo>
                    <a:pt x="230" y="142"/>
                  </a:lnTo>
                  <a:lnTo>
                    <a:pt x="246" y="133"/>
                  </a:lnTo>
                  <a:lnTo>
                    <a:pt x="259" y="117"/>
                  </a:lnTo>
                  <a:lnTo>
                    <a:pt x="262" y="98"/>
                  </a:lnTo>
                  <a:lnTo>
                    <a:pt x="262" y="86"/>
                  </a:lnTo>
                  <a:lnTo>
                    <a:pt x="259" y="76"/>
                  </a:lnTo>
                  <a:lnTo>
                    <a:pt x="253" y="67"/>
                  </a:lnTo>
                  <a:lnTo>
                    <a:pt x="246" y="6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2736" y="1968"/>
              <a:ext cx="2881" cy="1209"/>
            </a:xfrm>
            <a:custGeom>
              <a:avLst/>
              <a:gdLst/>
              <a:ahLst/>
              <a:cxnLst>
                <a:cxn ang="0">
                  <a:pos x="2742" y="64"/>
                </a:cxn>
                <a:cxn ang="0">
                  <a:pos x="2751" y="0"/>
                </a:cxn>
                <a:cxn ang="0">
                  <a:pos x="2596" y="57"/>
                </a:cxn>
                <a:cxn ang="0">
                  <a:pos x="2188" y="105"/>
                </a:cxn>
                <a:cxn ang="0">
                  <a:pos x="1913" y="611"/>
                </a:cxn>
                <a:cxn ang="0">
                  <a:pos x="1802" y="608"/>
                </a:cxn>
                <a:cxn ang="0">
                  <a:pos x="1764" y="715"/>
                </a:cxn>
                <a:cxn ang="0">
                  <a:pos x="1736" y="624"/>
                </a:cxn>
                <a:cxn ang="0">
                  <a:pos x="1749" y="519"/>
                </a:cxn>
                <a:cxn ang="0">
                  <a:pos x="1641" y="624"/>
                </a:cxn>
                <a:cxn ang="0">
                  <a:pos x="1148" y="624"/>
                </a:cxn>
                <a:cxn ang="0">
                  <a:pos x="1129" y="712"/>
                </a:cxn>
                <a:cxn ang="0">
                  <a:pos x="1050" y="681"/>
                </a:cxn>
                <a:cxn ang="0">
                  <a:pos x="1097" y="602"/>
                </a:cxn>
                <a:cxn ang="0">
                  <a:pos x="1157" y="529"/>
                </a:cxn>
                <a:cxn ang="0">
                  <a:pos x="1015" y="548"/>
                </a:cxn>
                <a:cxn ang="0">
                  <a:pos x="854" y="301"/>
                </a:cxn>
                <a:cxn ang="0">
                  <a:pos x="354" y="38"/>
                </a:cxn>
                <a:cxn ang="0">
                  <a:pos x="177" y="0"/>
                </a:cxn>
                <a:cxn ang="0">
                  <a:pos x="129" y="57"/>
                </a:cxn>
                <a:cxn ang="0">
                  <a:pos x="237" y="51"/>
                </a:cxn>
                <a:cxn ang="0">
                  <a:pos x="0" y="475"/>
                </a:cxn>
                <a:cxn ang="0">
                  <a:pos x="471" y="1206"/>
                </a:cxn>
                <a:cxn ang="0">
                  <a:pos x="515" y="823"/>
                </a:cxn>
                <a:cxn ang="0">
                  <a:pos x="114" y="614"/>
                </a:cxn>
                <a:cxn ang="0">
                  <a:pos x="443" y="114"/>
                </a:cxn>
                <a:cxn ang="0">
                  <a:pos x="797" y="545"/>
                </a:cxn>
                <a:cxn ang="0">
                  <a:pos x="699" y="583"/>
                </a:cxn>
                <a:cxn ang="0">
                  <a:pos x="487" y="551"/>
                </a:cxn>
                <a:cxn ang="0">
                  <a:pos x="259" y="589"/>
                </a:cxn>
                <a:cxn ang="0">
                  <a:pos x="259" y="712"/>
                </a:cxn>
                <a:cxn ang="0">
                  <a:pos x="408" y="674"/>
                </a:cxn>
                <a:cxn ang="0">
                  <a:pos x="632" y="687"/>
                </a:cxn>
                <a:cxn ang="0">
                  <a:pos x="575" y="807"/>
                </a:cxn>
                <a:cxn ang="0">
                  <a:pos x="597" y="1143"/>
                </a:cxn>
                <a:cxn ang="0">
                  <a:pos x="895" y="1022"/>
                </a:cxn>
                <a:cxn ang="0">
                  <a:pos x="705" y="1029"/>
                </a:cxn>
                <a:cxn ang="0">
                  <a:pos x="794" y="750"/>
                </a:cxn>
                <a:cxn ang="0">
                  <a:pos x="860" y="946"/>
                </a:cxn>
                <a:cxn ang="0">
                  <a:pos x="942" y="934"/>
                </a:cxn>
                <a:cxn ang="0">
                  <a:pos x="1043" y="788"/>
                </a:cxn>
                <a:cxn ang="0">
                  <a:pos x="1647" y="709"/>
                </a:cxn>
                <a:cxn ang="0">
                  <a:pos x="1796" y="801"/>
                </a:cxn>
                <a:cxn ang="0">
                  <a:pos x="1951" y="902"/>
                </a:cxn>
                <a:cxn ang="0">
                  <a:pos x="2014" y="991"/>
                </a:cxn>
                <a:cxn ang="0">
                  <a:pos x="1948" y="696"/>
                </a:cxn>
                <a:cxn ang="0">
                  <a:pos x="2191" y="1016"/>
                </a:cxn>
                <a:cxn ang="0">
                  <a:pos x="2036" y="1016"/>
                </a:cxn>
                <a:cxn ang="0">
                  <a:pos x="2169" y="1184"/>
                </a:cxn>
                <a:cxn ang="0">
                  <a:pos x="2346" y="905"/>
                </a:cxn>
                <a:cxn ang="0">
                  <a:pos x="2169" y="712"/>
                </a:cxn>
                <a:cxn ang="0">
                  <a:pos x="2384" y="668"/>
                </a:cxn>
                <a:cxn ang="0">
                  <a:pos x="2602" y="709"/>
                </a:cxn>
                <a:cxn ang="0">
                  <a:pos x="2675" y="624"/>
                </a:cxn>
                <a:cxn ang="0">
                  <a:pos x="2470" y="557"/>
                </a:cxn>
                <a:cxn ang="0">
                  <a:pos x="2289" y="560"/>
                </a:cxn>
                <a:cxn ang="0">
                  <a:pos x="2112" y="611"/>
                </a:cxn>
                <a:cxn ang="0">
                  <a:pos x="2185" y="219"/>
                </a:cxn>
                <a:cxn ang="0">
                  <a:pos x="2767" y="336"/>
                </a:cxn>
                <a:cxn ang="0">
                  <a:pos x="2438" y="829"/>
                </a:cxn>
                <a:cxn ang="0">
                  <a:pos x="2365" y="1086"/>
                </a:cxn>
                <a:cxn ang="0">
                  <a:pos x="2780" y="757"/>
                </a:cxn>
                <a:cxn ang="0">
                  <a:pos x="2726" y="136"/>
                </a:cxn>
              </a:cxnLst>
              <a:rect l="0" t="0" r="r" b="b"/>
              <a:pathLst>
                <a:path w="2881" h="1209">
                  <a:moveTo>
                    <a:pt x="2621" y="70"/>
                  </a:moveTo>
                  <a:lnTo>
                    <a:pt x="2637" y="57"/>
                  </a:lnTo>
                  <a:lnTo>
                    <a:pt x="2653" y="51"/>
                  </a:lnTo>
                  <a:lnTo>
                    <a:pt x="2666" y="51"/>
                  </a:lnTo>
                  <a:lnTo>
                    <a:pt x="2681" y="51"/>
                  </a:lnTo>
                  <a:lnTo>
                    <a:pt x="2694" y="54"/>
                  </a:lnTo>
                  <a:lnTo>
                    <a:pt x="2710" y="57"/>
                  </a:lnTo>
                  <a:lnTo>
                    <a:pt x="2723" y="60"/>
                  </a:lnTo>
                  <a:lnTo>
                    <a:pt x="2735" y="64"/>
                  </a:lnTo>
                  <a:lnTo>
                    <a:pt x="2742" y="64"/>
                  </a:lnTo>
                  <a:lnTo>
                    <a:pt x="2748" y="64"/>
                  </a:lnTo>
                  <a:lnTo>
                    <a:pt x="2754" y="60"/>
                  </a:lnTo>
                  <a:lnTo>
                    <a:pt x="2761" y="57"/>
                  </a:lnTo>
                  <a:lnTo>
                    <a:pt x="2770" y="48"/>
                  </a:lnTo>
                  <a:lnTo>
                    <a:pt x="2773" y="35"/>
                  </a:lnTo>
                  <a:lnTo>
                    <a:pt x="2773" y="22"/>
                  </a:lnTo>
                  <a:lnTo>
                    <a:pt x="2767" y="13"/>
                  </a:lnTo>
                  <a:lnTo>
                    <a:pt x="2761" y="7"/>
                  </a:lnTo>
                  <a:lnTo>
                    <a:pt x="2757" y="3"/>
                  </a:lnTo>
                  <a:lnTo>
                    <a:pt x="2751" y="0"/>
                  </a:lnTo>
                  <a:lnTo>
                    <a:pt x="2745" y="0"/>
                  </a:lnTo>
                  <a:lnTo>
                    <a:pt x="2732" y="0"/>
                  </a:lnTo>
                  <a:lnTo>
                    <a:pt x="2716" y="0"/>
                  </a:lnTo>
                  <a:lnTo>
                    <a:pt x="2697" y="3"/>
                  </a:lnTo>
                  <a:lnTo>
                    <a:pt x="2681" y="10"/>
                  </a:lnTo>
                  <a:lnTo>
                    <a:pt x="2662" y="16"/>
                  </a:lnTo>
                  <a:lnTo>
                    <a:pt x="2647" y="29"/>
                  </a:lnTo>
                  <a:lnTo>
                    <a:pt x="2631" y="48"/>
                  </a:lnTo>
                  <a:lnTo>
                    <a:pt x="2615" y="67"/>
                  </a:lnTo>
                  <a:lnTo>
                    <a:pt x="2596" y="57"/>
                  </a:lnTo>
                  <a:lnTo>
                    <a:pt x="2574" y="51"/>
                  </a:lnTo>
                  <a:lnTo>
                    <a:pt x="2552" y="45"/>
                  </a:lnTo>
                  <a:lnTo>
                    <a:pt x="2530" y="38"/>
                  </a:lnTo>
                  <a:lnTo>
                    <a:pt x="2508" y="35"/>
                  </a:lnTo>
                  <a:lnTo>
                    <a:pt x="2485" y="32"/>
                  </a:lnTo>
                  <a:lnTo>
                    <a:pt x="2460" y="29"/>
                  </a:lnTo>
                  <a:lnTo>
                    <a:pt x="2438" y="29"/>
                  </a:lnTo>
                  <a:lnTo>
                    <a:pt x="2349" y="38"/>
                  </a:lnTo>
                  <a:lnTo>
                    <a:pt x="2264" y="64"/>
                  </a:lnTo>
                  <a:lnTo>
                    <a:pt x="2188" y="105"/>
                  </a:lnTo>
                  <a:lnTo>
                    <a:pt x="2125" y="159"/>
                  </a:lnTo>
                  <a:lnTo>
                    <a:pt x="2071" y="225"/>
                  </a:lnTo>
                  <a:lnTo>
                    <a:pt x="2030" y="301"/>
                  </a:lnTo>
                  <a:lnTo>
                    <a:pt x="2005" y="386"/>
                  </a:lnTo>
                  <a:lnTo>
                    <a:pt x="1995" y="475"/>
                  </a:lnTo>
                  <a:lnTo>
                    <a:pt x="1995" y="510"/>
                  </a:lnTo>
                  <a:lnTo>
                    <a:pt x="2002" y="545"/>
                  </a:lnTo>
                  <a:lnTo>
                    <a:pt x="2005" y="576"/>
                  </a:lnTo>
                  <a:lnTo>
                    <a:pt x="2014" y="611"/>
                  </a:lnTo>
                  <a:lnTo>
                    <a:pt x="1913" y="611"/>
                  </a:lnTo>
                  <a:lnTo>
                    <a:pt x="1904" y="592"/>
                  </a:lnTo>
                  <a:lnTo>
                    <a:pt x="1891" y="573"/>
                  </a:lnTo>
                  <a:lnTo>
                    <a:pt x="1878" y="557"/>
                  </a:lnTo>
                  <a:lnTo>
                    <a:pt x="1862" y="541"/>
                  </a:lnTo>
                  <a:lnTo>
                    <a:pt x="1843" y="532"/>
                  </a:lnTo>
                  <a:lnTo>
                    <a:pt x="1821" y="522"/>
                  </a:lnTo>
                  <a:lnTo>
                    <a:pt x="1802" y="519"/>
                  </a:lnTo>
                  <a:lnTo>
                    <a:pt x="1780" y="516"/>
                  </a:lnTo>
                  <a:lnTo>
                    <a:pt x="1787" y="605"/>
                  </a:lnTo>
                  <a:lnTo>
                    <a:pt x="1802" y="608"/>
                  </a:lnTo>
                  <a:lnTo>
                    <a:pt x="1818" y="614"/>
                  </a:lnTo>
                  <a:lnTo>
                    <a:pt x="1828" y="627"/>
                  </a:lnTo>
                  <a:lnTo>
                    <a:pt x="1837" y="643"/>
                  </a:lnTo>
                  <a:lnTo>
                    <a:pt x="1840" y="665"/>
                  </a:lnTo>
                  <a:lnTo>
                    <a:pt x="1834" y="687"/>
                  </a:lnTo>
                  <a:lnTo>
                    <a:pt x="1818" y="706"/>
                  </a:lnTo>
                  <a:lnTo>
                    <a:pt x="1799" y="715"/>
                  </a:lnTo>
                  <a:lnTo>
                    <a:pt x="1787" y="719"/>
                  </a:lnTo>
                  <a:lnTo>
                    <a:pt x="1777" y="719"/>
                  </a:lnTo>
                  <a:lnTo>
                    <a:pt x="1764" y="715"/>
                  </a:lnTo>
                  <a:lnTo>
                    <a:pt x="1755" y="712"/>
                  </a:lnTo>
                  <a:lnTo>
                    <a:pt x="1745" y="706"/>
                  </a:lnTo>
                  <a:lnTo>
                    <a:pt x="1736" y="700"/>
                  </a:lnTo>
                  <a:lnTo>
                    <a:pt x="1730" y="690"/>
                  </a:lnTo>
                  <a:lnTo>
                    <a:pt x="1726" y="677"/>
                  </a:lnTo>
                  <a:lnTo>
                    <a:pt x="1723" y="668"/>
                  </a:lnTo>
                  <a:lnTo>
                    <a:pt x="1723" y="655"/>
                  </a:lnTo>
                  <a:lnTo>
                    <a:pt x="1726" y="646"/>
                  </a:lnTo>
                  <a:lnTo>
                    <a:pt x="1730" y="633"/>
                  </a:lnTo>
                  <a:lnTo>
                    <a:pt x="1736" y="624"/>
                  </a:lnTo>
                  <a:lnTo>
                    <a:pt x="1742" y="617"/>
                  </a:lnTo>
                  <a:lnTo>
                    <a:pt x="1752" y="611"/>
                  </a:lnTo>
                  <a:lnTo>
                    <a:pt x="1764" y="605"/>
                  </a:lnTo>
                  <a:lnTo>
                    <a:pt x="1768" y="605"/>
                  </a:lnTo>
                  <a:lnTo>
                    <a:pt x="1774" y="605"/>
                  </a:lnTo>
                  <a:lnTo>
                    <a:pt x="1777" y="605"/>
                  </a:lnTo>
                  <a:lnTo>
                    <a:pt x="1780" y="605"/>
                  </a:lnTo>
                  <a:lnTo>
                    <a:pt x="1761" y="519"/>
                  </a:lnTo>
                  <a:lnTo>
                    <a:pt x="1755" y="519"/>
                  </a:lnTo>
                  <a:lnTo>
                    <a:pt x="1749" y="519"/>
                  </a:lnTo>
                  <a:lnTo>
                    <a:pt x="1745" y="522"/>
                  </a:lnTo>
                  <a:lnTo>
                    <a:pt x="1739" y="522"/>
                  </a:lnTo>
                  <a:lnTo>
                    <a:pt x="1714" y="535"/>
                  </a:lnTo>
                  <a:lnTo>
                    <a:pt x="1688" y="551"/>
                  </a:lnTo>
                  <a:lnTo>
                    <a:pt x="1670" y="570"/>
                  </a:lnTo>
                  <a:lnTo>
                    <a:pt x="1654" y="595"/>
                  </a:lnTo>
                  <a:lnTo>
                    <a:pt x="1651" y="602"/>
                  </a:lnTo>
                  <a:lnTo>
                    <a:pt x="1647" y="608"/>
                  </a:lnTo>
                  <a:lnTo>
                    <a:pt x="1644" y="617"/>
                  </a:lnTo>
                  <a:lnTo>
                    <a:pt x="1641" y="624"/>
                  </a:lnTo>
                  <a:lnTo>
                    <a:pt x="1243" y="624"/>
                  </a:lnTo>
                  <a:lnTo>
                    <a:pt x="1239" y="617"/>
                  </a:lnTo>
                  <a:lnTo>
                    <a:pt x="1236" y="608"/>
                  </a:lnTo>
                  <a:lnTo>
                    <a:pt x="1233" y="602"/>
                  </a:lnTo>
                  <a:lnTo>
                    <a:pt x="1230" y="595"/>
                  </a:lnTo>
                  <a:lnTo>
                    <a:pt x="1227" y="589"/>
                  </a:lnTo>
                  <a:lnTo>
                    <a:pt x="1224" y="586"/>
                  </a:lnTo>
                  <a:lnTo>
                    <a:pt x="1220" y="579"/>
                  </a:lnTo>
                  <a:lnTo>
                    <a:pt x="1217" y="576"/>
                  </a:lnTo>
                  <a:lnTo>
                    <a:pt x="1148" y="624"/>
                  </a:lnTo>
                  <a:lnTo>
                    <a:pt x="1151" y="627"/>
                  </a:lnTo>
                  <a:lnTo>
                    <a:pt x="1151" y="627"/>
                  </a:lnTo>
                  <a:lnTo>
                    <a:pt x="1151" y="630"/>
                  </a:lnTo>
                  <a:lnTo>
                    <a:pt x="1154" y="633"/>
                  </a:lnTo>
                  <a:lnTo>
                    <a:pt x="1157" y="646"/>
                  </a:lnTo>
                  <a:lnTo>
                    <a:pt x="1160" y="655"/>
                  </a:lnTo>
                  <a:lnTo>
                    <a:pt x="1160" y="668"/>
                  </a:lnTo>
                  <a:lnTo>
                    <a:pt x="1157" y="677"/>
                  </a:lnTo>
                  <a:lnTo>
                    <a:pt x="1148" y="700"/>
                  </a:lnTo>
                  <a:lnTo>
                    <a:pt x="1129" y="712"/>
                  </a:lnTo>
                  <a:lnTo>
                    <a:pt x="1107" y="719"/>
                  </a:lnTo>
                  <a:lnTo>
                    <a:pt x="1084" y="715"/>
                  </a:lnTo>
                  <a:lnTo>
                    <a:pt x="1072" y="712"/>
                  </a:lnTo>
                  <a:lnTo>
                    <a:pt x="1062" y="703"/>
                  </a:lnTo>
                  <a:lnTo>
                    <a:pt x="1056" y="696"/>
                  </a:lnTo>
                  <a:lnTo>
                    <a:pt x="1050" y="684"/>
                  </a:lnTo>
                  <a:lnTo>
                    <a:pt x="1050" y="684"/>
                  </a:lnTo>
                  <a:lnTo>
                    <a:pt x="1050" y="681"/>
                  </a:lnTo>
                  <a:lnTo>
                    <a:pt x="1050" y="681"/>
                  </a:lnTo>
                  <a:lnTo>
                    <a:pt x="1050" y="681"/>
                  </a:lnTo>
                  <a:lnTo>
                    <a:pt x="1047" y="671"/>
                  </a:lnTo>
                  <a:lnTo>
                    <a:pt x="1043" y="662"/>
                  </a:lnTo>
                  <a:lnTo>
                    <a:pt x="1043" y="652"/>
                  </a:lnTo>
                  <a:lnTo>
                    <a:pt x="1047" y="643"/>
                  </a:lnTo>
                  <a:lnTo>
                    <a:pt x="1053" y="633"/>
                  </a:lnTo>
                  <a:lnTo>
                    <a:pt x="1059" y="624"/>
                  </a:lnTo>
                  <a:lnTo>
                    <a:pt x="1066" y="614"/>
                  </a:lnTo>
                  <a:lnTo>
                    <a:pt x="1075" y="608"/>
                  </a:lnTo>
                  <a:lnTo>
                    <a:pt x="1088" y="605"/>
                  </a:lnTo>
                  <a:lnTo>
                    <a:pt x="1097" y="602"/>
                  </a:lnTo>
                  <a:lnTo>
                    <a:pt x="1110" y="602"/>
                  </a:lnTo>
                  <a:lnTo>
                    <a:pt x="1119" y="605"/>
                  </a:lnTo>
                  <a:lnTo>
                    <a:pt x="1126" y="608"/>
                  </a:lnTo>
                  <a:lnTo>
                    <a:pt x="1129" y="608"/>
                  </a:lnTo>
                  <a:lnTo>
                    <a:pt x="1135" y="611"/>
                  </a:lnTo>
                  <a:lnTo>
                    <a:pt x="1138" y="614"/>
                  </a:lnTo>
                  <a:lnTo>
                    <a:pt x="1192" y="548"/>
                  </a:lnTo>
                  <a:lnTo>
                    <a:pt x="1179" y="541"/>
                  </a:lnTo>
                  <a:lnTo>
                    <a:pt x="1170" y="535"/>
                  </a:lnTo>
                  <a:lnTo>
                    <a:pt x="1157" y="529"/>
                  </a:lnTo>
                  <a:lnTo>
                    <a:pt x="1145" y="522"/>
                  </a:lnTo>
                  <a:lnTo>
                    <a:pt x="1132" y="519"/>
                  </a:lnTo>
                  <a:lnTo>
                    <a:pt x="1119" y="519"/>
                  </a:lnTo>
                  <a:lnTo>
                    <a:pt x="1103" y="516"/>
                  </a:lnTo>
                  <a:lnTo>
                    <a:pt x="1091" y="519"/>
                  </a:lnTo>
                  <a:lnTo>
                    <a:pt x="1078" y="519"/>
                  </a:lnTo>
                  <a:lnTo>
                    <a:pt x="1062" y="522"/>
                  </a:lnTo>
                  <a:lnTo>
                    <a:pt x="1050" y="529"/>
                  </a:lnTo>
                  <a:lnTo>
                    <a:pt x="1037" y="535"/>
                  </a:lnTo>
                  <a:lnTo>
                    <a:pt x="1015" y="548"/>
                  </a:lnTo>
                  <a:lnTo>
                    <a:pt x="996" y="567"/>
                  </a:lnTo>
                  <a:lnTo>
                    <a:pt x="980" y="586"/>
                  </a:lnTo>
                  <a:lnTo>
                    <a:pt x="967" y="611"/>
                  </a:lnTo>
                  <a:lnTo>
                    <a:pt x="866" y="611"/>
                  </a:lnTo>
                  <a:lnTo>
                    <a:pt x="876" y="576"/>
                  </a:lnTo>
                  <a:lnTo>
                    <a:pt x="882" y="545"/>
                  </a:lnTo>
                  <a:lnTo>
                    <a:pt x="888" y="510"/>
                  </a:lnTo>
                  <a:lnTo>
                    <a:pt x="888" y="475"/>
                  </a:lnTo>
                  <a:lnTo>
                    <a:pt x="879" y="386"/>
                  </a:lnTo>
                  <a:lnTo>
                    <a:pt x="854" y="301"/>
                  </a:lnTo>
                  <a:lnTo>
                    <a:pt x="813" y="225"/>
                  </a:lnTo>
                  <a:lnTo>
                    <a:pt x="759" y="159"/>
                  </a:lnTo>
                  <a:lnTo>
                    <a:pt x="692" y="105"/>
                  </a:lnTo>
                  <a:lnTo>
                    <a:pt x="616" y="64"/>
                  </a:lnTo>
                  <a:lnTo>
                    <a:pt x="531" y="38"/>
                  </a:lnTo>
                  <a:lnTo>
                    <a:pt x="443" y="29"/>
                  </a:lnTo>
                  <a:lnTo>
                    <a:pt x="420" y="29"/>
                  </a:lnTo>
                  <a:lnTo>
                    <a:pt x="398" y="32"/>
                  </a:lnTo>
                  <a:lnTo>
                    <a:pt x="376" y="35"/>
                  </a:lnTo>
                  <a:lnTo>
                    <a:pt x="354" y="38"/>
                  </a:lnTo>
                  <a:lnTo>
                    <a:pt x="335" y="41"/>
                  </a:lnTo>
                  <a:lnTo>
                    <a:pt x="313" y="48"/>
                  </a:lnTo>
                  <a:lnTo>
                    <a:pt x="291" y="57"/>
                  </a:lnTo>
                  <a:lnTo>
                    <a:pt x="272" y="64"/>
                  </a:lnTo>
                  <a:lnTo>
                    <a:pt x="259" y="45"/>
                  </a:lnTo>
                  <a:lnTo>
                    <a:pt x="243" y="29"/>
                  </a:lnTo>
                  <a:lnTo>
                    <a:pt x="228" y="16"/>
                  </a:lnTo>
                  <a:lnTo>
                    <a:pt x="209" y="7"/>
                  </a:lnTo>
                  <a:lnTo>
                    <a:pt x="193" y="3"/>
                  </a:lnTo>
                  <a:lnTo>
                    <a:pt x="177" y="0"/>
                  </a:lnTo>
                  <a:lnTo>
                    <a:pt x="161" y="0"/>
                  </a:lnTo>
                  <a:lnTo>
                    <a:pt x="145" y="0"/>
                  </a:lnTo>
                  <a:lnTo>
                    <a:pt x="139" y="0"/>
                  </a:lnTo>
                  <a:lnTo>
                    <a:pt x="136" y="3"/>
                  </a:lnTo>
                  <a:lnTo>
                    <a:pt x="129" y="7"/>
                  </a:lnTo>
                  <a:lnTo>
                    <a:pt x="123" y="13"/>
                  </a:lnTo>
                  <a:lnTo>
                    <a:pt x="117" y="22"/>
                  </a:lnTo>
                  <a:lnTo>
                    <a:pt x="117" y="35"/>
                  </a:lnTo>
                  <a:lnTo>
                    <a:pt x="123" y="48"/>
                  </a:lnTo>
                  <a:lnTo>
                    <a:pt x="129" y="57"/>
                  </a:lnTo>
                  <a:lnTo>
                    <a:pt x="136" y="60"/>
                  </a:lnTo>
                  <a:lnTo>
                    <a:pt x="145" y="64"/>
                  </a:lnTo>
                  <a:lnTo>
                    <a:pt x="152" y="64"/>
                  </a:lnTo>
                  <a:lnTo>
                    <a:pt x="158" y="64"/>
                  </a:lnTo>
                  <a:lnTo>
                    <a:pt x="171" y="60"/>
                  </a:lnTo>
                  <a:lnTo>
                    <a:pt x="183" y="57"/>
                  </a:lnTo>
                  <a:lnTo>
                    <a:pt x="196" y="54"/>
                  </a:lnTo>
                  <a:lnTo>
                    <a:pt x="209" y="51"/>
                  </a:lnTo>
                  <a:lnTo>
                    <a:pt x="224" y="51"/>
                  </a:lnTo>
                  <a:lnTo>
                    <a:pt x="237" y="51"/>
                  </a:lnTo>
                  <a:lnTo>
                    <a:pt x="253" y="57"/>
                  </a:lnTo>
                  <a:lnTo>
                    <a:pt x="265" y="67"/>
                  </a:lnTo>
                  <a:lnTo>
                    <a:pt x="209" y="95"/>
                  </a:lnTo>
                  <a:lnTo>
                    <a:pt x="158" y="133"/>
                  </a:lnTo>
                  <a:lnTo>
                    <a:pt x="114" y="178"/>
                  </a:lnTo>
                  <a:lnTo>
                    <a:pt x="76" y="228"/>
                  </a:lnTo>
                  <a:lnTo>
                    <a:pt x="44" y="282"/>
                  </a:lnTo>
                  <a:lnTo>
                    <a:pt x="19" y="342"/>
                  </a:lnTo>
                  <a:lnTo>
                    <a:pt x="6" y="408"/>
                  </a:lnTo>
                  <a:lnTo>
                    <a:pt x="0" y="475"/>
                  </a:lnTo>
                  <a:lnTo>
                    <a:pt x="6" y="554"/>
                  </a:lnTo>
                  <a:lnTo>
                    <a:pt x="28" y="627"/>
                  </a:lnTo>
                  <a:lnTo>
                    <a:pt x="60" y="696"/>
                  </a:lnTo>
                  <a:lnTo>
                    <a:pt x="101" y="757"/>
                  </a:lnTo>
                  <a:lnTo>
                    <a:pt x="155" y="810"/>
                  </a:lnTo>
                  <a:lnTo>
                    <a:pt x="215" y="855"/>
                  </a:lnTo>
                  <a:lnTo>
                    <a:pt x="281" y="886"/>
                  </a:lnTo>
                  <a:lnTo>
                    <a:pt x="357" y="908"/>
                  </a:lnTo>
                  <a:lnTo>
                    <a:pt x="452" y="1162"/>
                  </a:lnTo>
                  <a:lnTo>
                    <a:pt x="471" y="1206"/>
                  </a:lnTo>
                  <a:lnTo>
                    <a:pt x="512" y="1184"/>
                  </a:lnTo>
                  <a:lnTo>
                    <a:pt x="569" y="1155"/>
                  </a:lnTo>
                  <a:lnTo>
                    <a:pt x="556" y="1067"/>
                  </a:lnTo>
                  <a:lnTo>
                    <a:pt x="515" y="1086"/>
                  </a:lnTo>
                  <a:lnTo>
                    <a:pt x="452" y="915"/>
                  </a:lnTo>
                  <a:lnTo>
                    <a:pt x="471" y="915"/>
                  </a:lnTo>
                  <a:lnTo>
                    <a:pt x="490" y="912"/>
                  </a:lnTo>
                  <a:lnTo>
                    <a:pt x="509" y="912"/>
                  </a:lnTo>
                  <a:lnTo>
                    <a:pt x="528" y="908"/>
                  </a:lnTo>
                  <a:lnTo>
                    <a:pt x="515" y="823"/>
                  </a:lnTo>
                  <a:lnTo>
                    <a:pt x="499" y="826"/>
                  </a:lnTo>
                  <a:lnTo>
                    <a:pt x="480" y="829"/>
                  </a:lnTo>
                  <a:lnTo>
                    <a:pt x="462" y="829"/>
                  </a:lnTo>
                  <a:lnTo>
                    <a:pt x="443" y="829"/>
                  </a:lnTo>
                  <a:lnTo>
                    <a:pt x="370" y="823"/>
                  </a:lnTo>
                  <a:lnTo>
                    <a:pt x="303" y="801"/>
                  </a:lnTo>
                  <a:lnTo>
                    <a:pt x="243" y="769"/>
                  </a:lnTo>
                  <a:lnTo>
                    <a:pt x="190" y="725"/>
                  </a:lnTo>
                  <a:lnTo>
                    <a:pt x="145" y="674"/>
                  </a:lnTo>
                  <a:lnTo>
                    <a:pt x="114" y="614"/>
                  </a:lnTo>
                  <a:lnTo>
                    <a:pt x="92" y="548"/>
                  </a:lnTo>
                  <a:lnTo>
                    <a:pt x="85" y="475"/>
                  </a:lnTo>
                  <a:lnTo>
                    <a:pt x="92" y="402"/>
                  </a:lnTo>
                  <a:lnTo>
                    <a:pt x="114" y="336"/>
                  </a:lnTo>
                  <a:lnTo>
                    <a:pt x="145" y="272"/>
                  </a:lnTo>
                  <a:lnTo>
                    <a:pt x="190" y="219"/>
                  </a:lnTo>
                  <a:lnTo>
                    <a:pt x="243" y="174"/>
                  </a:lnTo>
                  <a:lnTo>
                    <a:pt x="303" y="143"/>
                  </a:lnTo>
                  <a:lnTo>
                    <a:pt x="370" y="121"/>
                  </a:lnTo>
                  <a:lnTo>
                    <a:pt x="443" y="114"/>
                  </a:lnTo>
                  <a:lnTo>
                    <a:pt x="515" y="121"/>
                  </a:lnTo>
                  <a:lnTo>
                    <a:pt x="582" y="143"/>
                  </a:lnTo>
                  <a:lnTo>
                    <a:pt x="645" y="174"/>
                  </a:lnTo>
                  <a:lnTo>
                    <a:pt x="699" y="219"/>
                  </a:lnTo>
                  <a:lnTo>
                    <a:pt x="743" y="272"/>
                  </a:lnTo>
                  <a:lnTo>
                    <a:pt x="775" y="336"/>
                  </a:lnTo>
                  <a:lnTo>
                    <a:pt x="797" y="402"/>
                  </a:lnTo>
                  <a:lnTo>
                    <a:pt x="803" y="475"/>
                  </a:lnTo>
                  <a:lnTo>
                    <a:pt x="800" y="510"/>
                  </a:lnTo>
                  <a:lnTo>
                    <a:pt x="797" y="545"/>
                  </a:lnTo>
                  <a:lnTo>
                    <a:pt x="787" y="579"/>
                  </a:lnTo>
                  <a:lnTo>
                    <a:pt x="775" y="614"/>
                  </a:lnTo>
                  <a:lnTo>
                    <a:pt x="775" y="611"/>
                  </a:lnTo>
                  <a:lnTo>
                    <a:pt x="771" y="611"/>
                  </a:lnTo>
                  <a:lnTo>
                    <a:pt x="771" y="611"/>
                  </a:lnTo>
                  <a:lnTo>
                    <a:pt x="768" y="608"/>
                  </a:lnTo>
                  <a:lnTo>
                    <a:pt x="765" y="608"/>
                  </a:lnTo>
                  <a:lnTo>
                    <a:pt x="743" y="598"/>
                  </a:lnTo>
                  <a:lnTo>
                    <a:pt x="721" y="589"/>
                  </a:lnTo>
                  <a:lnTo>
                    <a:pt x="699" y="583"/>
                  </a:lnTo>
                  <a:lnTo>
                    <a:pt x="673" y="576"/>
                  </a:lnTo>
                  <a:lnTo>
                    <a:pt x="645" y="570"/>
                  </a:lnTo>
                  <a:lnTo>
                    <a:pt x="620" y="564"/>
                  </a:lnTo>
                  <a:lnTo>
                    <a:pt x="591" y="560"/>
                  </a:lnTo>
                  <a:lnTo>
                    <a:pt x="563" y="557"/>
                  </a:lnTo>
                  <a:lnTo>
                    <a:pt x="547" y="554"/>
                  </a:lnTo>
                  <a:lnTo>
                    <a:pt x="534" y="554"/>
                  </a:lnTo>
                  <a:lnTo>
                    <a:pt x="518" y="554"/>
                  </a:lnTo>
                  <a:lnTo>
                    <a:pt x="503" y="551"/>
                  </a:lnTo>
                  <a:lnTo>
                    <a:pt x="487" y="551"/>
                  </a:lnTo>
                  <a:lnTo>
                    <a:pt x="471" y="551"/>
                  </a:lnTo>
                  <a:lnTo>
                    <a:pt x="455" y="554"/>
                  </a:lnTo>
                  <a:lnTo>
                    <a:pt x="439" y="554"/>
                  </a:lnTo>
                  <a:lnTo>
                    <a:pt x="411" y="557"/>
                  </a:lnTo>
                  <a:lnTo>
                    <a:pt x="382" y="557"/>
                  </a:lnTo>
                  <a:lnTo>
                    <a:pt x="357" y="564"/>
                  </a:lnTo>
                  <a:lnTo>
                    <a:pt x="332" y="567"/>
                  </a:lnTo>
                  <a:lnTo>
                    <a:pt x="307" y="573"/>
                  </a:lnTo>
                  <a:lnTo>
                    <a:pt x="281" y="583"/>
                  </a:lnTo>
                  <a:lnTo>
                    <a:pt x="259" y="589"/>
                  </a:lnTo>
                  <a:lnTo>
                    <a:pt x="237" y="598"/>
                  </a:lnTo>
                  <a:lnTo>
                    <a:pt x="234" y="598"/>
                  </a:lnTo>
                  <a:lnTo>
                    <a:pt x="218" y="608"/>
                  </a:lnTo>
                  <a:lnTo>
                    <a:pt x="205" y="624"/>
                  </a:lnTo>
                  <a:lnTo>
                    <a:pt x="199" y="639"/>
                  </a:lnTo>
                  <a:lnTo>
                    <a:pt x="196" y="658"/>
                  </a:lnTo>
                  <a:lnTo>
                    <a:pt x="202" y="681"/>
                  </a:lnTo>
                  <a:lnTo>
                    <a:pt x="218" y="700"/>
                  </a:lnTo>
                  <a:lnTo>
                    <a:pt x="237" y="709"/>
                  </a:lnTo>
                  <a:lnTo>
                    <a:pt x="259" y="712"/>
                  </a:lnTo>
                  <a:lnTo>
                    <a:pt x="265" y="712"/>
                  </a:lnTo>
                  <a:lnTo>
                    <a:pt x="269" y="712"/>
                  </a:lnTo>
                  <a:lnTo>
                    <a:pt x="275" y="712"/>
                  </a:lnTo>
                  <a:lnTo>
                    <a:pt x="278" y="709"/>
                  </a:lnTo>
                  <a:lnTo>
                    <a:pt x="297" y="703"/>
                  </a:lnTo>
                  <a:lnTo>
                    <a:pt x="316" y="696"/>
                  </a:lnTo>
                  <a:lnTo>
                    <a:pt x="338" y="690"/>
                  </a:lnTo>
                  <a:lnTo>
                    <a:pt x="360" y="684"/>
                  </a:lnTo>
                  <a:lnTo>
                    <a:pt x="382" y="677"/>
                  </a:lnTo>
                  <a:lnTo>
                    <a:pt x="408" y="674"/>
                  </a:lnTo>
                  <a:lnTo>
                    <a:pt x="430" y="671"/>
                  </a:lnTo>
                  <a:lnTo>
                    <a:pt x="455" y="668"/>
                  </a:lnTo>
                  <a:lnTo>
                    <a:pt x="477" y="668"/>
                  </a:lnTo>
                  <a:lnTo>
                    <a:pt x="499" y="668"/>
                  </a:lnTo>
                  <a:lnTo>
                    <a:pt x="518" y="668"/>
                  </a:lnTo>
                  <a:lnTo>
                    <a:pt x="541" y="671"/>
                  </a:lnTo>
                  <a:lnTo>
                    <a:pt x="563" y="674"/>
                  </a:lnTo>
                  <a:lnTo>
                    <a:pt x="588" y="677"/>
                  </a:lnTo>
                  <a:lnTo>
                    <a:pt x="610" y="681"/>
                  </a:lnTo>
                  <a:lnTo>
                    <a:pt x="632" y="687"/>
                  </a:lnTo>
                  <a:lnTo>
                    <a:pt x="654" y="693"/>
                  </a:lnTo>
                  <a:lnTo>
                    <a:pt x="673" y="700"/>
                  </a:lnTo>
                  <a:lnTo>
                    <a:pt x="692" y="706"/>
                  </a:lnTo>
                  <a:lnTo>
                    <a:pt x="711" y="712"/>
                  </a:lnTo>
                  <a:lnTo>
                    <a:pt x="692" y="731"/>
                  </a:lnTo>
                  <a:lnTo>
                    <a:pt x="673" y="750"/>
                  </a:lnTo>
                  <a:lnTo>
                    <a:pt x="648" y="766"/>
                  </a:lnTo>
                  <a:lnTo>
                    <a:pt x="626" y="782"/>
                  </a:lnTo>
                  <a:lnTo>
                    <a:pt x="601" y="795"/>
                  </a:lnTo>
                  <a:lnTo>
                    <a:pt x="575" y="807"/>
                  </a:lnTo>
                  <a:lnTo>
                    <a:pt x="547" y="817"/>
                  </a:lnTo>
                  <a:lnTo>
                    <a:pt x="518" y="823"/>
                  </a:lnTo>
                  <a:lnTo>
                    <a:pt x="541" y="905"/>
                  </a:lnTo>
                  <a:lnTo>
                    <a:pt x="547" y="905"/>
                  </a:lnTo>
                  <a:lnTo>
                    <a:pt x="550" y="902"/>
                  </a:lnTo>
                  <a:lnTo>
                    <a:pt x="556" y="902"/>
                  </a:lnTo>
                  <a:lnTo>
                    <a:pt x="560" y="902"/>
                  </a:lnTo>
                  <a:lnTo>
                    <a:pt x="607" y="1038"/>
                  </a:lnTo>
                  <a:lnTo>
                    <a:pt x="575" y="1057"/>
                  </a:lnTo>
                  <a:lnTo>
                    <a:pt x="597" y="1143"/>
                  </a:lnTo>
                  <a:lnTo>
                    <a:pt x="635" y="1120"/>
                  </a:lnTo>
                  <a:lnTo>
                    <a:pt x="651" y="1162"/>
                  </a:lnTo>
                  <a:lnTo>
                    <a:pt x="667" y="1209"/>
                  </a:lnTo>
                  <a:lnTo>
                    <a:pt x="711" y="1184"/>
                  </a:lnTo>
                  <a:lnTo>
                    <a:pt x="888" y="1092"/>
                  </a:lnTo>
                  <a:lnTo>
                    <a:pt x="901" y="1082"/>
                  </a:lnTo>
                  <a:lnTo>
                    <a:pt x="911" y="1067"/>
                  </a:lnTo>
                  <a:lnTo>
                    <a:pt x="911" y="1051"/>
                  </a:lnTo>
                  <a:lnTo>
                    <a:pt x="907" y="1035"/>
                  </a:lnTo>
                  <a:lnTo>
                    <a:pt x="895" y="1022"/>
                  </a:lnTo>
                  <a:lnTo>
                    <a:pt x="882" y="1013"/>
                  </a:lnTo>
                  <a:lnTo>
                    <a:pt x="863" y="1013"/>
                  </a:lnTo>
                  <a:lnTo>
                    <a:pt x="847" y="1016"/>
                  </a:lnTo>
                  <a:lnTo>
                    <a:pt x="715" y="1086"/>
                  </a:lnTo>
                  <a:lnTo>
                    <a:pt x="708" y="1073"/>
                  </a:lnTo>
                  <a:lnTo>
                    <a:pt x="711" y="1063"/>
                  </a:lnTo>
                  <a:lnTo>
                    <a:pt x="715" y="1054"/>
                  </a:lnTo>
                  <a:lnTo>
                    <a:pt x="711" y="1044"/>
                  </a:lnTo>
                  <a:lnTo>
                    <a:pt x="708" y="1035"/>
                  </a:lnTo>
                  <a:lnTo>
                    <a:pt x="705" y="1029"/>
                  </a:lnTo>
                  <a:lnTo>
                    <a:pt x="702" y="1022"/>
                  </a:lnTo>
                  <a:lnTo>
                    <a:pt x="696" y="1019"/>
                  </a:lnTo>
                  <a:lnTo>
                    <a:pt x="689" y="1016"/>
                  </a:lnTo>
                  <a:lnTo>
                    <a:pt x="639" y="870"/>
                  </a:lnTo>
                  <a:lnTo>
                    <a:pt x="670" y="855"/>
                  </a:lnTo>
                  <a:lnTo>
                    <a:pt x="699" y="839"/>
                  </a:lnTo>
                  <a:lnTo>
                    <a:pt x="724" y="817"/>
                  </a:lnTo>
                  <a:lnTo>
                    <a:pt x="749" y="798"/>
                  </a:lnTo>
                  <a:lnTo>
                    <a:pt x="771" y="772"/>
                  </a:lnTo>
                  <a:lnTo>
                    <a:pt x="794" y="750"/>
                  </a:lnTo>
                  <a:lnTo>
                    <a:pt x="813" y="722"/>
                  </a:lnTo>
                  <a:lnTo>
                    <a:pt x="832" y="696"/>
                  </a:lnTo>
                  <a:lnTo>
                    <a:pt x="945" y="696"/>
                  </a:lnTo>
                  <a:lnTo>
                    <a:pt x="907" y="738"/>
                  </a:lnTo>
                  <a:lnTo>
                    <a:pt x="879" y="788"/>
                  </a:lnTo>
                  <a:lnTo>
                    <a:pt x="863" y="845"/>
                  </a:lnTo>
                  <a:lnTo>
                    <a:pt x="857" y="902"/>
                  </a:lnTo>
                  <a:lnTo>
                    <a:pt x="857" y="918"/>
                  </a:lnTo>
                  <a:lnTo>
                    <a:pt x="857" y="934"/>
                  </a:lnTo>
                  <a:lnTo>
                    <a:pt x="860" y="946"/>
                  </a:lnTo>
                  <a:lnTo>
                    <a:pt x="863" y="962"/>
                  </a:lnTo>
                  <a:lnTo>
                    <a:pt x="869" y="978"/>
                  </a:lnTo>
                  <a:lnTo>
                    <a:pt x="879" y="991"/>
                  </a:lnTo>
                  <a:lnTo>
                    <a:pt x="895" y="997"/>
                  </a:lnTo>
                  <a:lnTo>
                    <a:pt x="914" y="997"/>
                  </a:lnTo>
                  <a:lnTo>
                    <a:pt x="930" y="991"/>
                  </a:lnTo>
                  <a:lnTo>
                    <a:pt x="939" y="978"/>
                  </a:lnTo>
                  <a:lnTo>
                    <a:pt x="945" y="962"/>
                  </a:lnTo>
                  <a:lnTo>
                    <a:pt x="945" y="946"/>
                  </a:lnTo>
                  <a:lnTo>
                    <a:pt x="942" y="934"/>
                  </a:lnTo>
                  <a:lnTo>
                    <a:pt x="942" y="924"/>
                  </a:lnTo>
                  <a:lnTo>
                    <a:pt x="942" y="915"/>
                  </a:lnTo>
                  <a:lnTo>
                    <a:pt x="942" y="902"/>
                  </a:lnTo>
                  <a:lnTo>
                    <a:pt x="945" y="861"/>
                  </a:lnTo>
                  <a:lnTo>
                    <a:pt x="958" y="826"/>
                  </a:lnTo>
                  <a:lnTo>
                    <a:pt x="977" y="791"/>
                  </a:lnTo>
                  <a:lnTo>
                    <a:pt x="1002" y="760"/>
                  </a:lnTo>
                  <a:lnTo>
                    <a:pt x="1015" y="772"/>
                  </a:lnTo>
                  <a:lnTo>
                    <a:pt x="1028" y="782"/>
                  </a:lnTo>
                  <a:lnTo>
                    <a:pt x="1043" y="788"/>
                  </a:lnTo>
                  <a:lnTo>
                    <a:pt x="1059" y="795"/>
                  </a:lnTo>
                  <a:lnTo>
                    <a:pt x="1088" y="801"/>
                  </a:lnTo>
                  <a:lnTo>
                    <a:pt x="1113" y="801"/>
                  </a:lnTo>
                  <a:lnTo>
                    <a:pt x="1141" y="795"/>
                  </a:lnTo>
                  <a:lnTo>
                    <a:pt x="1167" y="785"/>
                  </a:lnTo>
                  <a:lnTo>
                    <a:pt x="1189" y="772"/>
                  </a:lnTo>
                  <a:lnTo>
                    <a:pt x="1208" y="753"/>
                  </a:lnTo>
                  <a:lnTo>
                    <a:pt x="1224" y="734"/>
                  </a:lnTo>
                  <a:lnTo>
                    <a:pt x="1236" y="709"/>
                  </a:lnTo>
                  <a:lnTo>
                    <a:pt x="1647" y="709"/>
                  </a:lnTo>
                  <a:lnTo>
                    <a:pt x="1660" y="731"/>
                  </a:lnTo>
                  <a:lnTo>
                    <a:pt x="1673" y="753"/>
                  </a:lnTo>
                  <a:lnTo>
                    <a:pt x="1692" y="772"/>
                  </a:lnTo>
                  <a:lnTo>
                    <a:pt x="1714" y="785"/>
                  </a:lnTo>
                  <a:lnTo>
                    <a:pt x="1726" y="791"/>
                  </a:lnTo>
                  <a:lnTo>
                    <a:pt x="1739" y="798"/>
                  </a:lnTo>
                  <a:lnTo>
                    <a:pt x="1755" y="801"/>
                  </a:lnTo>
                  <a:lnTo>
                    <a:pt x="1768" y="801"/>
                  </a:lnTo>
                  <a:lnTo>
                    <a:pt x="1783" y="801"/>
                  </a:lnTo>
                  <a:lnTo>
                    <a:pt x="1796" y="801"/>
                  </a:lnTo>
                  <a:lnTo>
                    <a:pt x="1812" y="798"/>
                  </a:lnTo>
                  <a:lnTo>
                    <a:pt x="1824" y="795"/>
                  </a:lnTo>
                  <a:lnTo>
                    <a:pt x="1843" y="788"/>
                  </a:lnTo>
                  <a:lnTo>
                    <a:pt x="1859" y="779"/>
                  </a:lnTo>
                  <a:lnTo>
                    <a:pt x="1875" y="766"/>
                  </a:lnTo>
                  <a:lnTo>
                    <a:pt x="1888" y="753"/>
                  </a:lnTo>
                  <a:lnTo>
                    <a:pt x="1916" y="785"/>
                  </a:lnTo>
                  <a:lnTo>
                    <a:pt x="1935" y="820"/>
                  </a:lnTo>
                  <a:lnTo>
                    <a:pt x="1948" y="861"/>
                  </a:lnTo>
                  <a:lnTo>
                    <a:pt x="1951" y="902"/>
                  </a:lnTo>
                  <a:lnTo>
                    <a:pt x="1951" y="915"/>
                  </a:lnTo>
                  <a:lnTo>
                    <a:pt x="1951" y="924"/>
                  </a:lnTo>
                  <a:lnTo>
                    <a:pt x="1951" y="934"/>
                  </a:lnTo>
                  <a:lnTo>
                    <a:pt x="1948" y="946"/>
                  </a:lnTo>
                  <a:lnTo>
                    <a:pt x="1948" y="962"/>
                  </a:lnTo>
                  <a:lnTo>
                    <a:pt x="1954" y="978"/>
                  </a:lnTo>
                  <a:lnTo>
                    <a:pt x="1967" y="991"/>
                  </a:lnTo>
                  <a:lnTo>
                    <a:pt x="1983" y="997"/>
                  </a:lnTo>
                  <a:lnTo>
                    <a:pt x="1998" y="997"/>
                  </a:lnTo>
                  <a:lnTo>
                    <a:pt x="2014" y="991"/>
                  </a:lnTo>
                  <a:lnTo>
                    <a:pt x="2027" y="978"/>
                  </a:lnTo>
                  <a:lnTo>
                    <a:pt x="2033" y="962"/>
                  </a:lnTo>
                  <a:lnTo>
                    <a:pt x="2036" y="946"/>
                  </a:lnTo>
                  <a:lnTo>
                    <a:pt x="2036" y="934"/>
                  </a:lnTo>
                  <a:lnTo>
                    <a:pt x="2036" y="918"/>
                  </a:lnTo>
                  <a:lnTo>
                    <a:pt x="2036" y="902"/>
                  </a:lnTo>
                  <a:lnTo>
                    <a:pt x="2030" y="845"/>
                  </a:lnTo>
                  <a:lnTo>
                    <a:pt x="2014" y="788"/>
                  </a:lnTo>
                  <a:lnTo>
                    <a:pt x="1986" y="738"/>
                  </a:lnTo>
                  <a:lnTo>
                    <a:pt x="1948" y="696"/>
                  </a:lnTo>
                  <a:lnTo>
                    <a:pt x="2052" y="696"/>
                  </a:lnTo>
                  <a:lnTo>
                    <a:pt x="2071" y="722"/>
                  </a:lnTo>
                  <a:lnTo>
                    <a:pt x="2090" y="750"/>
                  </a:lnTo>
                  <a:lnTo>
                    <a:pt x="2109" y="772"/>
                  </a:lnTo>
                  <a:lnTo>
                    <a:pt x="2134" y="798"/>
                  </a:lnTo>
                  <a:lnTo>
                    <a:pt x="2157" y="817"/>
                  </a:lnTo>
                  <a:lnTo>
                    <a:pt x="2185" y="839"/>
                  </a:lnTo>
                  <a:lnTo>
                    <a:pt x="2213" y="855"/>
                  </a:lnTo>
                  <a:lnTo>
                    <a:pt x="2242" y="870"/>
                  </a:lnTo>
                  <a:lnTo>
                    <a:pt x="2191" y="1016"/>
                  </a:lnTo>
                  <a:lnTo>
                    <a:pt x="2185" y="1019"/>
                  </a:lnTo>
                  <a:lnTo>
                    <a:pt x="2179" y="1022"/>
                  </a:lnTo>
                  <a:lnTo>
                    <a:pt x="2175" y="1029"/>
                  </a:lnTo>
                  <a:lnTo>
                    <a:pt x="2172" y="1035"/>
                  </a:lnTo>
                  <a:lnTo>
                    <a:pt x="2169" y="1044"/>
                  </a:lnTo>
                  <a:lnTo>
                    <a:pt x="2169" y="1054"/>
                  </a:lnTo>
                  <a:lnTo>
                    <a:pt x="2169" y="1063"/>
                  </a:lnTo>
                  <a:lnTo>
                    <a:pt x="2172" y="1073"/>
                  </a:lnTo>
                  <a:lnTo>
                    <a:pt x="2166" y="1086"/>
                  </a:lnTo>
                  <a:lnTo>
                    <a:pt x="2036" y="1016"/>
                  </a:lnTo>
                  <a:lnTo>
                    <a:pt x="2036" y="1016"/>
                  </a:lnTo>
                  <a:lnTo>
                    <a:pt x="2021" y="1013"/>
                  </a:lnTo>
                  <a:lnTo>
                    <a:pt x="2002" y="1013"/>
                  </a:lnTo>
                  <a:lnTo>
                    <a:pt x="1989" y="1022"/>
                  </a:lnTo>
                  <a:lnTo>
                    <a:pt x="1976" y="1035"/>
                  </a:lnTo>
                  <a:lnTo>
                    <a:pt x="1973" y="1051"/>
                  </a:lnTo>
                  <a:lnTo>
                    <a:pt x="1973" y="1067"/>
                  </a:lnTo>
                  <a:lnTo>
                    <a:pt x="1983" y="1082"/>
                  </a:lnTo>
                  <a:lnTo>
                    <a:pt x="1995" y="1092"/>
                  </a:lnTo>
                  <a:lnTo>
                    <a:pt x="2169" y="1184"/>
                  </a:lnTo>
                  <a:lnTo>
                    <a:pt x="2213" y="1209"/>
                  </a:lnTo>
                  <a:lnTo>
                    <a:pt x="2229" y="1162"/>
                  </a:lnTo>
                  <a:lnTo>
                    <a:pt x="2245" y="1120"/>
                  </a:lnTo>
                  <a:lnTo>
                    <a:pt x="2308" y="1152"/>
                  </a:lnTo>
                  <a:lnTo>
                    <a:pt x="2324" y="1067"/>
                  </a:lnTo>
                  <a:lnTo>
                    <a:pt x="2274" y="1038"/>
                  </a:lnTo>
                  <a:lnTo>
                    <a:pt x="2321" y="902"/>
                  </a:lnTo>
                  <a:lnTo>
                    <a:pt x="2330" y="905"/>
                  </a:lnTo>
                  <a:lnTo>
                    <a:pt x="2340" y="905"/>
                  </a:lnTo>
                  <a:lnTo>
                    <a:pt x="2346" y="905"/>
                  </a:lnTo>
                  <a:lnTo>
                    <a:pt x="2356" y="908"/>
                  </a:lnTo>
                  <a:lnTo>
                    <a:pt x="2372" y="826"/>
                  </a:lnTo>
                  <a:lnTo>
                    <a:pt x="2343" y="820"/>
                  </a:lnTo>
                  <a:lnTo>
                    <a:pt x="2315" y="810"/>
                  </a:lnTo>
                  <a:lnTo>
                    <a:pt x="2286" y="798"/>
                  </a:lnTo>
                  <a:lnTo>
                    <a:pt x="2261" y="785"/>
                  </a:lnTo>
                  <a:lnTo>
                    <a:pt x="2236" y="769"/>
                  </a:lnTo>
                  <a:lnTo>
                    <a:pt x="2210" y="753"/>
                  </a:lnTo>
                  <a:lnTo>
                    <a:pt x="2188" y="734"/>
                  </a:lnTo>
                  <a:lnTo>
                    <a:pt x="2169" y="712"/>
                  </a:lnTo>
                  <a:lnTo>
                    <a:pt x="2188" y="706"/>
                  </a:lnTo>
                  <a:lnTo>
                    <a:pt x="2207" y="700"/>
                  </a:lnTo>
                  <a:lnTo>
                    <a:pt x="2226" y="693"/>
                  </a:lnTo>
                  <a:lnTo>
                    <a:pt x="2248" y="687"/>
                  </a:lnTo>
                  <a:lnTo>
                    <a:pt x="2270" y="681"/>
                  </a:lnTo>
                  <a:lnTo>
                    <a:pt x="2293" y="677"/>
                  </a:lnTo>
                  <a:lnTo>
                    <a:pt x="2318" y="674"/>
                  </a:lnTo>
                  <a:lnTo>
                    <a:pt x="2340" y="671"/>
                  </a:lnTo>
                  <a:lnTo>
                    <a:pt x="2362" y="668"/>
                  </a:lnTo>
                  <a:lnTo>
                    <a:pt x="2384" y="668"/>
                  </a:lnTo>
                  <a:lnTo>
                    <a:pt x="2403" y="668"/>
                  </a:lnTo>
                  <a:lnTo>
                    <a:pt x="2425" y="668"/>
                  </a:lnTo>
                  <a:lnTo>
                    <a:pt x="2451" y="671"/>
                  </a:lnTo>
                  <a:lnTo>
                    <a:pt x="2476" y="674"/>
                  </a:lnTo>
                  <a:lnTo>
                    <a:pt x="2498" y="677"/>
                  </a:lnTo>
                  <a:lnTo>
                    <a:pt x="2520" y="684"/>
                  </a:lnTo>
                  <a:lnTo>
                    <a:pt x="2542" y="690"/>
                  </a:lnTo>
                  <a:lnTo>
                    <a:pt x="2564" y="696"/>
                  </a:lnTo>
                  <a:lnTo>
                    <a:pt x="2583" y="703"/>
                  </a:lnTo>
                  <a:lnTo>
                    <a:pt x="2602" y="709"/>
                  </a:lnTo>
                  <a:lnTo>
                    <a:pt x="2609" y="712"/>
                  </a:lnTo>
                  <a:lnTo>
                    <a:pt x="2612" y="712"/>
                  </a:lnTo>
                  <a:lnTo>
                    <a:pt x="2618" y="712"/>
                  </a:lnTo>
                  <a:lnTo>
                    <a:pt x="2621" y="712"/>
                  </a:lnTo>
                  <a:lnTo>
                    <a:pt x="2644" y="709"/>
                  </a:lnTo>
                  <a:lnTo>
                    <a:pt x="2662" y="700"/>
                  </a:lnTo>
                  <a:lnTo>
                    <a:pt x="2675" y="681"/>
                  </a:lnTo>
                  <a:lnTo>
                    <a:pt x="2681" y="658"/>
                  </a:lnTo>
                  <a:lnTo>
                    <a:pt x="2681" y="639"/>
                  </a:lnTo>
                  <a:lnTo>
                    <a:pt x="2675" y="624"/>
                  </a:lnTo>
                  <a:lnTo>
                    <a:pt x="2662" y="608"/>
                  </a:lnTo>
                  <a:lnTo>
                    <a:pt x="2647" y="598"/>
                  </a:lnTo>
                  <a:lnTo>
                    <a:pt x="2644" y="598"/>
                  </a:lnTo>
                  <a:lnTo>
                    <a:pt x="2621" y="589"/>
                  </a:lnTo>
                  <a:lnTo>
                    <a:pt x="2599" y="583"/>
                  </a:lnTo>
                  <a:lnTo>
                    <a:pt x="2574" y="573"/>
                  </a:lnTo>
                  <a:lnTo>
                    <a:pt x="2549" y="567"/>
                  </a:lnTo>
                  <a:lnTo>
                    <a:pt x="2523" y="564"/>
                  </a:lnTo>
                  <a:lnTo>
                    <a:pt x="2498" y="557"/>
                  </a:lnTo>
                  <a:lnTo>
                    <a:pt x="2470" y="557"/>
                  </a:lnTo>
                  <a:lnTo>
                    <a:pt x="2441" y="554"/>
                  </a:lnTo>
                  <a:lnTo>
                    <a:pt x="2425" y="554"/>
                  </a:lnTo>
                  <a:lnTo>
                    <a:pt x="2410" y="551"/>
                  </a:lnTo>
                  <a:lnTo>
                    <a:pt x="2394" y="551"/>
                  </a:lnTo>
                  <a:lnTo>
                    <a:pt x="2378" y="551"/>
                  </a:lnTo>
                  <a:lnTo>
                    <a:pt x="2362" y="554"/>
                  </a:lnTo>
                  <a:lnTo>
                    <a:pt x="2346" y="554"/>
                  </a:lnTo>
                  <a:lnTo>
                    <a:pt x="2334" y="554"/>
                  </a:lnTo>
                  <a:lnTo>
                    <a:pt x="2318" y="557"/>
                  </a:lnTo>
                  <a:lnTo>
                    <a:pt x="2289" y="560"/>
                  </a:lnTo>
                  <a:lnTo>
                    <a:pt x="2261" y="564"/>
                  </a:lnTo>
                  <a:lnTo>
                    <a:pt x="2236" y="570"/>
                  </a:lnTo>
                  <a:lnTo>
                    <a:pt x="2207" y="576"/>
                  </a:lnTo>
                  <a:lnTo>
                    <a:pt x="2182" y="583"/>
                  </a:lnTo>
                  <a:lnTo>
                    <a:pt x="2160" y="589"/>
                  </a:lnTo>
                  <a:lnTo>
                    <a:pt x="2138" y="598"/>
                  </a:lnTo>
                  <a:lnTo>
                    <a:pt x="2115" y="608"/>
                  </a:lnTo>
                  <a:lnTo>
                    <a:pt x="2115" y="608"/>
                  </a:lnTo>
                  <a:lnTo>
                    <a:pt x="2112" y="611"/>
                  </a:lnTo>
                  <a:lnTo>
                    <a:pt x="2112" y="611"/>
                  </a:lnTo>
                  <a:lnTo>
                    <a:pt x="2109" y="611"/>
                  </a:lnTo>
                  <a:lnTo>
                    <a:pt x="2109" y="614"/>
                  </a:lnTo>
                  <a:lnTo>
                    <a:pt x="2096" y="579"/>
                  </a:lnTo>
                  <a:lnTo>
                    <a:pt x="2087" y="545"/>
                  </a:lnTo>
                  <a:lnTo>
                    <a:pt x="2084" y="510"/>
                  </a:lnTo>
                  <a:lnTo>
                    <a:pt x="2081" y="475"/>
                  </a:lnTo>
                  <a:lnTo>
                    <a:pt x="2087" y="402"/>
                  </a:lnTo>
                  <a:lnTo>
                    <a:pt x="2109" y="336"/>
                  </a:lnTo>
                  <a:lnTo>
                    <a:pt x="2141" y="272"/>
                  </a:lnTo>
                  <a:lnTo>
                    <a:pt x="2185" y="219"/>
                  </a:lnTo>
                  <a:lnTo>
                    <a:pt x="2239" y="174"/>
                  </a:lnTo>
                  <a:lnTo>
                    <a:pt x="2299" y="143"/>
                  </a:lnTo>
                  <a:lnTo>
                    <a:pt x="2365" y="121"/>
                  </a:lnTo>
                  <a:lnTo>
                    <a:pt x="2438" y="114"/>
                  </a:lnTo>
                  <a:lnTo>
                    <a:pt x="2511" y="121"/>
                  </a:lnTo>
                  <a:lnTo>
                    <a:pt x="2577" y="143"/>
                  </a:lnTo>
                  <a:lnTo>
                    <a:pt x="2637" y="174"/>
                  </a:lnTo>
                  <a:lnTo>
                    <a:pt x="2691" y="219"/>
                  </a:lnTo>
                  <a:lnTo>
                    <a:pt x="2735" y="272"/>
                  </a:lnTo>
                  <a:lnTo>
                    <a:pt x="2767" y="336"/>
                  </a:lnTo>
                  <a:lnTo>
                    <a:pt x="2789" y="402"/>
                  </a:lnTo>
                  <a:lnTo>
                    <a:pt x="2795" y="475"/>
                  </a:lnTo>
                  <a:lnTo>
                    <a:pt x="2789" y="548"/>
                  </a:lnTo>
                  <a:lnTo>
                    <a:pt x="2767" y="614"/>
                  </a:lnTo>
                  <a:lnTo>
                    <a:pt x="2735" y="674"/>
                  </a:lnTo>
                  <a:lnTo>
                    <a:pt x="2691" y="725"/>
                  </a:lnTo>
                  <a:lnTo>
                    <a:pt x="2637" y="769"/>
                  </a:lnTo>
                  <a:lnTo>
                    <a:pt x="2577" y="801"/>
                  </a:lnTo>
                  <a:lnTo>
                    <a:pt x="2511" y="823"/>
                  </a:lnTo>
                  <a:lnTo>
                    <a:pt x="2438" y="829"/>
                  </a:lnTo>
                  <a:lnTo>
                    <a:pt x="2422" y="829"/>
                  </a:lnTo>
                  <a:lnTo>
                    <a:pt x="2406" y="829"/>
                  </a:lnTo>
                  <a:lnTo>
                    <a:pt x="2394" y="829"/>
                  </a:lnTo>
                  <a:lnTo>
                    <a:pt x="2378" y="826"/>
                  </a:lnTo>
                  <a:lnTo>
                    <a:pt x="2365" y="912"/>
                  </a:lnTo>
                  <a:lnTo>
                    <a:pt x="2381" y="915"/>
                  </a:lnTo>
                  <a:lnTo>
                    <a:pt x="2397" y="915"/>
                  </a:lnTo>
                  <a:lnTo>
                    <a:pt x="2413" y="915"/>
                  </a:lnTo>
                  <a:lnTo>
                    <a:pt x="2428" y="915"/>
                  </a:lnTo>
                  <a:lnTo>
                    <a:pt x="2365" y="1086"/>
                  </a:lnTo>
                  <a:lnTo>
                    <a:pt x="2346" y="1076"/>
                  </a:lnTo>
                  <a:lnTo>
                    <a:pt x="2334" y="1168"/>
                  </a:lnTo>
                  <a:lnTo>
                    <a:pt x="2368" y="1184"/>
                  </a:lnTo>
                  <a:lnTo>
                    <a:pt x="2410" y="1206"/>
                  </a:lnTo>
                  <a:lnTo>
                    <a:pt x="2428" y="1162"/>
                  </a:lnTo>
                  <a:lnTo>
                    <a:pt x="2523" y="908"/>
                  </a:lnTo>
                  <a:lnTo>
                    <a:pt x="2599" y="886"/>
                  </a:lnTo>
                  <a:lnTo>
                    <a:pt x="2666" y="855"/>
                  </a:lnTo>
                  <a:lnTo>
                    <a:pt x="2726" y="810"/>
                  </a:lnTo>
                  <a:lnTo>
                    <a:pt x="2780" y="757"/>
                  </a:lnTo>
                  <a:lnTo>
                    <a:pt x="2821" y="696"/>
                  </a:lnTo>
                  <a:lnTo>
                    <a:pt x="2852" y="627"/>
                  </a:lnTo>
                  <a:lnTo>
                    <a:pt x="2874" y="554"/>
                  </a:lnTo>
                  <a:lnTo>
                    <a:pt x="2881" y="475"/>
                  </a:lnTo>
                  <a:lnTo>
                    <a:pt x="2874" y="408"/>
                  </a:lnTo>
                  <a:lnTo>
                    <a:pt x="2862" y="345"/>
                  </a:lnTo>
                  <a:lnTo>
                    <a:pt x="2840" y="285"/>
                  </a:lnTo>
                  <a:lnTo>
                    <a:pt x="2808" y="231"/>
                  </a:lnTo>
                  <a:lnTo>
                    <a:pt x="2770" y="181"/>
                  </a:lnTo>
                  <a:lnTo>
                    <a:pt x="2726" y="136"/>
                  </a:lnTo>
                  <a:lnTo>
                    <a:pt x="2678" y="98"/>
                  </a:lnTo>
                  <a:lnTo>
                    <a:pt x="2621" y="7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1" name="Freeform 24"/>
            <p:cNvSpPr>
              <a:spLocks/>
            </p:cNvSpPr>
            <p:nvPr/>
          </p:nvSpPr>
          <p:spPr bwMode="auto">
            <a:xfrm>
              <a:off x="5082" y="2881"/>
              <a:ext cx="22" cy="86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0" y="82"/>
                </a:cxn>
                <a:cxn ang="0">
                  <a:pos x="3" y="82"/>
                </a:cxn>
                <a:cxn ang="0">
                  <a:pos x="6" y="82"/>
                </a:cxn>
                <a:cxn ang="0">
                  <a:pos x="6" y="82"/>
                </a:cxn>
                <a:cxn ang="0">
                  <a:pos x="9" y="86"/>
                </a:cxn>
                <a:cxn ang="0">
                  <a:pos x="22" y="0"/>
                </a:cxn>
              </a:cxnLst>
              <a:rect l="0" t="0" r="r" b="b"/>
              <a:pathLst>
                <a:path w="22" h="86">
                  <a:moveTo>
                    <a:pt x="22" y="0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0" y="82"/>
                  </a:lnTo>
                  <a:lnTo>
                    <a:pt x="3" y="82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9" y="8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2" name="Freeform 25"/>
            <p:cNvSpPr>
              <a:spLocks/>
            </p:cNvSpPr>
            <p:nvPr/>
          </p:nvSpPr>
          <p:spPr bwMode="auto">
            <a:xfrm>
              <a:off x="5034" y="3122"/>
              <a:ext cx="38" cy="101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85"/>
                </a:cxn>
                <a:cxn ang="0">
                  <a:pos x="26" y="101"/>
                </a:cxn>
                <a:cxn ang="0">
                  <a:pos x="38" y="9"/>
                </a:cxn>
                <a:cxn ang="0">
                  <a:pos x="16" y="0"/>
                </a:cxn>
              </a:cxnLst>
              <a:rect l="0" t="0" r="r" b="b"/>
              <a:pathLst>
                <a:path w="38" h="101">
                  <a:moveTo>
                    <a:pt x="16" y="0"/>
                  </a:moveTo>
                  <a:lnTo>
                    <a:pt x="0" y="85"/>
                  </a:lnTo>
                  <a:lnTo>
                    <a:pt x="26" y="101"/>
                  </a:lnTo>
                  <a:lnTo>
                    <a:pt x="38" y="9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3" name="Freeform 26"/>
            <p:cNvSpPr>
              <a:spLocks/>
            </p:cNvSpPr>
            <p:nvPr/>
          </p:nvSpPr>
          <p:spPr bwMode="auto">
            <a:xfrm>
              <a:off x="4784" y="2233"/>
              <a:ext cx="225" cy="221"/>
            </a:xfrm>
            <a:custGeom>
              <a:avLst/>
              <a:gdLst/>
              <a:ahLst/>
              <a:cxnLst>
                <a:cxn ang="0">
                  <a:pos x="111" y="221"/>
                </a:cxn>
                <a:cxn ang="0">
                  <a:pos x="133" y="218"/>
                </a:cxn>
                <a:cxn ang="0">
                  <a:pos x="155" y="212"/>
                </a:cxn>
                <a:cxn ang="0">
                  <a:pos x="174" y="202"/>
                </a:cxn>
                <a:cxn ang="0">
                  <a:pos x="193" y="189"/>
                </a:cxn>
                <a:cxn ang="0">
                  <a:pos x="206" y="170"/>
                </a:cxn>
                <a:cxn ang="0">
                  <a:pos x="216" y="151"/>
                </a:cxn>
                <a:cxn ang="0">
                  <a:pos x="222" y="132"/>
                </a:cxn>
                <a:cxn ang="0">
                  <a:pos x="225" y="110"/>
                </a:cxn>
                <a:cxn ang="0">
                  <a:pos x="222" y="88"/>
                </a:cxn>
                <a:cxn ang="0">
                  <a:pos x="216" y="69"/>
                </a:cxn>
                <a:cxn ang="0">
                  <a:pos x="206" y="50"/>
                </a:cxn>
                <a:cxn ang="0">
                  <a:pos x="193" y="31"/>
                </a:cxn>
                <a:cxn ang="0">
                  <a:pos x="174" y="19"/>
                </a:cxn>
                <a:cxn ang="0">
                  <a:pos x="155" y="9"/>
                </a:cxn>
                <a:cxn ang="0">
                  <a:pos x="133" y="3"/>
                </a:cxn>
                <a:cxn ang="0">
                  <a:pos x="111" y="0"/>
                </a:cxn>
                <a:cxn ang="0">
                  <a:pos x="89" y="3"/>
                </a:cxn>
                <a:cxn ang="0">
                  <a:pos x="70" y="9"/>
                </a:cxn>
                <a:cxn ang="0">
                  <a:pos x="51" y="19"/>
                </a:cxn>
                <a:cxn ang="0">
                  <a:pos x="32" y="31"/>
                </a:cxn>
                <a:cxn ang="0">
                  <a:pos x="19" y="50"/>
                </a:cxn>
                <a:cxn ang="0">
                  <a:pos x="10" y="69"/>
                </a:cxn>
                <a:cxn ang="0">
                  <a:pos x="4" y="88"/>
                </a:cxn>
                <a:cxn ang="0">
                  <a:pos x="0" y="110"/>
                </a:cxn>
                <a:cxn ang="0">
                  <a:pos x="4" y="132"/>
                </a:cxn>
                <a:cxn ang="0">
                  <a:pos x="10" y="151"/>
                </a:cxn>
                <a:cxn ang="0">
                  <a:pos x="19" y="170"/>
                </a:cxn>
                <a:cxn ang="0">
                  <a:pos x="32" y="189"/>
                </a:cxn>
                <a:cxn ang="0">
                  <a:pos x="51" y="202"/>
                </a:cxn>
                <a:cxn ang="0">
                  <a:pos x="70" y="212"/>
                </a:cxn>
                <a:cxn ang="0">
                  <a:pos x="89" y="218"/>
                </a:cxn>
                <a:cxn ang="0">
                  <a:pos x="111" y="221"/>
                </a:cxn>
              </a:cxnLst>
              <a:rect l="0" t="0" r="r" b="b"/>
              <a:pathLst>
                <a:path w="225" h="221">
                  <a:moveTo>
                    <a:pt x="111" y="221"/>
                  </a:moveTo>
                  <a:lnTo>
                    <a:pt x="133" y="218"/>
                  </a:lnTo>
                  <a:lnTo>
                    <a:pt x="155" y="212"/>
                  </a:lnTo>
                  <a:lnTo>
                    <a:pt x="174" y="202"/>
                  </a:lnTo>
                  <a:lnTo>
                    <a:pt x="193" y="189"/>
                  </a:lnTo>
                  <a:lnTo>
                    <a:pt x="206" y="170"/>
                  </a:lnTo>
                  <a:lnTo>
                    <a:pt x="216" y="151"/>
                  </a:lnTo>
                  <a:lnTo>
                    <a:pt x="222" y="132"/>
                  </a:lnTo>
                  <a:lnTo>
                    <a:pt x="225" y="110"/>
                  </a:lnTo>
                  <a:lnTo>
                    <a:pt x="222" y="88"/>
                  </a:lnTo>
                  <a:lnTo>
                    <a:pt x="216" y="69"/>
                  </a:lnTo>
                  <a:lnTo>
                    <a:pt x="206" y="50"/>
                  </a:lnTo>
                  <a:lnTo>
                    <a:pt x="193" y="31"/>
                  </a:lnTo>
                  <a:lnTo>
                    <a:pt x="174" y="19"/>
                  </a:lnTo>
                  <a:lnTo>
                    <a:pt x="155" y="9"/>
                  </a:lnTo>
                  <a:lnTo>
                    <a:pt x="133" y="3"/>
                  </a:lnTo>
                  <a:lnTo>
                    <a:pt x="111" y="0"/>
                  </a:lnTo>
                  <a:lnTo>
                    <a:pt x="89" y="3"/>
                  </a:lnTo>
                  <a:lnTo>
                    <a:pt x="70" y="9"/>
                  </a:lnTo>
                  <a:lnTo>
                    <a:pt x="51" y="19"/>
                  </a:lnTo>
                  <a:lnTo>
                    <a:pt x="32" y="31"/>
                  </a:lnTo>
                  <a:lnTo>
                    <a:pt x="19" y="50"/>
                  </a:lnTo>
                  <a:lnTo>
                    <a:pt x="10" y="69"/>
                  </a:lnTo>
                  <a:lnTo>
                    <a:pt x="4" y="88"/>
                  </a:lnTo>
                  <a:lnTo>
                    <a:pt x="0" y="110"/>
                  </a:lnTo>
                  <a:lnTo>
                    <a:pt x="4" y="132"/>
                  </a:lnTo>
                  <a:lnTo>
                    <a:pt x="10" y="151"/>
                  </a:lnTo>
                  <a:lnTo>
                    <a:pt x="19" y="170"/>
                  </a:lnTo>
                  <a:lnTo>
                    <a:pt x="32" y="189"/>
                  </a:lnTo>
                  <a:lnTo>
                    <a:pt x="51" y="202"/>
                  </a:lnTo>
                  <a:lnTo>
                    <a:pt x="70" y="212"/>
                  </a:lnTo>
                  <a:lnTo>
                    <a:pt x="89" y="218"/>
                  </a:lnTo>
                  <a:lnTo>
                    <a:pt x="111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4" name="Freeform 27"/>
            <p:cNvSpPr>
              <a:spLocks/>
            </p:cNvSpPr>
            <p:nvPr/>
          </p:nvSpPr>
          <p:spPr bwMode="auto">
            <a:xfrm>
              <a:off x="4759" y="2207"/>
              <a:ext cx="278" cy="272"/>
            </a:xfrm>
            <a:custGeom>
              <a:avLst/>
              <a:gdLst/>
              <a:ahLst/>
              <a:cxnLst>
                <a:cxn ang="0">
                  <a:pos x="136" y="272"/>
                </a:cxn>
                <a:cxn ang="0">
                  <a:pos x="165" y="269"/>
                </a:cxn>
                <a:cxn ang="0">
                  <a:pos x="193" y="263"/>
                </a:cxn>
                <a:cxn ang="0">
                  <a:pos x="215" y="250"/>
                </a:cxn>
                <a:cxn ang="0">
                  <a:pos x="237" y="231"/>
                </a:cxn>
                <a:cxn ang="0">
                  <a:pos x="253" y="212"/>
                </a:cxn>
                <a:cxn ang="0">
                  <a:pos x="266" y="190"/>
                </a:cxn>
                <a:cxn ang="0">
                  <a:pos x="275" y="165"/>
                </a:cxn>
                <a:cxn ang="0">
                  <a:pos x="278" y="136"/>
                </a:cxn>
                <a:cxn ang="0">
                  <a:pos x="275" y="108"/>
                </a:cxn>
                <a:cxn ang="0">
                  <a:pos x="266" y="82"/>
                </a:cxn>
                <a:cxn ang="0">
                  <a:pos x="253" y="60"/>
                </a:cxn>
                <a:cxn ang="0">
                  <a:pos x="237" y="38"/>
                </a:cxn>
                <a:cxn ang="0">
                  <a:pos x="215" y="22"/>
                </a:cxn>
                <a:cxn ang="0">
                  <a:pos x="193" y="10"/>
                </a:cxn>
                <a:cxn ang="0">
                  <a:pos x="165" y="3"/>
                </a:cxn>
                <a:cxn ang="0">
                  <a:pos x="136" y="0"/>
                </a:cxn>
                <a:cxn ang="0">
                  <a:pos x="111" y="3"/>
                </a:cxn>
                <a:cxn ang="0">
                  <a:pos x="86" y="10"/>
                </a:cxn>
                <a:cxn ang="0">
                  <a:pos x="60" y="22"/>
                </a:cxn>
                <a:cxn ang="0">
                  <a:pos x="41" y="38"/>
                </a:cxn>
                <a:cxn ang="0">
                  <a:pos x="25" y="60"/>
                </a:cxn>
                <a:cxn ang="0">
                  <a:pos x="10" y="82"/>
                </a:cxn>
                <a:cxn ang="0">
                  <a:pos x="3" y="108"/>
                </a:cxn>
                <a:cxn ang="0">
                  <a:pos x="0" y="136"/>
                </a:cxn>
                <a:cxn ang="0">
                  <a:pos x="3" y="165"/>
                </a:cxn>
                <a:cxn ang="0">
                  <a:pos x="10" y="190"/>
                </a:cxn>
                <a:cxn ang="0">
                  <a:pos x="25" y="212"/>
                </a:cxn>
                <a:cxn ang="0">
                  <a:pos x="41" y="231"/>
                </a:cxn>
                <a:cxn ang="0">
                  <a:pos x="60" y="250"/>
                </a:cxn>
                <a:cxn ang="0">
                  <a:pos x="86" y="263"/>
                </a:cxn>
                <a:cxn ang="0">
                  <a:pos x="111" y="269"/>
                </a:cxn>
                <a:cxn ang="0">
                  <a:pos x="136" y="272"/>
                </a:cxn>
              </a:cxnLst>
              <a:rect l="0" t="0" r="r" b="b"/>
              <a:pathLst>
                <a:path w="278" h="272">
                  <a:moveTo>
                    <a:pt x="136" y="272"/>
                  </a:moveTo>
                  <a:lnTo>
                    <a:pt x="165" y="269"/>
                  </a:lnTo>
                  <a:lnTo>
                    <a:pt x="193" y="263"/>
                  </a:lnTo>
                  <a:lnTo>
                    <a:pt x="215" y="250"/>
                  </a:lnTo>
                  <a:lnTo>
                    <a:pt x="237" y="231"/>
                  </a:lnTo>
                  <a:lnTo>
                    <a:pt x="253" y="212"/>
                  </a:lnTo>
                  <a:lnTo>
                    <a:pt x="266" y="190"/>
                  </a:lnTo>
                  <a:lnTo>
                    <a:pt x="275" y="165"/>
                  </a:lnTo>
                  <a:lnTo>
                    <a:pt x="278" y="136"/>
                  </a:lnTo>
                  <a:lnTo>
                    <a:pt x="275" y="108"/>
                  </a:lnTo>
                  <a:lnTo>
                    <a:pt x="266" y="82"/>
                  </a:lnTo>
                  <a:lnTo>
                    <a:pt x="253" y="60"/>
                  </a:lnTo>
                  <a:lnTo>
                    <a:pt x="237" y="38"/>
                  </a:lnTo>
                  <a:lnTo>
                    <a:pt x="215" y="22"/>
                  </a:lnTo>
                  <a:lnTo>
                    <a:pt x="193" y="10"/>
                  </a:lnTo>
                  <a:lnTo>
                    <a:pt x="165" y="3"/>
                  </a:lnTo>
                  <a:lnTo>
                    <a:pt x="136" y="0"/>
                  </a:lnTo>
                  <a:lnTo>
                    <a:pt x="111" y="3"/>
                  </a:lnTo>
                  <a:lnTo>
                    <a:pt x="86" y="10"/>
                  </a:lnTo>
                  <a:lnTo>
                    <a:pt x="60" y="22"/>
                  </a:lnTo>
                  <a:lnTo>
                    <a:pt x="41" y="38"/>
                  </a:lnTo>
                  <a:lnTo>
                    <a:pt x="25" y="60"/>
                  </a:lnTo>
                  <a:lnTo>
                    <a:pt x="10" y="82"/>
                  </a:lnTo>
                  <a:lnTo>
                    <a:pt x="3" y="108"/>
                  </a:lnTo>
                  <a:lnTo>
                    <a:pt x="0" y="136"/>
                  </a:lnTo>
                  <a:lnTo>
                    <a:pt x="3" y="165"/>
                  </a:lnTo>
                  <a:lnTo>
                    <a:pt x="10" y="190"/>
                  </a:lnTo>
                  <a:lnTo>
                    <a:pt x="25" y="212"/>
                  </a:lnTo>
                  <a:lnTo>
                    <a:pt x="41" y="231"/>
                  </a:lnTo>
                  <a:lnTo>
                    <a:pt x="60" y="250"/>
                  </a:lnTo>
                  <a:lnTo>
                    <a:pt x="86" y="263"/>
                  </a:lnTo>
                  <a:lnTo>
                    <a:pt x="111" y="269"/>
                  </a:lnTo>
                  <a:lnTo>
                    <a:pt x="136" y="2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5" name="Freeform 28"/>
            <p:cNvSpPr>
              <a:spLocks/>
            </p:cNvSpPr>
            <p:nvPr/>
          </p:nvSpPr>
          <p:spPr bwMode="auto">
            <a:xfrm>
              <a:off x="4810" y="2258"/>
              <a:ext cx="174" cy="171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6" y="50"/>
                </a:cxn>
                <a:cxn ang="0">
                  <a:pos x="25" y="25"/>
                </a:cxn>
                <a:cxn ang="0">
                  <a:pos x="54" y="6"/>
                </a:cxn>
                <a:cxn ang="0">
                  <a:pos x="85" y="0"/>
                </a:cxn>
                <a:cxn ang="0">
                  <a:pos x="120" y="6"/>
                </a:cxn>
                <a:cxn ang="0">
                  <a:pos x="148" y="25"/>
                </a:cxn>
                <a:cxn ang="0">
                  <a:pos x="167" y="50"/>
                </a:cxn>
                <a:cxn ang="0">
                  <a:pos x="174" y="85"/>
                </a:cxn>
                <a:cxn ang="0">
                  <a:pos x="167" y="120"/>
                </a:cxn>
                <a:cxn ang="0">
                  <a:pos x="148" y="145"/>
                </a:cxn>
                <a:cxn ang="0">
                  <a:pos x="120" y="164"/>
                </a:cxn>
                <a:cxn ang="0">
                  <a:pos x="85" y="171"/>
                </a:cxn>
                <a:cxn ang="0">
                  <a:pos x="54" y="164"/>
                </a:cxn>
                <a:cxn ang="0">
                  <a:pos x="25" y="145"/>
                </a:cxn>
                <a:cxn ang="0">
                  <a:pos x="6" y="120"/>
                </a:cxn>
                <a:cxn ang="0">
                  <a:pos x="0" y="85"/>
                </a:cxn>
              </a:cxnLst>
              <a:rect l="0" t="0" r="r" b="b"/>
              <a:pathLst>
                <a:path w="174" h="171">
                  <a:moveTo>
                    <a:pt x="0" y="85"/>
                  </a:moveTo>
                  <a:lnTo>
                    <a:pt x="6" y="50"/>
                  </a:lnTo>
                  <a:lnTo>
                    <a:pt x="25" y="25"/>
                  </a:lnTo>
                  <a:lnTo>
                    <a:pt x="54" y="6"/>
                  </a:lnTo>
                  <a:lnTo>
                    <a:pt x="85" y="0"/>
                  </a:lnTo>
                  <a:lnTo>
                    <a:pt x="120" y="6"/>
                  </a:lnTo>
                  <a:lnTo>
                    <a:pt x="148" y="25"/>
                  </a:lnTo>
                  <a:lnTo>
                    <a:pt x="167" y="50"/>
                  </a:lnTo>
                  <a:lnTo>
                    <a:pt x="174" y="85"/>
                  </a:lnTo>
                  <a:lnTo>
                    <a:pt x="167" y="120"/>
                  </a:lnTo>
                  <a:lnTo>
                    <a:pt x="148" y="145"/>
                  </a:lnTo>
                  <a:lnTo>
                    <a:pt x="120" y="164"/>
                  </a:lnTo>
                  <a:lnTo>
                    <a:pt x="85" y="171"/>
                  </a:lnTo>
                  <a:lnTo>
                    <a:pt x="54" y="164"/>
                  </a:lnTo>
                  <a:lnTo>
                    <a:pt x="25" y="145"/>
                  </a:lnTo>
                  <a:lnTo>
                    <a:pt x="6" y="12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6" name="Freeform 29"/>
            <p:cNvSpPr>
              <a:spLocks/>
            </p:cNvSpPr>
            <p:nvPr/>
          </p:nvSpPr>
          <p:spPr bwMode="auto">
            <a:xfrm>
              <a:off x="3323" y="2233"/>
              <a:ext cx="228" cy="221"/>
            </a:xfrm>
            <a:custGeom>
              <a:avLst/>
              <a:gdLst/>
              <a:ahLst/>
              <a:cxnLst>
                <a:cxn ang="0">
                  <a:pos x="114" y="221"/>
                </a:cxn>
                <a:cxn ang="0">
                  <a:pos x="92" y="218"/>
                </a:cxn>
                <a:cxn ang="0">
                  <a:pos x="70" y="212"/>
                </a:cxn>
                <a:cxn ang="0">
                  <a:pos x="51" y="202"/>
                </a:cxn>
                <a:cxn ang="0">
                  <a:pos x="35" y="189"/>
                </a:cxn>
                <a:cxn ang="0">
                  <a:pos x="19" y="170"/>
                </a:cxn>
                <a:cxn ang="0">
                  <a:pos x="10" y="151"/>
                </a:cxn>
                <a:cxn ang="0">
                  <a:pos x="4" y="132"/>
                </a:cxn>
                <a:cxn ang="0">
                  <a:pos x="0" y="110"/>
                </a:cxn>
                <a:cxn ang="0">
                  <a:pos x="4" y="88"/>
                </a:cxn>
                <a:cxn ang="0">
                  <a:pos x="10" y="69"/>
                </a:cxn>
                <a:cxn ang="0">
                  <a:pos x="19" y="50"/>
                </a:cxn>
                <a:cxn ang="0">
                  <a:pos x="35" y="31"/>
                </a:cxn>
                <a:cxn ang="0">
                  <a:pos x="51" y="19"/>
                </a:cxn>
                <a:cxn ang="0">
                  <a:pos x="70" y="9"/>
                </a:cxn>
                <a:cxn ang="0">
                  <a:pos x="92" y="3"/>
                </a:cxn>
                <a:cxn ang="0">
                  <a:pos x="114" y="0"/>
                </a:cxn>
                <a:cxn ang="0">
                  <a:pos x="136" y="3"/>
                </a:cxn>
                <a:cxn ang="0">
                  <a:pos x="159" y="9"/>
                </a:cxn>
                <a:cxn ang="0">
                  <a:pos x="178" y="19"/>
                </a:cxn>
                <a:cxn ang="0">
                  <a:pos x="197" y="31"/>
                </a:cxn>
                <a:cxn ang="0">
                  <a:pos x="209" y="50"/>
                </a:cxn>
                <a:cxn ang="0">
                  <a:pos x="219" y="69"/>
                </a:cxn>
                <a:cxn ang="0">
                  <a:pos x="225" y="88"/>
                </a:cxn>
                <a:cxn ang="0">
                  <a:pos x="228" y="110"/>
                </a:cxn>
                <a:cxn ang="0">
                  <a:pos x="225" y="132"/>
                </a:cxn>
                <a:cxn ang="0">
                  <a:pos x="219" y="151"/>
                </a:cxn>
                <a:cxn ang="0">
                  <a:pos x="209" y="170"/>
                </a:cxn>
                <a:cxn ang="0">
                  <a:pos x="197" y="189"/>
                </a:cxn>
                <a:cxn ang="0">
                  <a:pos x="178" y="202"/>
                </a:cxn>
                <a:cxn ang="0">
                  <a:pos x="159" y="212"/>
                </a:cxn>
                <a:cxn ang="0">
                  <a:pos x="136" y="218"/>
                </a:cxn>
                <a:cxn ang="0">
                  <a:pos x="114" y="221"/>
                </a:cxn>
              </a:cxnLst>
              <a:rect l="0" t="0" r="r" b="b"/>
              <a:pathLst>
                <a:path w="228" h="221">
                  <a:moveTo>
                    <a:pt x="114" y="221"/>
                  </a:moveTo>
                  <a:lnTo>
                    <a:pt x="92" y="218"/>
                  </a:lnTo>
                  <a:lnTo>
                    <a:pt x="70" y="212"/>
                  </a:lnTo>
                  <a:lnTo>
                    <a:pt x="51" y="202"/>
                  </a:lnTo>
                  <a:lnTo>
                    <a:pt x="35" y="189"/>
                  </a:lnTo>
                  <a:lnTo>
                    <a:pt x="19" y="170"/>
                  </a:lnTo>
                  <a:lnTo>
                    <a:pt x="10" y="151"/>
                  </a:lnTo>
                  <a:lnTo>
                    <a:pt x="4" y="132"/>
                  </a:lnTo>
                  <a:lnTo>
                    <a:pt x="0" y="110"/>
                  </a:lnTo>
                  <a:lnTo>
                    <a:pt x="4" y="88"/>
                  </a:lnTo>
                  <a:lnTo>
                    <a:pt x="10" y="69"/>
                  </a:lnTo>
                  <a:lnTo>
                    <a:pt x="19" y="50"/>
                  </a:lnTo>
                  <a:lnTo>
                    <a:pt x="35" y="31"/>
                  </a:lnTo>
                  <a:lnTo>
                    <a:pt x="51" y="19"/>
                  </a:lnTo>
                  <a:lnTo>
                    <a:pt x="70" y="9"/>
                  </a:lnTo>
                  <a:lnTo>
                    <a:pt x="92" y="3"/>
                  </a:lnTo>
                  <a:lnTo>
                    <a:pt x="114" y="0"/>
                  </a:lnTo>
                  <a:lnTo>
                    <a:pt x="136" y="3"/>
                  </a:lnTo>
                  <a:lnTo>
                    <a:pt x="159" y="9"/>
                  </a:lnTo>
                  <a:lnTo>
                    <a:pt x="178" y="19"/>
                  </a:lnTo>
                  <a:lnTo>
                    <a:pt x="197" y="31"/>
                  </a:lnTo>
                  <a:lnTo>
                    <a:pt x="209" y="50"/>
                  </a:lnTo>
                  <a:lnTo>
                    <a:pt x="219" y="69"/>
                  </a:lnTo>
                  <a:lnTo>
                    <a:pt x="225" y="88"/>
                  </a:lnTo>
                  <a:lnTo>
                    <a:pt x="228" y="110"/>
                  </a:lnTo>
                  <a:lnTo>
                    <a:pt x="225" y="132"/>
                  </a:lnTo>
                  <a:lnTo>
                    <a:pt x="219" y="151"/>
                  </a:lnTo>
                  <a:lnTo>
                    <a:pt x="209" y="170"/>
                  </a:lnTo>
                  <a:lnTo>
                    <a:pt x="197" y="189"/>
                  </a:lnTo>
                  <a:lnTo>
                    <a:pt x="178" y="202"/>
                  </a:lnTo>
                  <a:lnTo>
                    <a:pt x="159" y="212"/>
                  </a:lnTo>
                  <a:lnTo>
                    <a:pt x="136" y="218"/>
                  </a:lnTo>
                  <a:lnTo>
                    <a:pt x="114" y="2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3295" y="2207"/>
              <a:ext cx="281" cy="272"/>
            </a:xfrm>
            <a:custGeom>
              <a:avLst/>
              <a:gdLst/>
              <a:ahLst/>
              <a:cxnLst>
                <a:cxn ang="0">
                  <a:pos x="281" y="136"/>
                </a:cxn>
                <a:cxn ang="0">
                  <a:pos x="278" y="108"/>
                </a:cxn>
                <a:cxn ang="0">
                  <a:pos x="272" y="82"/>
                </a:cxn>
                <a:cxn ang="0">
                  <a:pos x="256" y="60"/>
                </a:cxn>
                <a:cxn ang="0">
                  <a:pos x="240" y="38"/>
                </a:cxn>
                <a:cxn ang="0">
                  <a:pos x="218" y="22"/>
                </a:cxn>
                <a:cxn ang="0">
                  <a:pos x="196" y="10"/>
                </a:cxn>
                <a:cxn ang="0">
                  <a:pos x="171" y="3"/>
                </a:cxn>
                <a:cxn ang="0">
                  <a:pos x="142" y="0"/>
                </a:cxn>
                <a:cxn ang="0">
                  <a:pos x="114" y="3"/>
                </a:cxn>
                <a:cxn ang="0">
                  <a:pos x="85" y="10"/>
                </a:cxn>
                <a:cxn ang="0">
                  <a:pos x="63" y="22"/>
                </a:cxn>
                <a:cxn ang="0">
                  <a:pos x="41" y="38"/>
                </a:cxn>
                <a:cxn ang="0">
                  <a:pos x="25" y="60"/>
                </a:cxn>
                <a:cxn ang="0">
                  <a:pos x="13" y="82"/>
                </a:cxn>
                <a:cxn ang="0">
                  <a:pos x="3" y="108"/>
                </a:cxn>
                <a:cxn ang="0">
                  <a:pos x="0" y="136"/>
                </a:cxn>
                <a:cxn ang="0">
                  <a:pos x="3" y="165"/>
                </a:cxn>
                <a:cxn ang="0">
                  <a:pos x="13" y="190"/>
                </a:cxn>
                <a:cxn ang="0">
                  <a:pos x="25" y="212"/>
                </a:cxn>
                <a:cxn ang="0">
                  <a:pos x="41" y="231"/>
                </a:cxn>
                <a:cxn ang="0">
                  <a:pos x="63" y="250"/>
                </a:cxn>
                <a:cxn ang="0">
                  <a:pos x="85" y="263"/>
                </a:cxn>
                <a:cxn ang="0">
                  <a:pos x="114" y="269"/>
                </a:cxn>
                <a:cxn ang="0">
                  <a:pos x="142" y="272"/>
                </a:cxn>
                <a:cxn ang="0">
                  <a:pos x="171" y="269"/>
                </a:cxn>
                <a:cxn ang="0">
                  <a:pos x="196" y="263"/>
                </a:cxn>
                <a:cxn ang="0">
                  <a:pos x="218" y="250"/>
                </a:cxn>
                <a:cxn ang="0">
                  <a:pos x="240" y="231"/>
                </a:cxn>
                <a:cxn ang="0">
                  <a:pos x="256" y="212"/>
                </a:cxn>
                <a:cxn ang="0">
                  <a:pos x="272" y="190"/>
                </a:cxn>
                <a:cxn ang="0">
                  <a:pos x="278" y="165"/>
                </a:cxn>
                <a:cxn ang="0">
                  <a:pos x="281" y="136"/>
                </a:cxn>
              </a:cxnLst>
              <a:rect l="0" t="0" r="r" b="b"/>
              <a:pathLst>
                <a:path w="281" h="272">
                  <a:moveTo>
                    <a:pt x="281" y="136"/>
                  </a:moveTo>
                  <a:lnTo>
                    <a:pt x="278" y="108"/>
                  </a:lnTo>
                  <a:lnTo>
                    <a:pt x="272" y="82"/>
                  </a:lnTo>
                  <a:lnTo>
                    <a:pt x="256" y="60"/>
                  </a:lnTo>
                  <a:lnTo>
                    <a:pt x="240" y="38"/>
                  </a:lnTo>
                  <a:lnTo>
                    <a:pt x="218" y="22"/>
                  </a:lnTo>
                  <a:lnTo>
                    <a:pt x="196" y="10"/>
                  </a:lnTo>
                  <a:lnTo>
                    <a:pt x="171" y="3"/>
                  </a:lnTo>
                  <a:lnTo>
                    <a:pt x="142" y="0"/>
                  </a:lnTo>
                  <a:lnTo>
                    <a:pt x="114" y="3"/>
                  </a:lnTo>
                  <a:lnTo>
                    <a:pt x="85" y="10"/>
                  </a:lnTo>
                  <a:lnTo>
                    <a:pt x="63" y="22"/>
                  </a:lnTo>
                  <a:lnTo>
                    <a:pt x="41" y="38"/>
                  </a:lnTo>
                  <a:lnTo>
                    <a:pt x="25" y="60"/>
                  </a:lnTo>
                  <a:lnTo>
                    <a:pt x="13" y="82"/>
                  </a:lnTo>
                  <a:lnTo>
                    <a:pt x="3" y="108"/>
                  </a:lnTo>
                  <a:lnTo>
                    <a:pt x="0" y="136"/>
                  </a:lnTo>
                  <a:lnTo>
                    <a:pt x="3" y="165"/>
                  </a:lnTo>
                  <a:lnTo>
                    <a:pt x="13" y="190"/>
                  </a:lnTo>
                  <a:lnTo>
                    <a:pt x="25" y="212"/>
                  </a:lnTo>
                  <a:lnTo>
                    <a:pt x="41" y="231"/>
                  </a:lnTo>
                  <a:lnTo>
                    <a:pt x="63" y="250"/>
                  </a:lnTo>
                  <a:lnTo>
                    <a:pt x="85" y="263"/>
                  </a:lnTo>
                  <a:lnTo>
                    <a:pt x="114" y="269"/>
                  </a:lnTo>
                  <a:lnTo>
                    <a:pt x="142" y="272"/>
                  </a:lnTo>
                  <a:lnTo>
                    <a:pt x="171" y="269"/>
                  </a:lnTo>
                  <a:lnTo>
                    <a:pt x="196" y="263"/>
                  </a:lnTo>
                  <a:lnTo>
                    <a:pt x="218" y="250"/>
                  </a:lnTo>
                  <a:lnTo>
                    <a:pt x="240" y="231"/>
                  </a:lnTo>
                  <a:lnTo>
                    <a:pt x="256" y="212"/>
                  </a:lnTo>
                  <a:lnTo>
                    <a:pt x="272" y="190"/>
                  </a:lnTo>
                  <a:lnTo>
                    <a:pt x="278" y="165"/>
                  </a:lnTo>
                  <a:lnTo>
                    <a:pt x="281" y="1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3349" y="2258"/>
              <a:ext cx="177" cy="171"/>
            </a:xfrm>
            <a:custGeom>
              <a:avLst/>
              <a:gdLst/>
              <a:ahLst/>
              <a:cxnLst>
                <a:cxn ang="0">
                  <a:pos x="88" y="171"/>
                </a:cxn>
                <a:cxn ang="0">
                  <a:pos x="54" y="164"/>
                </a:cxn>
                <a:cxn ang="0">
                  <a:pos x="25" y="145"/>
                </a:cxn>
                <a:cxn ang="0">
                  <a:pos x="6" y="120"/>
                </a:cxn>
                <a:cxn ang="0">
                  <a:pos x="0" y="85"/>
                </a:cxn>
                <a:cxn ang="0">
                  <a:pos x="6" y="50"/>
                </a:cxn>
                <a:cxn ang="0">
                  <a:pos x="25" y="25"/>
                </a:cxn>
                <a:cxn ang="0">
                  <a:pos x="54" y="6"/>
                </a:cxn>
                <a:cxn ang="0">
                  <a:pos x="88" y="0"/>
                </a:cxn>
                <a:cxn ang="0">
                  <a:pos x="123" y="6"/>
                </a:cxn>
                <a:cxn ang="0">
                  <a:pos x="152" y="25"/>
                </a:cxn>
                <a:cxn ang="0">
                  <a:pos x="171" y="50"/>
                </a:cxn>
                <a:cxn ang="0">
                  <a:pos x="177" y="85"/>
                </a:cxn>
                <a:cxn ang="0">
                  <a:pos x="171" y="120"/>
                </a:cxn>
                <a:cxn ang="0">
                  <a:pos x="152" y="145"/>
                </a:cxn>
                <a:cxn ang="0">
                  <a:pos x="123" y="164"/>
                </a:cxn>
                <a:cxn ang="0">
                  <a:pos x="88" y="171"/>
                </a:cxn>
              </a:cxnLst>
              <a:rect l="0" t="0" r="r" b="b"/>
              <a:pathLst>
                <a:path w="177" h="171">
                  <a:moveTo>
                    <a:pt x="88" y="171"/>
                  </a:moveTo>
                  <a:lnTo>
                    <a:pt x="54" y="164"/>
                  </a:lnTo>
                  <a:lnTo>
                    <a:pt x="25" y="145"/>
                  </a:lnTo>
                  <a:lnTo>
                    <a:pt x="6" y="120"/>
                  </a:lnTo>
                  <a:lnTo>
                    <a:pt x="0" y="85"/>
                  </a:lnTo>
                  <a:lnTo>
                    <a:pt x="6" y="50"/>
                  </a:lnTo>
                  <a:lnTo>
                    <a:pt x="25" y="25"/>
                  </a:lnTo>
                  <a:lnTo>
                    <a:pt x="54" y="6"/>
                  </a:lnTo>
                  <a:lnTo>
                    <a:pt x="88" y="0"/>
                  </a:lnTo>
                  <a:lnTo>
                    <a:pt x="123" y="6"/>
                  </a:lnTo>
                  <a:lnTo>
                    <a:pt x="152" y="25"/>
                  </a:lnTo>
                  <a:lnTo>
                    <a:pt x="171" y="50"/>
                  </a:lnTo>
                  <a:lnTo>
                    <a:pt x="177" y="85"/>
                  </a:lnTo>
                  <a:lnTo>
                    <a:pt x="171" y="120"/>
                  </a:lnTo>
                  <a:lnTo>
                    <a:pt x="152" y="145"/>
                  </a:lnTo>
                  <a:lnTo>
                    <a:pt x="123" y="164"/>
                  </a:lnTo>
                  <a:lnTo>
                    <a:pt x="88" y="17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3282" y="3112"/>
              <a:ext cx="41" cy="98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13" y="98"/>
                </a:cxn>
                <a:cxn ang="0">
                  <a:pos x="41" y="86"/>
                </a:cxn>
                <a:cxn ang="0">
                  <a:pos x="19" y="0"/>
                </a:cxn>
                <a:cxn ang="0">
                  <a:pos x="0" y="10"/>
                </a:cxn>
              </a:cxnLst>
              <a:rect l="0" t="0" r="r" b="b"/>
              <a:pathLst>
                <a:path w="41" h="98">
                  <a:moveTo>
                    <a:pt x="0" y="10"/>
                  </a:moveTo>
                  <a:lnTo>
                    <a:pt x="13" y="98"/>
                  </a:lnTo>
                  <a:lnTo>
                    <a:pt x="41" y="86"/>
                  </a:lnTo>
                  <a:lnTo>
                    <a:pt x="19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33"/>
            <p:cNvSpPr>
              <a:spLocks/>
            </p:cNvSpPr>
            <p:nvPr/>
          </p:nvSpPr>
          <p:spPr bwMode="auto">
            <a:xfrm>
              <a:off x="3241" y="2878"/>
              <a:ext cx="26" cy="8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" y="85"/>
                </a:cxn>
                <a:cxn ang="0">
                  <a:pos x="16" y="85"/>
                </a:cxn>
                <a:cxn ang="0">
                  <a:pos x="19" y="82"/>
                </a:cxn>
                <a:cxn ang="0">
                  <a:pos x="22" y="82"/>
                </a:cxn>
                <a:cxn ang="0">
                  <a:pos x="26" y="82"/>
                </a:cxn>
                <a:cxn ang="0">
                  <a:pos x="3" y="0"/>
                </a:cxn>
              </a:cxnLst>
              <a:rect l="0" t="0" r="r" b="b"/>
              <a:pathLst>
                <a:path w="26" h="85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3" y="85"/>
                  </a:lnTo>
                  <a:lnTo>
                    <a:pt x="16" y="85"/>
                  </a:lnTo>
                  <a:lnTo>
                    <a:pt x="19" y="82"/>
                  </a:lnTo>
                  <a:lnTo>
                    <a:pt x="22" y="82"/>
                  </a:lnTo>
                  <a:lnTo>
                    <a:pt x="26" y="8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3864" y="2603"/>
              <a:ext cx="79" cy="76"/>
            </a:xfrm>
            <a:custGeom>
              <a:avLst/>
              <a:gdLst/>
              <a:ahLst/>
              <a:cxnLst>
                <a:cxn ang="0">
                  <a:pos x="10" y="76"/>
                </a:cxn>
                <a:cxn ang="0">
                  <a:pos x="79" y="28"/>
                </a:cxn>
                <a:cxn ang="0">
                  <a:pos x="73" y="19"/>
                </a:cxn>
                <a:cxn ang="0">
                  <a:pos x="67" y="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66"/>
                </a:cxn>
                <a:cxn ang="0">
                  <a:pos x="3" y="69"/>
                </a:cxn>
                <a:cxn ang="0">
                  <a:pos x="7" y="69"/>
                </a:cxn>
                <a:cxn ang="0">
                  <a:pos x="7" y="72"/>
                </a:cxn>
                <a:cxn ang="0">
                  <a:pos x="10" y="76"/>
                </a:cxn>
              </a:cxnLst>
              <a:rect l="0" t="0" r="r" b="b"/>
              <a:pathLst>
                <a:path w="79" h="76">
                  <a:moveTo>
                    <a:pt x="10" y="76"/>
                  </a:moveTo>
                  <a:lnTo>
                    <a:pt x="79" y="28"/>
                  </a:lnTo>
                  <a:lnTo>
                    <a:pt x="73" y="19"/>
                  </a:lnTo>
                  <a:lnTo>
                    <a:pt x="67" y="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66"/>
                  </a:lnTo>
                  <a:lnTo>
                    <a:pt x="3" y="69"/>
                  </a:lnTo>
                  <a:lnTo>
                    <a:pt x="7" y="69"/>
                  </a:lnTo>
                  <a:lnTo>
                    <a:pt x="7" y="72"/>
                  </a:lnTo>
                  <a:lnTo>
                    <a:pt x="1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2" name="Freeform 35"/>
            <p:cNvSpPr>
              <a:spLocks/>
            </p:cNvSpPr>
            <p:nvPr/>
          </p:nvSpPr>
          <p:spPr bwMode="auto">
            <a:xfrm>
              <a:off x="4487" y="2571"/>
              <a:ext cx="26" cy="89"/>
            </a:xfrm>
            <a:custGeom>
              <a:avLst/>
              <a:gdLst/>
              <a:ahLst/>
              <a:cxnLst>
                <a:cxn ang="0">
                  <a:pos x="26" y="89"/>
                </a:cxn>
                <a:cxn ang="0">
                  <a:pos x="19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7" y="3"/>
                </a:cxn>
                <a:cxn ang="0">
                  <a:pos x="0" y="3"/>
                </a:cxn>
                <a:cxn ang="0">
                  <a:pos x="19" y="89"/>
                </a:cxn>
                <a:cxn ang="0">
                  <a:pos x="22" y="89"/>
                </a:cxn>
                <a:cxn ang="0">
                  <a:pos x="22" y="89"/>
                </a:cxn>
                <a:cxn ang="0">
                  <a:pos x="26" y="89"/>
                </a:cxn>
                <a:cxn ang="0">
                  <a:pos x="26" y="89"/>
                </a:cxn>
              </a:cxnLst>
              <a:rect l="0" t="0" r="r" b="b"/>
              <a:pathLst>
                <a:path w="26" h="89">
                  <a:moveTo>
                    <a:pt x="26" y="89"/>
                  </a:moveTo>
                  <a:lnTo>
                    <a:pt x="19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7" y="3"/>
                  </a:lnTo>
                  <a:lnTo>
                    <a:pt x="0" y="3"/>
                  </a:lnTo>
                  <a:lnTo>
                    <a:pt x="19" y="89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6" y="89"/>
                  </a:lnTo>
                  <a:lnTo>
                    <a:pt x="26" y="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3" name="Freeform 36"/>
            <p:cNvSpPr>
              <a:spLocks/>
            </p:cNvSpPr>
            <p:nvPr/>
          </p:nvSpPr>
          <p:spPr bwMode="auto">
            <a:xfrm>
              <a:off x="4864" y="2308"/>
              <a:ext cx="60" cy="64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5" y="4"/>
                </a:cxn>
                <a:cxn ang="0">
                  <a:pos x="9" y="10"/>
                </a:cxn>
                <a:cxn ang="0">
                  <a:pos x="3" y="19"/>
                </a:cxn>
                <a:cxn ang="0">
                  <a:pos x="0" y="32"/>
                </a:cxn>
                <a:cxn ang="0">
                  <a:pos x="3" y="45"/>
                </a:cxn>
                <a:cxn ang="0">
                  <a:pos x="9" y="54"/>
                </a:cxn>
                <a:cxn ang="0">
                  <a:pos x="15" y="61"/>
                </a:cxn>
                <a:cxn ang="0">
                  <a:pos x="28" y="64"/>
                </a:cxn>
                <a:cxn ang="0">
                  <a:pos x="41" y="61"/>
                </a:cxn>
                <a:cxn ang="0">
                  <a:pos x="50" y="54"/>
                </a:cxn>
                <a:cxn ang="0">
                  <a:pos x="56" y="45"/>
                </a:cxn>
                <a:cxn ang="0">
                  <a:pos x="60" y="32"/>
                </a:cxn>
                <a:cxn ang="0">
                  <a:pos x="56" y="19"/>
                </a:cxn>
                <a:cxn ang="0">
                  <a:pos x="50" y="10"/>
                </a:cxn>
                <a:cxn ang="0">
                  <a:pos x="41" y="4"/>
                </a:cxn>
                <a:cxn ang="0">
                  <a:pos x="28" y="0"/>
                </a:cxn>
              </a:cxnLst>
              <a:rect l="0" t="0" r="r" b="b"/>
              <a:pathLst>
                <a:path w="60" h="64">
                  <a:moveTo>
                    <a:pt x="28" y="0"/>
                  </a:moveTo>
                  <a:lnTo>
                    <a:pt x="15" y="4"/>
                  </a:lnTo>
                  <a:lnTo>
                    <a:pt x="9" y="10"/>
                  </a:lnTo>
                  <a:lnTo>
                    <a:pt x="3" y="19"/>
                  </a:lnTo>
                  <a:lnTo>
                    <a:pt x="0" y="32"/>
                  </a:lnTo>
                  <a:lnTo>
                    <a:pt x="3" y="45"/>
                  </a:lnTo>
                  <a:lnTo>
                    <a:pt x="9" y="54"/>
                  </a:lnTo>
                  <a:lnTo>
                    <a:pt x="15" y="61"/>
                  </a:lnTo>
                  <a:lnTo>
                    <a:pt x="28" y="64"/>
                  </a:lnTo>
                  <a:lnTo>
                    <a:pt x="41" y="61"/>
                  </a:lnTo>
                  <a:lnTo>
                    <a:pt x="50" y="54"/>
                  </a:lnTo>
                  <a:lnTo>
                    <a:pt x="56" y="45"/>
                  </a:lnTo>
                  <a:lnTo>
                    <a:pt x="60" y="32"/>
                  </a:lnTo>
                  <a:lnTo>
                    <a:pt x="56" y="19"/>
                  </a:lnTo>
                  <a:lnTo>
                    <a:pt x="50" y="10"/>
                  </a:lnTo>
                  <a:lnTo>
                    <a:pt x="41" y="4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4" name="Freeform 37"/>
            <p:cNvSpPr>
              <a:spLocks/>
            </p:cNvSpPr>
            <p:nvPr/>
          </p:nvSpPr>
          <p:spPr bwMode="auto">
            <a:xfrm>
              <a:off x="3409" y="2308"/>
              <a:ext cx="63" cy="64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4" y="4"/>
                </a:cxn>
                <a:cxn ang="0">
                  <a:pos x="54" y="10"/>
                </a:cxn>
                <a:cxn ang="0">
                  <a:pos x="60" y="19"/>
                </a:cxn>
                <a:cxn ang="0">
                  <a:pos x="63" y="32"/>
                </a:cxn>
                <a:cxn ang="0">
                  <a:pos x="60" y="45"/>
                </a:cxn>
                <a:cxn ang="0">
                  <a:pos x="54" y="54"/>
                </a:cxn>
                <a:cxn ang="0">
                  <a:pos x="44" y="61"/>
                </a:cxn>
                <a:cxn ang="0">
                  <a:pos x="32" y="64"/>
                </a:cxn>
                <a:cxn ang="0">
                  <a:pos x="19" y="61"/>
                </a:cxn>
                <a:cxn ang="0">
                  <a:pos x="9" y="54"/>
                </a:cxn>
                <a:cxn ang="0">
                  <a:pos x="3" y="45"/>
                </a:cxn>
                <a:cxn ang="0">
                  <a:pos x="0" y="32"/>
                </a:cxn>
                <a:cxn ang="0">
                  <a:pos x="3" y="19"/>
                </a:cxn>
                <a:cxn ang="0">
                  <a:pos x="9" y="10"/>
                </a:cxn>
                <a:cxn ang="0">
                  <a:pos x="19" y="4"/>
                </a:cxn>
                <a:cxn ang="0">
                  <a:pos x="32" y="0"/>
                </a:cxn>
              </a:cxnLst>
              <a:rect l="0" t="0" r="r" b="b"/>
              <a:pathLst>
                <a:path w="63" h="64">
                  <a:moveTo>
                    <a:pt x="32" y="0"/>
                  </a:moveTo>
                  <a:lnTo>
                    <a:pt x="44" y="4"/>
                  </a:lnTo>
                  <a:lnTo>
                    <a:pt x="54" y="10"/>
                  </a:lnTo>
                  <a:lnTo>
                    <a:pt x="60" y="19"/>
                  </a:lnTo>
                  <a:lnTo>
                    <a:pt x="63" y="32"/>
                  </a:lnTo>
                  <a:lnTo>
                    <a:pt x="60" y="45"/>
                  </a:lnTo>
                  <a:lnTo>
                    <a:pt x="54" y="54"/>
                  </a:lnTo>
                  <a:lnTo>
                    <a:pt x="44" y="61"/>
                  </a:lnTo>
                  <a:lnTo>
                    <a:pt x="32" y="64"/>
                  </a:lnTo>
                  <a:lnTo>
                    <a:pt x="19" y="61"/>
                  </a:lnTo>
                  <a:lnTo>
                    <a:pt x="9" y="54"/>
                  </a:lnTo>
                  <a:lnTo>
                    <a:pt x="3" y="45"/>
                  </a:lnTo>
                  <a:lnTo>
                    <a:pt x="0" y="32"/>
                  </a:lnTo>
                  <a:lnTo>
                    <a:pt x="3" y="19"/>
                  </a:lnTo>
                  <a:lnTo>
                    <a:pt x="9" y="10"/>
                  </a:lnTo>
                  <a:lnTo>
                    <a:pt x="19" y="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5029200" y="4750476"/>
            <a:ext cx="3276600" cy="1345524"/>
            <a:chOff x="5029200" y="4419600"/>
            <a:chExt cx="3276600" cy="1345524"/>
          </a:xfrm>
        </p:grpSpPr>
        <p:sp>
          <p:nvSpPr>
            <p:cNvPr id="89" name="Freeform 18"/>
            <p:cNvSpPr>
              <a:spLocks/>
            </p:cNvSpPr>
            <p:nvPr/>
          </p:nvSpPr>
          <p:spPr bwMode="auto">
            <a:xfrm>
              <a:off x="7162800" y="4419600"/>
              <a:ext cx="942697" cy="961385"/>
            </a:xfrm>
            <a:custGeom>
              <a:avLst/>
              <a:gdLst/>
              <a:ahLst/>
              <a:cxnLst>
                <a:cxn ang="0">
                  <a:pos x="908" y="38"/>
                </a:cxn>
                <a:cxn ang="0">
                  <a:pos x="889" y="870"/>
                </a:cxn>
                <a:cxn ang="0">
                  <a:pos x="123" y="880"/>
                </a:cxn>
                <a:cxn ang="0">
                  <a:pos x="0" y="0"/>
                </a:cxn>
                <a:cxn ang="0">
                  <a:pos x="908" y="38"/>
                </a:cxn>
              </a:cxnLst>
              <a:rect l="0" t="0" r="r" b="b"/>
              <a:pathLst>
                <a:path w="908" h="880">
                  <a:moveTo>
                    <a:pt x="908" y="38"/>
                  </a:moveTo>
                  <a:lnTo>
                    <a:pt x="889" y="870"/>
                  </a:lnTo>
                  <a:lnTo>
                    <a:pt x="123" y="880"/>
                  </a:lnTo>
                  <a:lnTo>
                    <a:pt x="0" y="0"/>
                  </a:lnTo>
                  <a:lnTo>
                    <a:pt x="908" y="38"/>
                  </a:ln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6" name="Group 16"/>
            <p:cNvGrpSpPr>
              <a:grpSpLocks noChangeAspect="1"/>
            </p:cNvGrpSpPr>
            <p:nvPr/>
          </p:nvGrpSpPr>
          <p:grpSpPr bwMode="auto">
            <a:xfrm>
              <a:off x="5029200" y="4419600"/>
              <a:ext cx="3276600" cy="1345524"/>
              <a:chOff x="2593" y="1968"/>
              <a:chExt cx="3156" cy="1296"/>
            </a:xfrm>
          </p:grpSpPr>
          <p:sp>
            <p:nvSpPr>
              <p:cNvPr id="66" name="AutoShape 15"/>
              <p:cNvSpPr>
                <a:spLocks noChangeAspect="1" noChangeArrowheads="1" noTextEdit="1"/>
              </p:cNvSpPr>
              <p:nvPr/>
            </p:nvSpPr>
            <p:spPr bwMode="auto">
              <a:xfrm>
                <a:off x="2593" y="2049"/>
                <a:ext cx="3156" cy="12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" name="Freeform 18"/>
              <p:cNvSpPr>
                <a:spLocks/>
              </p:cNvSpPr>
              <p:nvPr/>
            </p:nvSpPr>
            <p:spPr bwMode="auto">
              <a:xfrm>
                <a:off x="2666" y="1968"/>
                <a:ext cx="908" cy="999"/>
              </a:xfrm>
              <a:custGeom>
                <a:avLst/>
                <a:gdLst/>
                <a:ahLst/>
                <a:cxnLst>
                  <a:cxn ang="0">
                    <a:pos x="908" y="38"/>
                  </a:cxn>
                  <a:cxn ang="0">
                    <a:pos x="889" y="870"/>
                  </a:cxn>
                  <a:cxn ang="0">
                    <a:pos x="123" y="880"/>
                  </a:cxn>
                  <a:cxn ang="0">
                    <a:pos x="0" y="0"/>
                  </a:cxn>
                  <a:cxn ang="0">
                    <a:pos x="908" y="38"/>
                  </a:cxn>
                </a:cxnLst>
                <a:rect l="0" t="0" r="r" b="b"/>
                <a:pathLst>
                  <a:path w="908" h="880">
                    <a:moveTo>
                      <a:pt x="908" y="38"/>
                    </a:moveTo>
                    <a:lnTo>
                      <a:pt x="889" y="870"/>
                    </a:lnTo>
                    <a:lnTo>
                      <a:pt x="123" y="880"/>
                    </a:lnTo>
                    <a:lnTo>
                      <a:pt x="0" y="0"/>
                    </a:lnTo>
                    <a:lnTo>
                      <a:pt x="908" y="38"/>
                    </a:lnTo>
                    <a:close/>
                  </a:path>
                </a:pathLst>
              </a:custGeom>
              <a:solidFill>
                <a:srgbClr val="7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9" name="Freeform 19"/>
              <p:cNvSpPr>
                <a:spLocks/>
              </p:cNvSpPr>
              <p:nvPr/>
            </p:nvSpPr>
            <p:spPr bwMode="auto">
              <a:xfrm>
                <a:off x="5120" y="2391"/>
                <a:ext cx="63" cy="63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19" y="3"/>
                  </a:cxn>
                  <a:cxn ang="0">
                    <a:pos x="9" y="9"/>
                  </a:cxn>
                  <a:cxn ang="0">
                    <a:pos x="3" y="19"/>
                  </a:cxn>
                  <a:cxn ang="0">
                    <a:pos x="0" y="31"/>
                  </a:cxn>
                  <a:cxn ang="0">
                    <a:pos x="3" y="44"/>
                  </a:cxn>
                  <a:cxn ang="0">
                    <a:pos x="9" y="54"/>
                  </a:cxn>
                  <a:cxn ang="0">
                    <a:pos x="19" y="60"/>
                  </a:cxn>
                  <a:cxn ang="0">
                    <a:pos x="31" y="63"/>
                  </a:cxn>
                  <a:cxn ang="0">
                    <a:pos x="44" y="60"/>
                  </a:cxn>
                  <a:cxn ang="0">
                    <a:pos x="53" y="54"/>
                  </a:cxn>
                  <a:cxn ang="0">
                    <a:pos x="60" y="44"/>
                  </a:cxn>
                  <a:cxn ang="0">
                    <a:pos x="63" y="31"/>
                  </a:cxn>
                  <a:cxn ang="0">
                    <a:pos x="60" y="19"/>
                  </a:cxn>
                  <a:cxn ang="0">
                    <a:pos x="53" y="9"/>
                  </a:cxn>
                  <a:cxn ang="0">
                    <a:pos x="44" y="3"/>
                  </a:cxn>
                  <a:cxn ang="0">
                    <a:pos x="31" y="0"/>
                  </a:cxn>
                </a:cxnLst>
                <a:rect l="0" t="0" r="r" b="b"/>
                <a:pathLst>
                  <a:path w="63" h="63">
                    <a:moveTo>
                      <a:pt x="31" y="0"/>
                    </a:moveTo>
                    <a:lnTo>
                      <a:pt x="19" y="3"/>
                    </a:lnTo>
                    <a:lnTo>
                      <a:pt x="9" y="9"/>
                    </a:lnTo>
                    <a:lnTo>
                      <a:pt x="3" y="19"/>
                    </a:lnTo>
                    <a:lnTo>
                      <a:pt x="0" y="31"/>
                    </a:lnTo>
                    <a:lnTo>
                      <a:pt x="3" y="44"/>
                    </a:lnTo>
                    <a:lnTo>
                      <a:pt x="9" y="54"/>
                    </a:lnTo>
                    <a:lnTo>
                      <a:pt x="19" y="60"/>
                    </a:lnTo>
                    <a:lnTo>
                      <a:pt x="31" y="63"/>
                    </a:lnTo>
                    <a:lnTo>
                      <a:pt x="44" y="60"/>
                    </a:lnTo>
                    <a:lnTo>
                      <a:pt x="53" y="54"/>
                    </a:lnTo>
                    <a:lnTo>
                      <a:pt x="60" y="44"/>
                    </a:lnTo>
                    <a:lnTo>
                      <a:pt x="63" y="31"/>
                    </a:lnTo>
                    <a:lnTo>
                      <a:pt x="60" y="19"/>
                    </a:lnTo>
                    <a:lnTo>
                      <a:pt x="53" y="9"/>
                    </a:lnTo>
                    <a:lnTo>
                      <a:pt x="44" y="3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0" name="Freeform 20"/>
              <p:cNvSpPr>
                <a:spLocks/>
              </p:cNvSpPr>
              <p:nvPr/>
            </p:nvSpPr>
            <p:spPr bwMode="auto">
              <a:xfrm>
                <a:off x="3150" y="2391"/>
                <a:ext cx="63" cy="63"/>
              </a:xfrm>
              <a:custGeom>
                <a:avLst/>
                <a:gdLst/>
                <a:ahLst/>
                <a:cxnLst>
                  <a:cxn ang="0">
                    <a:pos x="31" y="63"/>
                  </a:cxn>
                  <a:cxn ang="0">
                    <a:pos x="44" y="60"/>
                  </a:cxn>
                  <a:cxn ang="0">
                    <a:pos x="53" y="54"/>
                  </a:cxn>
                  <a:cxn ang="0">
                    <a:pos x="60" y="44"/>
                  </a:cxn>
                  <a:cxn ang="0">
                    <a:pos x="63" y="31"/>
                  </a:cxn>
                  <a:cxn ang="0">
                    <a:pos x="60" y="19"/>
                  </a:cxn>
                  <a:cxn ang="0">
                    <a:pos x="53" y="9"/>
                  </a:cxn>
                  <a:cxn ang="0">
                    <a:pos x="44" y="3"/>
                  </a:cxn>
                  <a:cxn ang="0">
                    <a:pos x="31" y="0"/>
                  </a:cxn>
                  <a:cxn ang="0">
                    <a:pos x="19" y="3"/>
                  </a:cxn>
                  <a:cxn ang="0">
                    <a:pos x="9" y="9"/>
                  </a:cxn>
                  <a:cxn ang="0">
                    <a:pos x="3" y="19"/>
                  </a:cxn>
                  <a:cxn ang="0">
                    <a:pos x="0" y="31"/>
                  </a:cxn>
                  <a:cxn ang="0">
                    <a:pos x="3" y="44"/>
                  </a:cxn>
                  <a:cxn ang="0">
                    <a:pos x="9" y="54"/>
                  </a:cxn>
                  <a:cxn ang="0">
                    <a:pos x="19" y="60"/>
                  </a:cxn>
                  <a:cxn ang="0">
                    <a:pos x="31" y="63"/>
                  </a:cxn>
                </a:cxnLst>
                <a:rect l="0" t="0" r="r" b="b"/>
                <a:pathLst>
                  <a:path w="63" h="63">
                    <a:moveTo>
                      <a:pt x="31" y="63"/>
                    </a:moveTo>
                    <a:lnTo>
                      <a:pt x="44" y="60"/>
                    </a:lnTo>
                    <a:lnTo>
                      <a:pt x="53" y="54"/>
                    </a:lnTo>
                    <a:lnTo>
                      <a:pt x="60" y="44"/>
                    </a:lnTo>
                    <a:lnTo>
                      <a:pt x="63" y="31"/>
                    </a:lnTo>
                    <a:lnTo>
                      <a:pt x="60" y="19"/>
                    </a:lnTo>
                    <a:lnTo>
                      <a:pt x="53" y="9"/>
                    </a:lnTo>
                    <a:lnTo>
                      <a:pt x="44" y="3"/>
                    </a:lnTo>
                    <a:lnTo>
                      <a:pt x="31" y="0"/>
                    </a:lnTo>
                    <a:lnTo>
                      <a:pt x="19" y="3"/>
                    </a:lnTo>
                    <a:lnTo>
                      <a:pt x="9" y="9"/>
                    </a:lnTo>
                    <a:lnTo>
                      <a:pt x="3" y="19"/>
                    </a:lnTo>
                    <a:lnTo>
                      <a:pt x="0" y="31"/>
                    </a:lnTo>
                    <a:lnTo>
                      <a:pt x="3" y="44"/>
                    </a:lnTo>
                    <a:lnTo>
                      <a:pt x="9" y="54"/>
                    </a:lnTo>
                    <a:lnTo>
                      <a:pt x="19" y="60"/>
                    </a:lnTo>
                    <a:lnTo>
                      <a:pt x="31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1" name="Freeform 21"/>
              <p:cNvSpPr>
                <a:spLocks/>
              </p:cNvSpPr>
              <p:nvPr/>
            </p:nvSpPr>
            <p:spPr bwMode="auto">
              <a:xfrm>
                <a:off x="2596" y="2128"/>
                <a:ext cx="259" cy="146"/>
              </a:xfrm>
              <a:custGeom>
                <a:avLst/>
                <a:gdLst/>
                <a:ahLst/>
                <a:cxnLst>
                  <a:cxn ang="0">
                    <a:pos x="259" y="25"/>
                  </a:cxn>
                  <a:cxn ang="0">
                    <a:pos x="218" y="10"/>
                  </a:cxn>
                  <a:cxn ang="0">
                    <a:pos x="177" y="0"/>
                  </a:cxn>
                  <a:cxn ang="0">
                    <a:pos x="142" y="0"/>
                  </a:cxn>
                  <a:cxn ang="0">
                    <a:pos x="108" y="3"/>
                  </a:cxn>
                  <a:cxn ang="0">
                    <a:pos x="79" y="13"/>
                  </a:cxn>
                  <a:cxn ang="0">
                    <a:pos x="54" y="29"/>
                  </a:cxn>
                  <a:cxn ang="0">
                    <a:pos x="32" y="44"/>
                  </a:cxn>
                  <a:cxn ang="0">
                    <a:pos x="13" y="60"/>
                  </a:cxn>
                  <a:cxn ang="0">
                    <a:pos x="6" y="67"/>
                  </a:cxn>
                  <a:cxn ang="0">
                    <a:pos x="3" y="76"/>
                  </a:cxn>
                  <a:cxn ang="0">
                    <a:pos x="0" y="86"/>
                  </a:cxn>
                  <a:cxn ang="0">
                    <a:pos x="0" y="98"/>
                  </a:cxn>
                  <a:cxn ang="0">
                    <a:pos x="3" y="117"/>
                  </a:cxn>
                  <a:cxn ang="0">
                    <a:pos x="16" y="133"/>
                  </a:cxn>
                  <a:cxn ang="0">
                    <a:pos x="32" y="142"/>
                  </a:cxn>
                  <a:cxn ang="0">
                    <a:pos x="51" y="146"/>
                  </a:cxn>
                  <a:cxn ang="0">
                    <a:pos x="63" y="142"/>
                  </a:cxn>
                  <a:cxn ang="0">
                    <a:pos x="73" y="139"/>
                  </a:cxn>
                  <a:cxn ang="0">
                    <a:pos x="79" y="133"/>
                  </a:cxn>
                  <a:cxn ang="0">
                    <a:pos x="86" y="127"/>
                  </a:cxn>
                  <a:cxn ang="0">
                    <a:pos x="101" y="108"/>
                  </a:cxn>
                  <a:cxn ang="0">
                    <a:pos x="114" y="89"/>
                  </a:cxn>
                  <a:cxn ang="0">
                    <a:pos x="130" y="70"/>
                  </a:cxn>
                  <a:cxn ang="0">
                    <a:pos x="149" y="51"/>
                  </a:cxn>
                  <a:cxn ang="0">
                    <a:pos x="168" y="38"/>
                  </a:cxn>
                  <a:cxn ang="0">
                    <a:pos x="193" y="25"/>
                  </a:cxn>
                  <a:cxn ang="0">
                    <a:pos x="222" y="22"/>
                  </a:cxn>
                  <a:cxn ang="0">
                    <a:pos x="259" y="25"/>
                  </a:cxn>
                </a:cxnLst>
                <a:rect l="0" t="0" r="r" b="b"/>
                <a:pathLst>
                  <a:path w="259" h="146">
                    <a:moveTo>
                      <a:pt x="259" y="25"/>
                    </a:moveTo>
                    <a:lnTo>
                      <a:pt x="218" y="10"/>
                    </a:lnTo>
                    <a:lnTo>
                      <a:pt x="177" y="0"/>
                    </a:lnTo>
                    <a:lnTo>
                      <a:pt x="142" y="0"/>
                    </a:lnTo>
                    <a:lnTo>
                      <a:pt x="108" y="3"/>
                    </a:lnTo>
                    <a:lnTo>
                      <a:pt x="79" y="13"/>
                    </a:lnTo>
                    <a:lnTo>
                      <a:pt x="54" y="29"/>
                    </a:lnTo>
                    <a:lnTo>
                      <a:pt x="32" y="44"/>
                    </a:lnTo>
                    <a:lnTo>
                      <a:pt x="13" y="60"/>
                    </a:lnTo>
                    <a:lnTo>
                      <a:pt x="6" y="67"/>
                    </a:lnTo>
                    <a:lnTo>
                      <a:pt x="3" y="76"/>
                    </a:lnTo>
                    <a:lnTo>
                      <a:pt x="0" y="86"/>
                    </a:lnTo>
                    <a:lnTo>
                      <a:pt x="0" y="98"/>
                    </a:lnTo>
                    <a:lnTo>
                      <a:pt x="3" y="117"/>
                    </a:lnTo>
                    <a:lnTo>
                      <a:pt x="16" y="133"/>
                    </a:lnTo>
                    <a:lnTo>
                      <a:pt x="32" y="142"/>
                    </a:lnTo>
                    <a:lnTo>
                      <a:pt x="51" y="146"/>
                    </a:lnTo>
                    <a:lnTo>
                      <a:pt x="63" y="142"/>
                    </a:lnTo>
                    <a:lnTo>
                      <a:pt x="73" y="139"/>
                    </a:lnTo>
                    <a:lnTo>
                      <a:pt x="79" y="133"/>
                    </a:lnTo>
                    <a:lnTo>
                      <a:pt x="86" y="127"/>
                    </a:lnTo>
                    <a:lnTo>
                      <a:pt x="101" y="108"/>
                    </a:lnTo>
                    <a:lnTo>
                      <a:pt x="114" y="89"/>
                    </a:lnTo>
                    <a:lnTo>
                      <a:pt x="130" y="70"/>
                    </a:lnTo>
                    <a:lnTo>
                      <a:pt x="149" y="51"/>
                    </a:lnTo>
                    <a:lnTo>
                      <a:pt x="168" y="38"/>
                    </a:lnTo>
                    <a:lnTo>
                      <a:pt x="193" y="25"/>
                    </a:lnTo>
                    <a:lnTo>
                      <a:pt x="222" y="22"/>
                    </a:lnTo>
                    <a:lnTo>
                      <a:pt x="259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2" name="Freeform 22"/>
              <p:cNvSpPr>
                <a:spLocks/>
              </p:cNvSpPr>
              <p:nvPr/>
            </p:nvSpPr>
            <p:spPr bwMode="auto">
              <a:xfrm>
                <a:off x="5487" y="2128"/>
                <a:ext cx="262" cy="146"/>
              </a:xfrm>
              <a:custGeom>
                <a:avLst/>
                <a:gdLst/>
                <a:ahLst/>
                <a:cxnLst>
                  <a:cxn ang="0">
                    <a:pos x="246" y="60"/>
                  </a:cxn>
                  <a:cxn ang="0">
                    <a:pos x="230" y="44"/>
                  </a:cxn>
                  <a:cxn ang="0">
                    <a:pos x="208" y="29"/>
                  </a:cxn>
                  <a:cxn ang="0">
                    <a:pos x="183" y="13"/>
                  </a:cxn>
                  <a:cxn ang="0">
                    <a:pos x="151" y="3"/>
                  </a:cxn>
                  <a:cxn ang="0">
                    <a:pos x="120" y="0"/>
                  </a:cxn>
                  <a:cxn ang="0">
                    <a:pos x="82" y="0"/>
                  </a:cxn>
                  <a:cxn ang="0">
                    <a:pos x="41" y="10"/>
                  </a:cxn>
                  <a:cxn ang="0">
                    <a:pos x="0" y="25"/>
                  </a:cxn>
                  <a:cxn ang="0">
                    <a:pos x="37" y="22"/>
                  </a:cxn>
                  <a:cxn ang="0">
                    <a:pos x="69" y="25"/>
                  </a:cxn>
                  <a:cxn ang="0">
                    <a:pos x="91" y="38"/>
                  </a:cxn>
                  <a:cxn ang="0">
                    <a:pos x="113" y="51"/>
                  </a:cxn>
                  <a:cxn ang="0">
                    <a:pos x="129" y="70"/>
                  </a:cxn>
                  <a:cxn ang="0">
                    <a:pos x="145" y="89"/>
                  </a:cxn>
                  <a:cxn ang="0">
                    <a:pos x="158" y="108"/>
                  </a:cxn>
                  <a:cxn ang="0">
                    <a:pos x="173" y="127"/>
                  </a:cxn>
                  <a:cxn ang="0">
                    <a:pos x="180" y="133"/>
                  </a:cxn>
                  <a:cxn ang="0">
                    <a:pos x="189" y="139"/>
                  </a:cxn>
                  <a:cxn ang="0">
                    <a:pos x="199" y="142"/>
                  </a:cxn>
                  <a:cxn ang="0">
                    <a:pos x="211" y="146"/>
                  </a:cxn>
                  <a:cxn ang="0">
                    <a:pos x="230" y="142"/>
                  </a:cxn>
                  <a:cxn ang="0">
                    <a:pos x="246" y="133"/>
                  </a:cxn>
                  <a:cxn ang="0">
                    <a:pos x="259" y="117"/>
                  </a:cxn>
                  <a:cxn ang="0">
                    <a:pos x="262" y="98"/>
                  </a:cxn>
                  <a:cxn ang="0">
                    <a:pos x="262" y="86"/>
                  </a:cxn>
                  <a:cxn ang="0">
                    <a:pos x="259" y="76"/>
                  </a:cxn>
                  <a:cxn ang="0">
                    <a:pos x="253" y="67"/>
                  </a:cxn>
                  <a:cxn ang="0">
                    <a:pos x="246" y="60"/>
                  </a:cxn>
                </a:cxnLst>
                <a:rect l="0" t="0" r="r" b="b"/>
                <a:pathLst>
                  <a:path w="262" h="146">
                    <a:moveTo>
                      <a:pt x="246" y="60"/>
                    </a:moveTo>
                    <a:lnTo>
                      <a:pt x="230" y="44"/>
                    </a:lnTo>
                    <a:lnTo>
                      <a:pt x="208" y="29"/>
                    </a:lnTo>
                    <a:lnTo>
                      <a:pt x="183" y="13"/>
                    </a:lnTo>
                    <a:lnTo>
                      <a:pt x="151" y="3"/>
                    </a:lnTo>
                    <a:lnTo>
                      <a:pt x="120" y="0"/>
                    </a:lnTo>
                    <a:lnTo>
                      <a:pt x="82" y="0"/>
                    </a:lnTo>
                    <a:lnTo>
                      <a:pt x="41" y="10"/>
                    </a:lnTo>
                    <a:lnTo>
                      <a:pt x="0" y="25"/>
                    </a:lnTo>
                    <a:lnTo>
                      <a:pt x="37" y="22"/>
                    </a:lnTo>
                    <a:lnTo>
                      <a:pt x="69" y="25"/>
                    </a:lnTo>
                    <a:lnTo>
                      <a:pt x="91" y="38"/>
                    </a:lnTo>
                    <a:lnTo>
                      <a:pt x="113" y="51"/>
                    </a:lnTo>
                    <a:lnTo>
                      <a:pt x="129" y="70"/>
                    </a:lnTo>
                    <a:lnTo>
                      <a:pt x="145" y="89"/>
                    </a:lnTo>
                    <a:lnTo>
                      <a:pt x="158" y="108"/>
                    </a:lnTo>
                    <a:lnTo>
                      <a:pt x="173" y="127"/>
                    </a:lnTo>
                    <a:lnTo>
                      <a:pt x="180" y="133"/>
                    </a:lnTo>
                    <a:lnTo>
                      <a:pt x="189" y="139"/>
                    </a:lnTo>
                    <a:lnTo>
                      <a:pt x="199" y="142"/>
                    </a:lnTo>
                    <a:lnTo>
                      <a:pt x="211" y="146"/>
                    </a:lnTo>
                    <a:lnTo>
                      <a:pt x="230" y="142"/>
                    </a:lnTo>
                    <a:lnTo>
                      <a:pt x="246" y="133"/>
                    </a:lnTo>
                    <a:lnTo>
                      <a:pt x="259" y="117"/>
                    </a:lnTo>
                    <a:lnTo>
                      <a:pt x="262" y="98"/>
                    </a:lnTo>
                    <a:lnTo>
                      <a:pt x="262" y="86"/>
                    </a:lnTo>
                    <a:lnTo>
                      <a:pt x="259" y="76"/>
                    </a:lnTo>
                    <a:lnTo>
                      <a:pt x="253" y="67"/>
                    </a:lnTo>
                    <a:lnTo>
                      <a:pt x="246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3" name="Freeform 23"/>
              <p:cNvSpPr>
                <a:spLocks/>
              </p:cNvSpPr>
              <p:nvPr/>
            </p:nvSpPr>
            <p:spPr bwMode="auto">
              <a:xfrm>
                <a:off x="2736" y="1968"/>
                <a:ext cx="2881" cy="1209"/>
              </a:xfrm>
              <a:custGeom>
                <a:avLst/>
                <a:gdLst/>
                <a:ahLst/>
                <a:cxnLst>
                  <a:cxn ang="0">
                    <a:pos x="2742" y="64"/>
                  </a:cxn>
                  <a:cxn ang="0">
                    <a:pos x="2751" y="0"/>
                  </a:cxn>
                  <a:cxn ang="0">
                    <a:pos x="2596" y="57"/>
                  </a:cxn>
                  <a:cxn ang="0">
                    <a:pos x="2188" y="105"/>
                  </a:cxn>
                  <a:cxn ang="0">
                    <a:pos x="1913" y="611"/>
                  </a:cxn>
                  <a:cxn ang="0">
                    <a:pos x="1802" y="608"/>
                  </a:cxn>
                  <a:cxn ang="0">
                    <a:pos x="1764" y="715"/>
                  </a:cxn>
                  <a:cxn ang="0">
                    <a:pos x="1736" y="624"/>
                  </a:cxn>
                  <a:cxn ang="0">
                    <a:pos x="1749" y="519"/>
                  </a:cxn>
                  <a:cxn ang="0">
                    <a:pos x="1641" y="624"/>
                  </a:cxn>
                  <a:cxn ang="0">
                    <a:pos x="1148" y="624"/>
                  </a:cxn>
                  <a:cxn ang="0">
                    <a:pos x="1129" y="712"/>
                  </a:cxn>
                  <a:cxn ang="0">
                    <a:pos x="1050" y="681"/>
                  </a:cxn>
                  <a:cxn ang="0">
                    <a:pos x="1097" y="602"/>
                  </a:cxn>
                  <a:cxn ang="0">
                    <a:pos x="1157" y="529"/>
                  </a:cxn>
                  <a:cxn ang="0">
                    <a:pos x="1015" y="548"/>
                  </a:cxn>
                  <a:cxn ang="0">
                    <a:pos x="854" y="301"/>
                  </a:cxn>
                  <a:cxn ang="0">
                    <a:pos x="354" y="38"/>
                  </a:cxn>
                  <a:cxn ang="0">
                    <a:pos x="177" y="0"/>
                  </a:cxn>
                  <a:cxn ang="0">
                    <a:pos x="129" y="57"/>
                  </a:cxn>
                  <a:cxn ang="0">
                    <a:pos x="237" y="51"/>
                  </a:cxn>
                  <a:cxn ang="0">
                    <a:pos x="0" y="475"/>
                  </a:cxn>
                  <a:cxn ang="0">
                    <a:pos x="471" y="1206"/>
                  </a:cxn>
                  <a:cxn ang="0">
                    <a:pos x="515" y="823"/>
                  </a:cxn>
                  <a:cxn ang="0">
                    <a:pos x="114" y="614"/>
                  </a:cxn>
                  <a:cxn ang="0">
                    <a:pos x="443" y="114"/>
                  </a:cxn>
                  <a:cxn ang="0">
                    <a:pos x="797" y="545"/>
                  </a:cxn>
                  <a:cxn ang="0">
                    <a:pos x="699" y="583"/>
                  </a:cxn>
                  <a:cxn ang="0">
                    <a:pos x="487" y="551"/>
                  </a:cxn>
                  <a:cxn ang="0">
                    <a:pos x="259" y="589"/>
                  </a:cxn>
                  <a:cxn ang="0">
                    <a:pos x="259" y="712"/>
                  </a:cxn>
                  <a:cxn ang="0">
                    <a:pos x="408" y="674"/>
                  </a:cxn>
                  <a:cxn ang="0">
                    <a:pos x="632" y="687"/>
                  </a:cxn>
                  <a:cxn ang="0">
                    <a:pos x="575" y="807"/>
                  </a:cxn>
                  <a:cxn ang="0">
                    <a:pos x="597" y="1143"/>
                  </a:cxn>
                  <a:cxn ang="0">
                    <a:pos x="895" y="1022"/>
                  </a:cxn>
                  <a:cxn ang="0">
                    <a:pos x="705" y="1029"/>
                  </a:cxn>
                  <a:cxn ang="0">
                    <a:pos x="794" y="750"/>
                  </a:cxn>
                  <a:cxn ang="0">
                    <a:pos x="860" y="946"/>
                  </a:cxn>
                  <a:cxn ang="0">
                    <a:pos x="942" y="934"/>
                  </a:cxn>
                  <a:cxn ang="0">
                    <a:pos x="1043" y="788"/>
                  </a:cxn>
                  <a:cxn ang="0">
                    <a:pos x="1647" y="709"/>
                  </a:cxn>
                  <a:cxn ang="0">
                    <a:pos x="1796" y="801"/>
                  </a:cxn>
                  <a:cxn ang="0">
                    <a:pos x="1951" y="902"/>
                  </a:cxn>
                  <a:cxn ang="0">
                    <a:pos x="2014" y="991"/>
                  </a:cxn>
                  <a:cxn ang="0">
                    <a:pos x="1948" y="696"/>
                  </a:cxn>
                  <a:cxn ang="0">
                    <a:pos x="2191" y="1016"/>
                  </a:cxn>
                  <a:cxn ang="0">
                    <a:pos x="2036" y="1016"/>
                  </a:cxn>
                  <a:cxn ang="0">
                    <a:pos x="2169" y="1184"/>
                  </a:cxn>
                  <a:cxn ang="0">
                    <a:pos x="2346" y="905"/>
                  </a:cxn>
                  <a:cxn ang="0">
                    <a:pos x="2169" y="712"/>
                  </a:cxn>
                  <a:cxn ang="0">
                    <a:pos x="2384" y="668"/>
                  </a:cxn>
                  <a:cxn ang="0">
                    <a:pos x="2602" y="709"/>
                  </a:cxn>
                  <a:cxn ang="0">
                    <a:pos x="2675" y="624"/>
                  </a:cxn>
                  <a:cxn ang="0">
                    <a:pos x="2470" y="557"/>
                  </a:cxn>
                  <a:cxn ang="0">
                    <a:pos x="2289" y="560"/>
                  </a:cxn>
                  <a:cxn ang="0">
                    <a:pos x="2112" y="611"/>
                  </a:cxn>
                  <a:cxn ang="0">
                    <a:pos x="2185" y="219"/>
                  </a:cxn>
                  <a:cxn ang="0">
                    <a:pos x="2767" y="336"/>
                  </a:cxn>
                  <a:cxn ang="0">
                    <a:pos x="2438" y="829"/>
                  </a:cxn>
                  <a:cxn ang="0">
                    <a:pos x="2365" y="1086"/>
                  </a:cxn>
                  <a:cxn ang="0">
                    <a:pos x="2780" y="757"/>
                  </a:cxn>
                  <a:cxn ang="0">
                    <a:pos x="2726" y="136"/>
                  </a:cxn>
                </a:cxnLst>
                <a:rect l="0" t="0" r="r" b="b"/>
                <a:pathLst>
                  <a:path w="2881" h="1209">
                    <a:moveTo>
                      <a:pt x="2621" y="70"/>
                    </a:moveTo>
                    <a:lnTo>
                      <a:pt x="2637" y="57"/>
                    </a:lnTo>
                    <a:lnTo>
                      <a:pt x="2653" y="51"/>
                    </a:lnTo>
                    <a:lnTo>
                      <a:pt x="2666" y="51"/>
                    </a:lnTo>
                    <a:lnTo>
                      <a:pt x="2681" y="51"/>
                    </a:lnTo>
                    <a:lnTo>
                      <a:pt x="2694" y="54"/>
                    </a:lnTo>
                    <a:lnTo>
                      <a:pt x="2710" y="57"/>
                    </a:lnTo>
                    <a:lnTo>
                      <a:pt x="2723" y="60"/>
                    </a:lnTo>
                    <a:lnTo>
                      <a:pt x="2735" y="64"/>
                    </a:lnTo>
                    <a:lnTo>
                      <a:pt x="2742" y="64"/>
                    </a:lnTo>
                    <a:lnTo>
                      <a:pt x="2748" y="64"/>
                    </a:lnTo>
                    <a:lnTo>
                      <a:pt x="2754" y="60"/>
                    </a:lnTo>
                    <a:lnTo>
                      <a:pt x="2761" y="57"/>
                    </a:lnTo>
                    <a:lnTo>
                      <a:pt x="2770" y="48"/>
                    </a:lnTo>
                    <a:lnTo>
                      <a:pt x="2773" y="35"/>
                    </a:lnTo>
                    <a:lnTo>
                      <a:pt x="2773" y="22"/>
                    </a:lnTo>
                    <a:lnTo>
                      <a:pt x="2767" y="13"/>
                    </a:lnTo>
                    <a:lnTo>
                      <a:pt x="2761" y="7"/>
                    </a:lnTo>
                    <a:lnTo>
                      <a:pt x="2757" y="3"/>
                    </a:lnTo>
                    <a:lnTo>
                      <a:pt x="2751" y="0"/>
                    </a:lnTo>
                    <a:lnTo>
                      <a:pt x="2745" y="0"/>
                    </a:lnTo>
                    <a:lnTo>
                      <a:pt x="2732" y="0"/>
                    </a:lnTo>
                    <a:lnTo>
                      <a:pt x="2716" y="0"/>
                    </a:lnTo>
                    <a:lnTo>
                      <a:pt x="2697" y="3"/>
                    </a:lnTo>
                    <a:lnTo>
                      <a:pt x="2681" y="10"/>
                    </a:lnTo>
                    <a:lnTo>
                      <a:pt x="2662" y="16"/>
                    </a:lnTo>
                    <a:lnTo>
                      <a:pt x="2647" y="29"/>
                    </a:lnTo>
                    <a:lnTo>
                      <a:pt x="2631" y="48"/>
                    </a:lnTo>
                    <a:lnTo>
                      <a:pt x="2615" y="67"/>
                    </a:lnTo>
                    <a:lnTo>
                      <a:pt x="2596" y="57"/>
                    </a:lnTo>
                    <a:lnTo>
                      <a:pt x="2574" y="51"/>
                    </a:lnTo>
                    <a:lnTo>
                      <a:pt x="2552" y="45"/>
                    </a:lnTo>
                    <a:lnTo>
                      <a:pt x="2530" y="38"/>
                    </a:lnTo>
                    <a:lnTo>
                      <a:pt x="2508" y="35"/>
                    </a:lnTo>
                    <a:lnTo>
                      <a:pt x="2485" y="32"/>
                    </a:lnTo>
                    <a:lnTo>
                      <a:pt x="2460" y="29"/>
                    </a:lnTo>
                    <a:lnTo>
                      <a:pt x="2438" y="29"/>
                    </a:lnTo>
                    <a:lnTo>
                      <a:pt x="2349" y="38"/>
                    </a:lnTo>
                    <a:lnTo>
                      <a:pt x="2264" y="64"/>
                    </a:lnTo>
                    <a:lnTo>
                      <a:pt x="2188" y="105"/>
                    </a:lnTo>
                    <a:lnTo>
                      <a:pt x="2125" y="159"/>
                    </a:lnTo>
                    <a:lnTo>
                      <a:pt x="2071" y="225"/>
                    </a:lnTo>
                    <a:lnTo>
                      <a:pt x="2030" y="301"/>
                    </a:lnTo>
                    <a:lnTo>
                      <a:pt x="2005" y="386"/>
                    </a:lnTo>
                    <a:lnTo>
                      <a:pt x="1995" y="475"/>
                    </a:lnTo>
                    <a:lnTo>
                      <a:pt x="1995" y="510"/>
                    </a:lnTo>
                    <a:lnTo>
                      <a:pt x="2002" y="545"/>
                    </a:lnTo>
                    <a:lnTo>
                      <a:pt x="2005" y="576"/>
                    </a:lnTo>
                    <a:lnTo>
                      <a:pt x="2014" y="611"/>
                    </a:lnTo>
                    <a:lnTo>
                      <a:pt x="1913" y="611"/>
                    </a:lnTo>
                    <a:lnTo>
                      <a:pt x="1904" y="592"/>
                    </a:lnTo>
                    <a:lnTo>
                      <a:pt x="1891" y="573"/>
                    </a:lnTo>
                    <a:lnTo>
                      <a:pt x="1878" y="557"/>
                    </a:lnTo>
                    <a:lnTo>
                      <a:pt x="1862" y="541"/>
                    </a:lnTo>
                    <a:lnTo>
                      <a:pt x="1843" y="532"/>
                    </a:lnTo>
                    <a:lnTo>
                      <a:pt x="1821" y="522"/>
                    </a:lnTo>
                    <a:lnTo>
                      <a:pt x="1802" y="519"/>
                    </a:lnTo>
                    <a:lnTo>
                      <a:pt x="1780" y="516"/>
                    </a:lnTo>
                    <a:lnTo>
                      <a:pt x="1787" y="605"/>
                    </a:lnTo>
                    <a:lnTo>
                      <a:pt x="1802" y="608"/>
                    </a:lnTo>
                    <a:lnTo>
                      <a:pt x="1818" y="614"/>
                    </a:lnTo>
                    <a:lnTo>
                      <a:pt x="1828" y="627"/>
                    </a:lnTo>
                    <a:lnTo>
                      <a:pt x="1837" y="643"/>
                    </a:lnTo>
                    <a:lnTo>
                      <a:pt x="1840" y="665"/>
                    </a:lnTo>
                    <a:lnTo>
                      <a:pt x="1834" y="687"/>
                    </a:lnTo>
                    <a:lnTo>
                      <a:pt x="1818" y="706"/>
                    </a:lnTo>
                    <a:lnTo>
                      <a:pt x="1799" y="715"/>
                    </a:lnTo>
                    <a:lnTo>
                      <a:pt x="1787" y="719"/>
                    </a:lnTo>
                    <a:lnTo>
                      <a:pt x="1777" y="719"/>
                    </a:lnTo>
                    <a:lnTo>
                      <a:pt x="1764" y="715"/>
                    </a:lnTo>
                    <a:lnTo>
                      <a:pt x="1755" y="712"/>
                    </a:lnTo>
                    <a:lnTo>
                      <a:pt x="1745" y="706"/>
                    </a:lnTo>
                    <a:lnTo>
                      <a:pt x="1736" y="700"/>
                    </a:lnTo>
                    <a:lnTo>
                      <a:pt x="1730" y="690"/>
                    </a:lnTo>
                    <a:lnTo>
                      <a:pt x="1726" y="677"/>
                    </a:lnTo>
                    <a:lnTo>
                      <a:pt x="1723" y="668"/>
                    </a:lnTo>
                    <a:lnTo>
                      <a:pt x="1723" y="655"/>
                    </a:lnTo>
                    <a:lnTo>
                      <a:pt x="1726" y="646"/>
                    </a:lnTo>
                    <a:lnTo>
                      <a:pt x="1730" y="633"/>
                    </a:lnTo>
                    <a:lnTo>
                      <a:pt x="1736" y="624"/>
                    </a:lnTo>
                    <a:lnTo>
                      <a:pt x="1742" y="617"/>
                    </a:lnTo>
                    <a:lnTo>
                      <a:pt x="1752" y="611"/>
                    </a:lnTo>
                    <a:lnTo>
                      <a:pt x="1764" y="605"/>
                    </a:lnTo>
                    <a:lnTo>
                      <a:pt x="1768" y="605"/>
                    </a:lnTo>
                    <a:lnTo>
                      <a:pt x="1774" y="605"/>
                    </a:lnTo>
                    <a:lnTo>
                      <a:pt x="1777" y="605"/>
                    </a:lnTo>
                    <a:lnTo>
                      <a:pt x="1780" y="605"/>
                    </a:lnTo>
                    <a:lnTo>
                      <a:pt x="1761" y="519"/>
                    </a:lnTo>
                    <a:lnTo>
                      <a:pt x="1755" y="519"/>
                    </a:lnTo>
                    <a:lnTo>
                      <a:pt x="1749" y="519"/>
                    </a:lnTo>
                    <a:lnTo>
                      <a:pt x="1745" y="522"/>
                    </a:lnTo>
                    <a:lnTo>
                      <a:pt x="1739" y="522"/>
                    </a:lnTo>
                    <a:lnTo>
                      <a:pt x="1714" y="535"/>
                    </a:lnTo>
                    <a:lnTo>
                      <a:pt x="1688" y="551"/>
                    </a:lnTo>
                    <a:lnTo>
                      <a:pt x="1670" y="570"/>
                    </a:lnTo>
                    <a:lnTo>
                      <a:pt x="1654" y="595"/>
                    </a:lnTo>
                    <a:lnTo>
                      <a:pt x="1651" y="602"/>
                    </a:lnTo>
                    <a:lnTo>
                      <a:pt x="1647" y="608"/>
                    </a:lnTo>
                    <a:lnTo>
                      <a:pt x="1644" y="617"/>
                    </a:lnTo>
                    <a:lnTo>
                      <a:pt x="1641" y="624"/>
                    </a:lnTo>
                    <a:lnTo>
                      <a:pt x="1243" y="624"/>
                    </a:lnTo>
                    <a:lnTo>
                      <a:pt x="1239" y="617"/>
                    </a:lnTo>
                    <a:lnTo>
                      <a:pt x="1236" y="608"/>
                    </a:lnTo>
                    <a:lnTo>
                      <a:pt x="1233" y="602"/>
                    </a:lnTo>
                    <a:lnTo>
                      <a:pt x="1230" y="595"/>
                    </a:lnTo>
                    <a:lnTo>
                      <a:pt x="1227" y="589"/>
                    </a:lnTo>
                    <a:lnTo>
                      <a:pt x="1224" y="586"/>
                    </a:lnTo>
                    <a:lnTo>
                      <a:pt x="1220" y="579"/>
                    </a:lnTo>
                    <a:lnTo>
                      <a:pt x="1217" y="576"/>
                    </a:lnTo>
                    <a:lnTo>
                      <a:pt x="1148" y="624"/>
                    </a:lnTo>
                    <a:lnTo>
                      <a:pt x="1151" y="627"/>
                    </a:lnTo>
                    <a:lnTo>
                      <a:pt x="1151" y="627"/>
                    </a:lnTo>
                    <a:lnTo>
                      <a:pt x="1151" y="630"/>
                    </a:lnTo>
                    <a:lnTo>
                      <a:pt x="1154" y="633"/>
                    </a:lnTo>
                    <a:lnTo>
                      <a:pt x="1157" y="646"/>
                    </a:lnTo>
                    <a:lnTo>
                      <a:pt x="1160" y="655"/>
                    </a:lnTo>
                    <a:lnTo>
                      <a:pt x="1160" y="668"/>
                    </a:lnTo>
                    <a:lnTo>
                      <a:pt x="1157" y="677"/>
                    </a:lnTo>
                    <a:lnTo>
                      <a:pt x="1148" y="700"/>
                    </a:lnTo>
                    <a:lnTo>
                      <a:pt x="1129" y="712"/>
                    </a:lnTo>
                    <a:lnTo>
                      <a:pt x="1107" y="719"/>
                    </a:lnTo>
                    <a:lnTo>
                      <a:pt x="1084" y="715"/>
                    </a:lnTo>
                    <a:lnTo>
                      <a:pt x="1072" y="712"/>
                    </a:lnTo>
                    <a:lnTo>
                      <a:pt x="1062" y="703"/>
                    </a:lnTo>
                    <a:lnTo>
                      <a:pt x="1056" y="696"/>
                    </a:lnTo>
                    <a:lnTo>
                      <a:pt x="1050" y="684"/>
                    </a:lnTo>
                    <a:lnTo>
                      <a:pt x="1050" y="684"/>
                    </a:lnTo>
                    <a:lnTo>
                      <a:pt x="1050" y="681"/>
                    </a:lnTo>
                    <a:lnTo>
                      <a:pt x="1050" y="681"/>
                    </a:lnTo>
                    <a:lnTo>
                      <a:pt x="1050" y="681"/>
                    </a:lnTo>
                    <a:lnTo>
                      <a:pt x="1047" y="671"/>
                    </a:lnTo>
                    <a:lnTo>
                      <a:pt x="1043" y="662"/>
                    </a:lnTo>
                    <a:lnTo>
                      <a:pt x="1043" y="652"/>
                    </a:lnTo>
                    <a:lnTo>
                      <a:pt x="1047" y="643"/>
                    </a:lnTo>
                    <a:lnTo>
                      <a:pt x="1053" y="633"/>
                    </a:lnTo>
                    <a:lnTo>
                      <a:pt x="1059" y="624"/>
                    </a:lnTo>
                    <a:lnTo>
                      <a:pt x="1066" y="614"/>
                    </a:lnTo>
                    <a:lnTo>
                      <a:pt x="1075" y="608"/>
                    </a:lnTo>
                    <a:lnTo>
                      <a:pt x="1088" y="605"/>
                    </a:lnTo>
                    <a:lnTo>
                      <a:pt x="1097" y="602"/>
                    </a:lnTo>
                    <a:lnTo>
                      <a:pt x="1110" y="602"/>
                    </a:lnTo>
                    <a:lnTo>
                      <a:pt x="1119" y="605"/>
                    </a:lnTo>
                    <a:lnTo>
                      <a:pt x="1126" y="608"/>
                    </a:lnTo>
                    <a:lnTo>
                      <a:pt x="1129" y="608"/>
                    </a:lnTo>
                    <a:lnTo>
                      <a:pt x="1135" y="611"/>
                    </a:lnTo>
                    <a:lnTo>
                      <a:pt x="1138" y="614"/>
                    </a:lnTo>
                    <a:lnTo>
                      <a:pt x="1192" y="548"/>
                    </a:lnTo>
                    <a:lnTo>
                      <a:pt x="1179" y="541"/>
                    </a:lnTo>
                    <a:lnTo>
                      <a:pt x="1170" y="535"/>
                    </a:lnTo>
                    <a:lnTo>
                      <a:pt x="1157" y="529"/>
                    </a:lnTo>
                    <a:lnTo>
                      <a:pt x="1145" y="522"/>
                    </a:lnTo>
                    <a:lnTo>
                      <a:pt x="1132" y="519"/>
                    </a:lnTo>
                    <a:lnTo>
                      <a:pt x="1119" y="519"/>
                    </a:lnTo>
                    <a:lnTo>
                      <a:pt x="1103" y="516"/>
                    </a:lnTo>
                    <a:lnTo>
                      <a:pt x="1091" y="519"/>
                    </a:lnTo>
                    <a:lnTo>
                      <a:pt x="1078" y="519"/>
                    </a:lnTo>
                    <a:lnTo>
                      <a:pt x="1062" y="522"/>
                    </a:lnTo>
                    <a:lnTo>
                      <a:pt x="1050" y="529"/>
                    </a:lnTo>
                    <a:lnTo>
                      <a:pt x="1037" y="535"/>
                    </a:lnTo>
                    <a:lnTo>
                      <a:pt x="1015" y="548"/>
                    </a:lnTo>
                    <a:lnTo>
                      <a:pt x="996" y="567"/>
                    </a:lnTo>
                    <a:lnTo>
                      <a:pt x="980" y="586"/>
                    </a:lnTo>
                    <a:lnTo>
                      <a:pt x="967" y="611"/>
                    </a:lnTo>
                    <a:lnTo>
                      <a:pt x="866" y="611"/>
                    </a:lnTo>
                    <a:lnTo>
                      <a:pt x="876" y="576"/>
                    </a:lnTo>
                    <a:lnTo>
                      <a:pt x="882" y="545"/>
                    </a:lnTo>
                    <a:lnTo>
                      <a:pt x="888" y="510"/>
                    </a:lnTo>
                    <a:lnTo>
                      <a:pt x="888" y="475"/>
                    </a:lnTo>
                    <a:lnTo>
                      <a:pt x="879" y="386"/>
                    </a:lnTo>
                    <a:lnTo>
                      <a:pt x="854" y="301"/>
                    </a:lnTo>
                    <a:lnTo>
                      <a:pt x="813" y="225"/>
                    </a:lnTo>
                    <a:lnTo>
                      <a:pt x="759" y="159"/>
                    </a:lnTo>
                    <a:lnTo>
                      <a:pt x="692" y="105"/>
                    </a:lnTo>
                    <a:lnTo>
                      <a:pt x="616" y="64"/>
                    </a:lnTo>
                    <a:lnTo>
                      <a:pt x="531" y="38"/>
                    </a:lnTo>
                    <a:lnTo>
                      <a:pt x="443" y="29"/>
                    </a:lnTo>
                    <a:lnTo>
                      <a:pt x="420" y="29"/>
                    </a:lnTo>
                    <a:lnTo>
                      <a:pt x="398" y="32"/>
                    </a:lnTo>
                    <a:lnTo>
                      <a:pt x="376" y="35"/>
                    </a:lnTo>
                    <a:lnTo>
                      <a:pt x="354" y="38"/>
                    </a:lnTo>
                    <a:lnTo>
                      <a:pt x="335" y="41"/>
                    </a:lnTo>
                    <a:lnTo>
                      <a:pt x="313" y="48"/>
                    </a:lnTo>
                    <a:lnTo>
                      <a:pt x="291" y="57"/>
                    </a:lnTo>
                    <a:lnTo>
                      <a:pt x="272" y="64"/>
                    </a:lnTo>
                    <a:lnTo>
                      <a:pt x="259" y="45"/>
                    </a:lnTo>
                    <a:lnTo>
                      <a:pt x="243" y="29"/>
                    </a:lnTo>
                    <a:lnTo>
                      <a:pt x="228" y="16"/>
                    </a:lnTo>
                    <a:lnTo>
                      <a:pt x="209" y="7"/>
                    </a:lnTo>
                    <a:lnTo>
                      <a:pt x="193" y="3"/>
                    </a:lnTo>
                    <a:lnTo>
                      <a:pt x="177" y="0"/>
                    </a:lnTo>
                    <a:lnTo>
                      <a:pt x="161" y="0"/>
                    </a:lnTo>
                    <a:lnTo>
                      <a:pt x="145" y="0"/>
                    </a:lnTo>
                    <a:lnTo>
                      <a:pt x="139" y="0"/>
                    </a:lnTo>
                    <a:lnTo>
                      <a:pt x="136" y="3"/>
                    </a:lnTo>
                    <a:lnTo>
                      <a:pt x="129" y="7"/>
                    </a:lnTo>
                    <a:lnTo>
                      <a:pt x="123" y="13"/>
                    </a:lnTo>
                    <a:lnTo>
                      <a:pt x="117" y="22"/>
                    </a:lnTo>
                    <a:lnTo>
                      <a:pt x="117" y="35"/>
                    </a:lnTo>
                    <a:lnTo>
                      <a:pt x="123" y="48"/>
                    </a:lnTo>
                    <a:lnTo>
                      <a:pt x="129" y="57"/>
                    </a:lnTo>
                    <a:lnTo>
                      <a:pt x="136" y="60"/>
                    </a:lnTo>
                    <a:lnTo>
                      <a:pt x="145" y="64"/>
                    </a:lnTo>
                    <a:lnTo>
                      <a:pt x="152" y="64"/>
                    </a:lnTo>
                    <a:lnTo>
                      <a:pt x="158" y="64"/>
                    </a:lnTo>
                    <a:lnTo>
                      <a:pt x="171" y="60"/>
                    </a:lnTo>
                    <a:lnTo>
                      <a:pt x="183" y="57"/>
                    </a:lnTo>
                    <a:lnTo>
                      <a:pt x="196" y="54"/>
                    </a:lnTo>
                    <a:lnTo>
                      <a:pt x="209" y="51"/>
                    </a:lnTo>
                    <a:lnTo>
                      <a:pt x="224" y="51"/>
                    </a:lnTo>
                    <a:lnTo>
                      <a:pt x="237" y="51"/>
                    </a:lnTo>
                    <a:lnTo>
                      <a:pt x="253" y="57"/>
                    </a:lnTo>
                    <a:lnTo>
                      <a:pt x="265" y="67"/>
                    </a:lnTo>
                    <a:lnTo>
                      <a:pt x="209" y="95"/>
                    </a:lnTo>
                    <a:lnTo>
                      <a:pt x="158" y="133"/>
                    </a:lnTo>
                    <a:lnTo>
                      <a:pt x="114" y="178"/>
                    </a:lnTo>
                    <a:lnTo>
                      <a:pt x="76" y="228"/>
                    </a:lnTo>
                    <a:lnTo>
                      <a:pt x="44" y="282"/>
                    </a:lnTo>
                    <a:lnTo>
                      <a:pt x="19" y="342"/>
                    </a:lnTo>
                    <a:lnTo>
                      <a:pt x="6" y="408"/>
                    </a:lnTo>
                    <a:lnTo>
                      <a:pt x="0" y="475"/>
                    </a:lnTo>
                    <a:lnTo>
                      <a:pt x="6" y="554"/>
                    </a:lnTo>
                    <a:lnTo>
                      <a:pt x="28" y="627"/>
                    </a:lnTo>
                    <a:lnTo>
                      <a:pt x="60" y="696"/>
                    </a:lnTo>
                    <a:lnTo>
                      <a:pt x="101" y="757"/>
                    </a:lnTo>
                    <a:lnTo>
                      <a:pt x="155" y="810"/>
                    </a:lnTo>
                    <a:lnTo>
                      <a:pt x="215" y="855"/>
                    </a:lnTo>
                    <a:lnTo>
                      <a:pt x="281" y="886"/>
                    </a:lnTo>
                    <a:lnTo>
                      <a:pt x="357" y="908"/>
                    </a:lnTo>
                    <a:lnTo>
                      <a:pt x="452" y="1162"/>
                    </a:lnTo>
                    <a:lnTo>
                      <a:pt x="471" y="1206"/>
                    </a:lnTo>
                    <a:lnTo>
                      <a:pt x="512" y="1184"/>
                    </a:lnTo>
                    <a:lnTo>
                      <a:pt x="569" y="1155"/>
                    </a:lnTo>
                    <a:lnTo>
                      <a:pt x="556" y="1067"/>
                    </a:lnTo>
                    <a:lnTo>
                      <a:pt x="515" y="1086"/>
                    </a:lnTo>
                    <a:lnTo>
                      <a:pt x="452" y="915"/>
                    </a:lnTo>
                    <a:lnTo>
                      <a:pt x="471" y="915"/>
                    </a:lnTo>
                    <a:lnTo>
                      <a:pt x="490" y="912"/>
                    </a:lnTo>
                    <a:lnTo>
                      <a:pt x="509" y="912"/>
                    </a:lnTo>
                    <a:lnTo>
                      <a:pt x="528" y="908"/>
                    </a:lnTo>
                    <a:lnTo>
                      <a:pt x="515" y="823"/>
                    </a:lnTo>
                    <a:lnTo>
                      <a:pt x="499" y="826"/>
                    </a:lnTo>
                    <a:lnTo>
                      <a:pt x="480" y="829"/>
                    </a:lnTo>
                    <a:lnTo>
                      <a:pt x="462" y="829"/>
                    </a:lnTo>
                    <a:lnTo>
                      <a:pt x="443" y="829"/>
                    </a:lnTo>
                    <a:lnTo>
                      <a:pt x="370" y="823"/>
                    </a:lnTo>
                    <a:lnTo>
                      <a:pt x="303" y="801"/>
                    </a:lnTo>
                    <a:lnTo>
                      <a:pt x="243" y="769"/>
                    </a:lnTo>
                    <a:lnTo>
                      <a:pt x="190" y="725"/>
                    </a:lnTo>
                    <a:lnTo>
                      <a:pt x="145" y="674"/>
                    </a:lnTo>
                    <a:lnTo>
                      <a:pt x="114" y="614"/>
                    </a:lnTo>
                    <a:lnTo>
                      <a:pt x="92" y="548"/>
                    </a:lnTo>
                    <a:lnTo>
                      <a:pt x="85" y="475"/>
                    </a:lnTo>
                    <a:lnTo>
                      <a:pt x="92" y="402"/>
                    </a:lnTo>
                    <a:lnTo>
                      <a:pt x="114" y="336"/>
                    </a:lnTo>
                    <a:lnTo>
                      <a:pt x="145" y="272"/>
                    </a:lnTo>
                    <a:lnTo>
                      <a:pt x="190" y="219"/>
                    </a:lnTo>
                    <a:lnTo>
                      <a:pt x="243" y="174"/>
                    </a:lnTo>
                    <a:lnTo>
                      <a:pt x="303" y="143"/>
                    </a:lnTo>
                    <a:lnTo>
                      <a:pt x="370" y="121"/>
                    </a:lnTo>
                    <a:lnTo>
                      <a:pt x="443" y="114"/>
                    </a:lnTo>
                    <a:lnTo>
                      <a:pt x="515" y="121"/>
                    </a:lnTo>
                    <a:lnTo>
                      <a:pt x="582" y="143"/>
                    </a:lnTo>
                    <a:lnTo>
                      <a:pt x="645" y="174"/>
                    </a:lnTo>
                    <a:lnTo>
                      <a:pt x="699" y="219"/>
                    </a:lnTo>
                    <a:lnTo>
                      <a:pt x="743" y="272"/>
                    </a:lnTo>
                    <a:lnTo>
                      <a:pt x="775" y="336"/>
                    </a:lnTo>
                    <a:lnTo>
                      <a:pt x="797" y="402"/>
                    </a:lnTo>
                    <a:lnTo>
                      <a:pt x="803" y="475"/>
                    </a:lnTo>
                    <a:lnTo>
                      <a:pt x="800" y="510"/>
                    </a:lnTo>
                    <a:lnTo>
                      <a:pt x="797" y="545"/>
                    </a:lnTo>
                    <a:lnTo>
                      <a:pt x="787" y="579"/>
                    </a:lnTo>
                    <a:lnTo>
                      <a:pt x="775" y="614"/>
                    </a:lnTo>
                    <a:lnTo>
                      <a:pt x="775" y="611"/>
                    </a:lnTo>
                    <a:lnTo>
                      <a:pt x="771" y="611"/>
                    </a:lnTo>
                    <a:lnTo>
                      <a:pt x="771" y="611"/>
                    </a:lnTo>
                    <a:lnTo>
                      <a:pt x="768" y="608"/>
                    </a:lnTo>
                    <a:lnTo>
                      <a:pt x="765" y="608"/>
                    </a:lnTo>
                    <a:lnTo>
                      <a:pt x="743" y="598"/>
                    </a:lnTo>
                    <a:lnTo>
                      <a:pt x="721" y="589"/>
                    </a:lnTo>
                    <a:lnTo>
                      <a:pt x="699" y="583"/>
                    </a:lnTo>
                    <a:lnTo>
                      <a:pt x="673" y="576"/>
                    </a:lnTo>
                    <a:lnTo>
                      <a:pt x="645" y="570"/>
                    </a:lnTo>
                    <a:lnTo>
                      <a:pt x="620" y="564"/>
                    </a:lnTo>
                    <a:lnTo>
                      <a:pt x="591" y="560"/>
                    </a:lnTo>
                    <a:lnTo>
                      <a:pt x="563" y="557"/>
                    </a:lnTo>
                    <a:lnTo>
                      <a:pt x="547" y="554"/>
                    </a:lnTo>
                    <a:lnTo>
                      <a:pt x="534" y="554"/>
                    </a:lnTo>
                    <a:lnTo>
                      <a:pt x="518" y="554"/>
                    </a:lnTo>
                    <a:lnTo>
                      <a:pt x="503" y="551"/>
                    </a:lnTo>
                    <a:lnTo>
                      <a:pt x="487" y="551"/>
                    </a:lnTo>
                    <a:lnTo>
                      <a:pt x="471" y="551"/>
                    </a:lnTo>
                    <a:lnTo>
                      <a:pt x="455" y="554"/>
                    </a:lnTo>
                    <a:lnTo>
                      <a:pt x="439" y="554"/>
                    </a:lnTo>
                    <a:lnTo>
                      <a:pt x="411" y="557"/>
                    </a:lnTo>
                    <a:lnTo>
                      <a:pt x="382" y="557"/>
                    </a:lnTo>
                    <a:lnTo>
                      <a:pt x="357" y="564"/>
                    </a:lnTo>
                    <a:lnTo>
                      <a:pt x="332" y="567"/>
                    </a:lnTo>
                    <a:lnTo>
                      <a:pt x="307" y="573"/>
                    </a:lnTo>
                    <a:lnTo>
                      <a:pt x="281" y="583"/>
                    </a:lnTo>
                    <a:lnTo>
                      <a:pt x="259" y="589"/>
                    </a:lnTo>
                    <a:lnTo>
                      <a:pt x="237" y="598"/>
                    </a:lnTo>
                    <a:lnTo>
                      <a:pt x="234" y="598"/>
                    </a:lnTo>
                    <a:lnTo>
                      <a:pt x="218" y="608"/>
                    </a:lnTo>
                    <a:lnTo>
                      <a:pt x="205" y="624"/>
                    </a:lnTo>
                    <a:lnTo>
                      <a:pt x="199" y="639"/>
                    </a:lnTo>
                    <a:lnTo>
                      <a:pt x="196" y="658"/>
                    </a:lnTo>
                    <a:lnTo>
                      <a:pt x="202" y="681"/>
                    </a:lnTo>
                    <a:lnTo>
                      <a:pt x="218" y="700"/>
                    </a:lnTo>
                    <a:lnTo>
                      <a:pt x="237" y="709"/>
                    </a:lnTo>
                    <a:lnTo>
                      <a:pt x="259" y="712"/>
                    </a:lnTo>
                    <a:lnTo>
                      <a:pt x="265" y="712"/>
                    </a:lnTo>
                    <a:lnTo>
                      <a:pt x="269" y="712"/>
                    </a:lnTo>
                    <a:lnTo>
                      <a:pt x="275" y="712"/>
                    </a:lnTo>
                    <a:lnTo>
                      <a:pt x="278" y="709"/>
                    </a:lnTo>
                    <a:lnTo>
                      <a:pt x="297" y="703"/>
                    </a:lnTo>
                    <a:lnTo>
                      <a:pt x="316" y="696"/>
                    </a:lnTo>
                    <a:lnTo>
                      <a:pt x="338" y="690"/>
                    </a:lnTo>
                    <a:lnTo>
                      <a:pt x="360" y="684"/>
                    </a:lnTo>
                    <a:lnTo>
                      <a:pt x="382" y="677"/>
                    </a:lnTo>
                    <a:lnTo>
                      <a:pt x="408" y="674"/>
                    </a:lnTo>
                    <a:lnTo>
                      <a:pt x="430" y="671"/>
                    </a:lnTo>
                    <a:lnTo>
                      <a:pt x="455" y="668"/>
                    </a:lnTo>
                    <a:lnTo>
                      <a:pt x="477" y="668"/>
                    </a:lnTo>
                    <a:lnTo>
                      <a:pt x="499" y="668"/>
                    </a:lnTo>
                    <a:lnTo>
                      <a:pt x="518" y="668"/>
                    </a:lnTo>
                    <a:lnTo>
                      <a:pt x="541" y="671"/>
                    </a:lnTo>
                    <a:lnTo>
                      <a:pt x="563" y="674"/>
                    </a:lnTo>
                    <a:lnTo>
                      <a:pt x="588" y="677"/>
                    </a:lnTo>
                    <a:lnTo>
                      <a:pt x="610" y="681"/>
                    </a:lnTo>
                    <a:lnTo>
                      <a:pt x="632" y="687"/>
                    </a:lnTo>
                    <a:lnTo>
                      <a:pt x="654" y="693"/>
                    </a:lnTo>
                    <a:lnTo>
                      <a:pt x="673" y="700"/>
                    </a:lnTo>
                    <a:lnTo>
                      <a:pt x="692" y="706"/>
                    </a:lnTo>
                    <a:lnTo>
                      <a:pt x="711" y="712"/>
                    </a:lnTo>
                    <a:lnTo>
                      <a:pt x="692" y="731"/>
                    </a:lnTo>
                    <a:lnTo>
                      <a:pt x="673" y="750"/>
                    </a:lnTo>
                    <a:lnTo>
                      <a:pt x="648" y="766"/>
                    </a:lnTo>
                    <a:lnTo>
                      <a:pt x="626" y="782"/>
                    </a:lnTo>
                    <a:lnTo>
                      <a:pt x="601" y="795"/>
                    </a:lnTo>
                    <a:lnTo>
                      <a:pt x="575" y="807"/>
                    </a:lnTo>
                    <a:lnTo>
                      <a:pt x="547" y="817"/>
                    </a:lnTo>
                    <a:lnTo>
                      <a:pt x="518" y="823"/>
                    </a:lnTo>
                    <a:lnTo>
                      <a:pt x="541" y="905"/>
                    </a:lnTo>
                    <a:lnTo>
                      <a:pt x="547" y="905"/>
                    </a:lnTo>
                    <a:lnTo>
                      <a:pt x="550" y="902"/>
                    </a:lnTo>
                    <a:lnTo>
                      <a:pt x="556" y="902"/>
                    </a:lnTo>
                    <a:lnTo>
                      <a:pt x="560" y="902"/>
                    </a:lnTo>
                    <a:lnTo>
                      <a:pt x="607" y="1038"/>
                    </a:lnTo>
                    <a:lnTo>
                      <a:pt x="575" y="1057"/>
                    </a:lnTo>
                    <a:lnTo>
                      <a:pt x="597" y="1143"/>
                    </a:lnTo>
                    <a:lnTo>
                      <a:pt x="635" y="1120"/>
                    </a:lnTo>
                    <a:lnTo>
                      <a:pt x="651" y="1162"/>
                    </a:lnTo>
                    <a:lnTo>
                      <a:pt x="667" y="1209"/>
                    </a:lnTo>
                    <a:lnTo>
                      <a:pt x="711" y="1184"/>
                    </a:lnTo>
                    <a:lnTo>
                      <a:pt x="888" y="1092"/>
                    </a:lnTo>
                    <a:lnTo>
                      <a:pt x="901" y="1082"/>
                    </a:lnTo>
                    <a:lnTo>
                      <a:pt x="911" y="1067"/>
                    </a:lnTo>
                    <a:lnTo>
                      <a:pt x="911" y="1051"/>
                    </a:lnTo>
                    <a:lnTo>
                      <a:pt x="907" y="1035"/>
                    </a:lnTo>
                    <a:lnTo>
                      <a:pt x="895" y="1022"/>
                    </a:lnTo>
                    <a:lnTo>
                      <a:pt x="882" y="1013"/>
                    </a:lnTo>
                    <a:lnTo>
                      <a:pt x="863" y="1013"/>
                    </a:lnTo>
                    <a:lnTo>
                      <a:pt x="847" y="1016"/>
                    </a:lnTo>
                    <a:lnTo>
                      <a:pt x="715" y="1086"/>
                    </a:lnTo>
                    <a:lnTo>
                      <a:pt x="708" y="1073"/>
                    </a:lnTo>
                    <a:lnTo>
                      <a:pt x="711" y="1063"/>
                    </a:lnTo>
                    <a:lnTo>
                      <a:pt x="715" y="1054"/>
                    </a:lnTo>
                    <a:lnTo>
                      <a:pt x="711" y="1044"/>
                    </a:lnTo>
                    <a:lnTo>
                      <a:pt x="708" y="1035"/>
                    </a:lnTo>
                    <a:lnTo>
                      <a:pt x="705" y="1029"/>
                    </a:lnTo>
                    <a:lnTo>
                      <a:pt x="702" y="1022"/>
                    </a:lnTo>
                    <a:lnTo>
                      <a:pt x="696" y="1019"/>
                    </a:lnTo>
                    <a:lnTo>
                      <a:pt x="689" y="1016"/>
                    </a:lnTo>
                    <a:lnTo>
                      <a:pt x="639" y="870"/>
                    </a:lnTo>
                    <a:lnTo>
                      <a:pt x="670" y="855"/>
                    </a:lnTo>
                    <a:lnTo>
                      <a:pt x="699" y="839"/>
                    </a:lnTo>
                    <a:lnTo>
                      <a:pt x="724" y="817"/>
                    </a:lnTo>
                    <a:lnTo>
                      <a:pt x="749" y="798"/>
                    </a:lnTo>
                    <a:lnTo>
                      <a:pt x="771" y="772"/>
                    </a:lnTo>
                    <a:lnTo>
                      <a:pt x="794" y="750"/>
                    </a:lnTo>
                    <a:lnTo>
                      <a:pt x="813" y="722"/>
                    </a:lnTo>
                    <a:lnTo>
                      <a:pt x="832" y="696"/>
                    </a:lnTo>
                    <a:lnTo>
                      <a:pt x="945" y="696"/>
                    </a:lnTo>
                    <a:lnTo>
                      <a:pt x="907" y="738"/>
                    </a:lnTo>
                    <a:lnTo>
                      <a:pt x="879" y="788"/>
                    </a:lnTo>
                    <a:lnTo>
                      <a:pt x="863" y="845"/>
                    </a:lnTo>
                    <a:lnTo>
                      <a:pt x="857" y="902"/>
                    </a:lnTo>
                    <a:lnTo>
                      <a:pt x="857" y="918"/>
                    </a:lnTo>
                    <a:lnTo>
                      <a:pt x="857" y="934"/>
                    </a:lnTo>
                    <a:lnTo>
                      <a:pt x="860" y="946"/>
                    </a:lnTo>
                    <a:lnTo>
                      <a:pt x="863" y="962"/>
                    </a:lnTo>
                    <a:lnTo>
                      <a:pt x="869" y="978"/>
                    </a:lnTo>
                    <a:lnTo>
                      <a:pt x="879" y="991"/>
                    </a:lnTo>
                    <a:lnTo>
                      <a:pt x="895" y="997"/>
                    </a:lnTo>
                    <a:lnTo>
                      <a:pt x="914" y="997"/>
                    </a:lnTo>
                    <a:lnTo>
                      <a:pt x="930" y="991"/>
                    </a:lnTo>
                    <a:lnTo>
                      <a:pt x="939" y="978"/>
                    </a:lnTo>
                    <a:lnTo>
                      <a:pt x="945" y="962"/>
                    </a:lnTo>
                    <a:lnTo>
                      <a:pt x="945" y="946"/>
                    </a:lnTo>
                    <a:lnTo>
                      <a:pt x="942" y="934"/>
                    </a:lnTo>
                    <a:lnTo>
                      <a:pt x="942" y="924"/>
                    </a:lnTo>
                    <a:lnTo>
                      <a:pt x="942" y="915"/>
                    </a:lnTo>
                    <a:lnTo>
                      <a:pt x="942" y="902"/>
                    </a:lnTo>
                    <a:lnTo>
                      <a:pt x="945" y="861"/>
                    </a:lnTo>
                    <a:lnTo>
                      <a:pt x="958" y="826"/>
                    </a:lnTo>
                    <a:lnTo>
                      <a:pt x="977" y="791"/>
                    </a:lnTo>
                    <a:lnTo>
                      <a:pt x="1002" y="760"/>
                    </a:lnTo>
                    <a:lnTo>
                      <a:pt x="1015" y="772"/>
                    </a:lnTo>
                    <a:lnTo>
                      <a:pt x="1028" y="782"/>
                    </a:lnTo>
                    <a:lnTo>
                      <a:pt x="1043" y="788"/>
                    </a:lnTo>
                    <a:lnTo>
                      <a:pt x="1059" y="795"/>
                    </a:lnTo>
                    <a:lnTo>
                      <a:pt x="1088" y="801"/>
                    </a:lnTo>
                    <a:lnTo>
                      <a:pt x="1113" y="801"/>
                    </a:lnTo>
                    <a:lnTo>
                      <a:pt x="1141" y="795"/>
                    </a:lnTo>
                    <a:lnTo>
                      <a:pt x="1167" y="785"/>
                    </a:lnTo>
                    <a:lnTo>
                      <a:pt x="1189" y="772"/>
                    </a:lnTo>
                    <a:lnTo>
                      <a:pt x="1208" y="753"/>
                    </a:lnTo>
                    <a:lnTo>
                      <a:pt x="1224" y="734"/>
                    </a:lnTo>
                    <a:lnTo>
                      <a:pt x="1236" y="709"/>
                    </a:lnTo>
                    <a:lnTo>
                      <a:pt x="1647" y="709"/>
                    </a:lnTo>
                    <a:lnTo>
                      <a:pt x="1660" y="731"/>
                    </a:lnTo>
                    <a:lnTo>
                      <a:pt x="1673" y="753"/>
                    </a:lnTo>
                    <a:lnTo>
                      <a:pt x="1692" y="772"/>
                    </a:lnTo>
                    <a:lnTo>
                      <a:pt x="1714" y="785"/>
                    </a:lnTo>
                    <a:lnTo>
                      <a:pt x="1726" y="791"/>
                    </a:lnTo>
                    <a:lnTo>
                      <a:pt x="1739" y="798"/>
                    </a:lnTo>
                    <a:lnTo>
                      <a:pt x="1755" y="801"/>
                    </a:lnTo>
                    <a:lnTo>
                      <a:pt x="1768" y="801"/>
                    </a:lnTo>
                    <a:lnTo>
                      <a:pt x="1783" y="801"/>
                    </a:lnTo>
                    <a:lnTo>
                      <a:pt x="1796" y="801"/>
                    </a:lnTo>
                    <a:lnTo>
                      <a:pt x="1812" y="798"/>
                    </a:lnTo>
                    <a:lnTo>
                      <a:pt x="1824" y="795"/>
                    </a:lnTo>
                    <a:lnTo>
                      <a:pt x="1843" y="788"/>
                    </a:lnTo>
                    <a:lnTo>
                      <a:pt x="1859" y="779"/>
                    </a:lnTo>
                    <a:lnTo>
                      <a:pt x="1875" y="766"/>
                    </a:lnTo>
                    <a:lnTo>
                      <a:pt x="1888" y="753"/>
                    </a:lnTo>
                    <a:lnTo>
                      <a:pt x="1916" y="785"/>
                    </a:lnTo>
                    <a:lnTo>
                      <a:pt x="1935" y="820"/>
                    </a:lnTo>
                    <a:lnTo>
                      <a:pt x="1948" y="861"/>
                    </a:lnTo>
                    <a:lnTo>
                      <a:pt x="1951" y="902"/>
                    </a:lnTo>
                    <a:lnTo>
                      <a:pt x="1951" y="915"/>
                    </a:lnTo>
                    <a:lnTo>
                      <a:pt x="1951" y="924"/>
                    </a:lnTo>
                    <a:lnTo>
                      <a:pt x="1951" y="934"/>
                    </a:lnTo>
                    <a:lnTo>
                      <a:pt x="1948" y="946"/>
                    </a:lnTo>
                    <a:lnTo>
                      <a:pt x="1948" y="962"/>
                    </a:lnTo>
                    <a:lnTo>
                      <a:pt x="1954" y="978"/>
                    </a:lnTo>
                    <a:lnTo>
                      <a:pt x="1967" y="991"/>
                    </a:lnTo>
                    <a:lnTo>
                      <a:pt x="1983" y="997"/>
                    </a:lnTo>
                    <a:lnTo>
                      <a:pt x="1998" y="997"/>
                    </a:lnTo>
                    <a:lnTo>
                      <a:pt x="2014" y="991"/>
                    </a:lnTo>
                    <a:lnTo>
                      <a:pt x="2027" y="978"/>
                    </a:lnTo>
                    <a:lnTo>
                      <a:pt x="2033" y="962"/>
                    </a:lnTo>
                    <a:lnTo>
                      <a:pt x="2036" y="946"/>
                    </a:lnTo>
                    <a:lnTo>
                      <a:pt x="2036" y="934"/>
                    </a:lnTo>
                    <a:lnTo>
                      <a:pt x="2036" y="918"/>
                    </a:lnTo>
                    <a:lnTo>
                      <a:pt x="2036" y="902"/>
                    </a:lnTo>
                    <a:lnTo>
                      <a:pt x="2030" y="845"/>
                    </a:lnTo>
                    <a:lnTo>
                      <a:pt x="2014" y="788"/>
                    </a:lnTo>
                    <a:lnTo>
                      <a:pt x="1986" y="738"/>
                    </a:lnTo>
                    <a:lnTo>
                      <a:pt x="1948" y="696"/>
                    </a:lnTo>
                    <a:lnTo>
                      <a:pt x="2052" y="696"/>
                    </a:lnTo>
                    <a:lnTo>
                      <a:pt x="2071" y="722"/>
                    </a:lnTo>
                    <a:lnTo>
                      <a:pt x="2090" y="750"/>
                    </a:lnTo>
                    <a:lnTo>
                      <a:pt x="2109" y="772"/>
                    </a:lnTo>
                    <a:lnTo>
                      <a:pt x="2134" y="798"/>
                    </a:lnTo>
                    <a:lnTo>
                      <a:pt x="2157" y="817"/>
                    </a:lnTo>
                    <a:lnTo>
                      <a:pt x="2185" y="839"/>
                    </a:lnTo>
                    <a:lnTo>
                      <a:pt x="2213" y="855"/>
                    </a:lnTo>
                    <a:lnTo>
                      <a:pt x="2242" y="870"/>
                    </a:lnTo>
                    <a:lnTo>
                      <a:pt x="2191" y="1016"/>
                    </a:lnTo>
                    <a:lnTo>
                      <a:pt x="2185" y="1019"/>
                    </a:lnTo>
                    <a:lnTo>
                      <a:pt x="2179" y="1022"/>
                    </a:lnTo>
                    <a:lnTo>
                      <a:pt x="2175" y="1029"/>
                    </a:lnTo>
                    <a:lnTo>
                      <a:pt x="2172" y="1035"/>
                    </a:lnTo>
                    <a:lnTo>
                      <a:pt x="2169" y="1044"/>
                    </a:lnTo>
                    <a:lnTo>
                      <a:pt x="2169" y="1054"/>
                    </a:lnTo>
                    <a:lnTo>
                      <a:pt x="2169" y="1063"/>
                    </a:lnTo>
                    <a:lnTo>
                      <a:pt x="2172" y="1073"/>
                    </a:lnTo>
                    <a:lnTo>
                      <a:pt x="2166" y="1086"/>
                    </a:lnTo>
                    <a:lnTo>
                      <a:pt x="2036" y="1016"/>
                    </a:lnTo>
                    <a:lnTo>
                      <a:pt x="2036" y="1016"/>
                    </a:lnTo>
                    <a:lnTo>
                      <a:pt x="2021" y="1013"/>
                    </a:lnTo>
                    <a:lnTo>
                      <a:pt x="2002" y="1013"/>
                    </a:lnTo>
                    <a:lnTo>
                      <a:pt x="1989" y="1022"/>
                    </a:lnTo>
                    <a:lnTo>
                      <a:pt x="1976" y="1035"/>
                    </a:lnTo>
                    <a:lnTo>
                      <a:pt x="1973" y="1051"/>
                    </a:lnTo>
                    <a:lnTo>
                      <a:pt x="1973" y="1067"/>
                    </a:lnTo>
                    <a:lnTo>
                      <a:pt x="1983" y="1082"/>
                    </a:lnTo>
                    <a:lnTo>
                      <a:pt x="1995" y="1092"/>
                    </a:lnTo>
                    <a:lnTo>
                      <a:pt x="2169" y="1184"/>
                    </a:lnTo>
                    <a:lnTo>
                      <a:pt x="2213" y="1209"/>
                    </a:lnTo>
                    <a:lnTo>
                      <a:pt x="2229" y="1162"/>
                    </a:lnTo>
                    <a:lnTo>
                      <a:pt x="2245" y="1120"/>
                    </a:lnTo>
                    <a:lnTo>
                      <a:pt x="2308" y="1152"/>
                    </a:lnTo>
                    <a:lnTo>
                      <a:pt x="2324" y="1067"/>
                    </a:lnTo>
                    <a:lnTo>
                      <a:pt x="2274" y="1038"/>
                    </a:lnTo>
                    <a:lnTo>
                      <a:pt x="2321" y="902"/>
                    </a:lnTo>
                    <a:lnTo>
                      <a:pt x="2330" y="905"/>
                    </a:lnTo>
                    <a:lnTo>
                      <a:pt x="2340" y="905"/>
                    </a:lnTo>
                    <a:lnTo>
                      <a:pt x="2346" y="905"/>
                    </a:lnTo>
                    <a:lnTo>
                      <a:pt x="2356" y="908"/>
                    </a:lnTo>
                    <a:lnTo>
                      <a:pt x="2372" y="826"/>
                    </a:lnTo>
                    <a:lnTo>
                      <a:pt x="2343" y="820"/>
                    </a:lnTo>
                    <a:lnTo>
                      <a:pt x="2315" y="810"/>
                    </a:lnTo>
                    <a:lnTo>
                      <a:pt x="2286" y="798"/>
                    </a:lnTo>
                    <a:lnTo>
                      <a:pt x="2261" y="785"/>
                    </a:lnTo>
                    <a:lnTo>
                      <a:pt x="2236" y="769"/>
                    </a:lnTo>
                    <a:lnTo>
                      <a:pt x="2210" y="753"/>
                    </a:lnTo>
                    <a:lnTo>
                      <a:pt x="2188" y="734"/>
                    </a:lnTo>
                    <a:lnTo>
                      <a:pt x="2169" y="712"/>
                    </a:lnTo>
                    <a:lnTo>
                      <a:pt x="2188" y="706"/>
                    </a:lnTo>
                    <a:lnTo>
                      <a:pt x="2207" y="700"/>
                    </a:lnTo>
                    <a:lnTo>
                      <a:pt x="2226" y="693"/>
                    </a:lnTo>
                    <a:lnTo>
                      <a:pt x="2248" y="687"/>
                    </a:lnTo>
                    <a:lnTo>
                      <a:pt x="2270" y="681"/>
                    </a:lnTo>
                    <a:lnTo>
                      <a:pt x="2293" y="677"/>
                    </a:lnTo>
                    <a:lnTo>
                      <a:pt x="2318" y="674"/>
                    </a:lnTo>
                    <a:lnTo>
                      <a:pt x="2340" y="671"/>
                    </a:lnTo>
                    <a:lnTo>
                      <a:pt x="2362" y="668"/>
                    </a:lnTo>
                    <a:lnTo>
                      <a:pt x="2384" y="668"/>
                    </a:lnTo>
                    <a:lnTo>
                      <a:pt x="2403" y="668"/>
                    </a:lnTo>
                    <a:lnTo>
                      <a:pt x="2425" y="668"/>
                    </a:lnTo>
                    <a:lnTo>
                      <a:pt x="2451" y="671"/>
                    </a:lnTo>
                    <a:lnTo>
                      <a:pt x="2476" y="674"/>
                    </a:lnTo>
                    <a:lnTo>
                      <a:pt x="2498" y="677"/>
                    </a:lnTo>
                    <a:lnTo>
                      <a:pt x="2520" y="684"/>
                    </a:lnTo>
                    <a:lnTo>
                      <a:pt x="2542" y="690"/>
                    </a:lnTo>
                    <a:lnTo>
                      <a:pt x="2564" y="696"/>
                    </a:lnTo>
                    <a:lnTo>
                      <a:pt x="2583" y="703"/>
                    </a:lnTo>
                    <a:lnTo>
                      <a:pt x="2602" y="709"/>
                    </a:lnTo>
                    <a:lnTo>
                      <a:pt x="2609" y="712"/>
                    </a:lnTo>
                    <a:lnTo>
                      <a:pt x="2612" y="712"/>
                    </a:lnTo>
                    <a:lnTo>
                      <a:pt x="2618" y="712"/>
                    </a:lnTo>
                    <a:lnTo>
                      <a:pt x="2621" y="712"/>
                    </a:lnTo>
                    <a:lnTo>
                      <a:pt x="2644" y="709"/>
                    </a:lnTo>
                    <a:lnTo>
                      <a:pt x="2662" y="700"/>
                    </a:lnTo>
                    <a:lnTo>
                      <a:pt x="2675" y="681"/>
                    </a:lnTo>
                    <a:lnTo>
                      <a:pt x="2681" y="658"/>
                    </a:lnTo>
                    <a:lnTo>
                      <a:pt x="2681" y="639"/>
                    </a:lnTo>
                    <a:lnTo>
                      <a:pt x="2675" y="624"/>
                    </a:lnTo>
                    <a:lnTo>
                      <a:pt x="2662" y="608"/>
                    </a:lnTo>
                    <a:lnTo>
                      <a:pt x="2647" y="598"/>
                    </a:lnTo>
                    <a:lnTo>
                      <a:pt x="2644" y="598"/>
                    </a:lnTo>
                    <a:lnTo>
                      <a:pt x="2621" y="589"/>
                    </a:lnTo>
                    <a:lnTo>
                      <a:pt x="2599" y="583"/>
                    </a:lnTo>
                    <a:lnTo>
                      <a:pt x="2574" y="573"/>
                    </a:lnTo>
                    <a:lnTo>
                      <a:pt x="2549" y="567"/>
                    </a:lnTo>
                    <a:lnTo>
                      <a:pt x="2523" y="564"/>
                    </a:lnTo>
                    <a:lnTo>
                      <a:pt x="2498" y="557"/>
                    </a:lnTo>
                    <a:lnTo>
                      <a:pt x="2470" y="557"/>
                    </a:lnTo>
                    <a:lnTo>
                      <a:pt x="2441" y="554"/>
                    </a:lnTo>
                    <a:lnTo>
                      <a:pt x="2425" y="554"/>
                    </a:lnTo>
                    <a:lnTo>
                      <a:pt x="2410" y="551"/>
                    </a:lnTo>
                    <a:lnTo>
                      <a:pt x="2394" y="551"/>
                    </a:lnTo>
                    <a:lnTo>
                      <a:pt x="2378" y="551"/>
                    </a:lnTo>
                    <a:lnTo>
                      <a:pt x="2362" y="554"/>
                    </a:lnTo>
                    <a:lnTo>
                      <a:pt x="2346" y="554"/>
                    </a:lnTo>
                    <a:lnTo>
                      <a:pt x="2334" y="554"/>
                    </a:lnTo>
                    <a:lnTo>
                      <a:pt x="2318" y="557"/>
                    </a:lnTo>
                    <a:lnTo>
                      <a:pt x="2289" y="560"/>
                    </a:lnTo>
                    <a:lnTo>
                      <a:pt x="2261" y="564"/>
                    </a:lnTo>
                    <a:lnTo>
                      <a:pt x="2236" y="570"/>
                    </a:lnTo>
                    <a:lnTo>
                      <a:pt x="2207" y="576"/>
                    </a:lnTo>
                    <a:lnTo>
                      <a:pt x="2182" y="583"/>
                    </a:lnTo>
                    <a:lnTo>
                      <a:pt x="2160" y="589"/>
                    </a:lnTo>
                    <a:lnTo>
                      <a:pt x="2138" y="598"/>
                    </a:lnTo>
                    <a:lnTo>
                      <a:pt x="2115" y="608"/>
                    </a:lnTo>
                    <a:lnTo>
                      <a:pt x="2115" y="608"/>
                    </a:lnTo>
                    <a:lnTo>
                      <a:pt x="2112" y="611"/>
                    </a:lnTo>
                    <a:lnTo>
                      <a:pt x="2112" y="611"/>
                    </a:lnTo>
                    <a:lnTo>
                      <a:pt x="2109" y="611"/>
                    </a:lnTo>
                    <a:lnTo>
                      <a:pt x="2109" y="614"/>
                    </a:lnTo>
                    <a:lnTo>
                      <a:pt x="2096" y="579"/>
                    </a:lnTo>
                    <a:lnTo>
                      <a:pt x="2087" y="545"/>
                    </a:lnTo>
                    <a:lnTo>
                      <a:pt x="2084" y="510"/>
                    </a:lnTo>
                    <a:lnTo>
                      <a:pt x="2081" y="475"/>
                    </a:lnTo>
                    <a:lnTo>
                      <a:pt x="2087" y="402"/>
                    </a:lnTo>
                    <a:lnTo>
                      <a:pt x="2109" y="336"/>
                    </a:lnTo>
                    <a:lnTo>
                      <a:pt x="2141" y="272"/>
                    </a:lnTo>
                    <a:lnTo>
                      <a:pt x="2185" y="219"/>
                    </a:lnTo>
                    <a:lnTo>
                      <a:pt x="2239" y="174"/>
                    </a:lnTo>
                    <a:lnTo>
                      <a:pt x="2299" y="143"/>
                    </a:lnTo>
                    <a:lnTo>
                      <a:pt x="2365" y="121"/>
                    </a:lnTo>
                    <a:lnTo>
                      <a:pt x="2438" y="114"/>
                    </a:lnTo>
                    <a:lnTo>
                      <a:pt x="2511" y="121"/>
                    </a:lnTo>
                    <a:lnTo>
                      <a:pt x="2577" y="143"/>
                    </a:lnTo>
                    <a:lnTo>
                      <a:pt x="2637" y="174"/>
                    </a:lnTo>
                    <a:lnTo>
                      <a:pt x="2691" y="219"/>
                    </a:lnTo>
                    <a:lnTo>
                      <a:pt x="2735" y="272"/>
                    </a:lnTo>
                    <a:lnTo>
                      <a:pt x="2767" y="336"/>
                    </a:lnTo>
                    <a:lnTo>
                      <a:pt x="2789" y="402"/>
                    </a:lnTo>
                    <a:lnTo>
                      <a:pt x="2795" y="475"/>
                    </a:lnTo>
                    <a:lnTo>
                      <a:pt x="2789" y="548"/>
                    </a:lnTo>
                    <a:lnTo>
                      <a:pt x="2767" y="614"/>
                    </a:lnTo>
                    <a:lnTo>
                      <a:pt x="2735" y="674"/>
                    </a:lnTo>
                    <a:lnTo>
                      <a:pt x="2691" y="725"/>
                    </a:lnTo>
                    <a:lnTo>
                      <a:pt x="2637" y="769"/>
                    </a:lnTo>
                    <a:lnTo>
                      <a:pt x="2577" y="801"/>
                    </a:lnTo>
                    <a:lnTo>
                      <a:pt x="2511" y="823"/>
                    </a:lnTo>
                    <a:lnTo>
                      <a:pt x="2438" y="829"/>
                    </a:lnTo>
                    <a:lnTo>
                      <a:pt x="2422" y="829"/>
                    </a:lnTo>
                    <a:lnTo>
                      <a:pt x="2406" y="829"/>
                    </a:lnTo>
                    <a:lnTo>
                      <a:pt x="2394" y="829"/>
                    </a:lnTo>
                    <a:lnTo>
                      <a:pt x="2378" y="826"/>
                    </a:lnTo>
                    <a:lnTo>
                      <a:pt x="2365" y="912"/>
                    </a:lnTo>
                    <a:lnTo>
                      <a:pt x="2381" y="915"/>
                    </a:lnTo>
                    <a:lnTo>
                      <a:pt x="2397" y="915"/>
                    </a:lnTo>
                    <a:lnTo>
                      <a:pt x="2413" y="915"/>
                    </a:lnTo>
                    <a:lnTo>
                      <a:pt x="2428" y="915"/>
                    </a:lnTo>
                    <a:lnTo>
                      <a:pt x="2365" y="1086"/>
                    </a:lnTo>
                    <a:lnTo>
                      <a:pt x="2346" y="1076"/>
                    </a:lnTo>
                    <a:lnTo>
                      <a:pt x="2334" y="1168"/>
                    </a:lnTo>
                    <a:lnTo>
                      <a:pt x="2368" y="1184"/>
                    </a:lnTo>
                    <a:lnTo>
                      <a:pt x="2410" y="1206"/>
                    </a:lnTo>
                    <a:lnTo>
                      <a:pt x="2428" y="1162"/>
                    </a:lnTo>
                    <a:lnTo>
                      <a:pt x="2523" y="908"/>
                    </a:lnTo>
                    <a:lnTo>
                      <a:pt x="2599" y="886"/>
                    </a:lnTo>
                    <a:lnTo>
                      <a:pt x="2666" y="855"/>
                    </a:lnTo>
                    <a:lnTo>
                      <a:pt x="2726" y="810"/>
                    </a:lnTo>
                    <a:lnTo>
                      <a:pt x="2780" y="757"/>
                    </a:lnTo>
                    <a:lnTo>
                      <a:pt x="2821" y="696"/>
                    </a:lnTo>
                    <a:lnTo>
                      <a:pt x="2852" y="627"/>
                    </a:lnTo>
                    <a:lnTo>
                      <a:pt x="2874" y="554"/>
                    </a:lnTo>
                    <a:lnTo>
                      <a:pt x="2881" y="475"/>
                    </a:lnTo>
                    <a:lnTo>
                      <a:pt x="2874" y="408"/>
                    </a:lnTo>
                    <a:lnTo>
                      <a:pt x="2862" y="345"/>
                    </a:lnTo>
                    <a:lnTo>
                      <a:pt x="2840" y="285"/>
                    </a:lnTo>
                    <a:lnTo>
                      <a:pt x="2808" y="231"/>
                    </a:lnTo>
                    <a:lnTo>
                      <a:pt x="2770" y="181"/>
                    </a:lnTo>
                    <a:lnTo>
                      <a:pt x="2726" y="136"/>
                    </a:lnTo>
                    <a:lnTo>
                      <a:pt x="2678" y="98"/>
                    </a:lnTo>
                    <a:lnTo>
                      <a:pt x="2621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4" name="Freeform 24"/>
              <p:cNvSpPr>
                <a:spLocks/>
              </p:cNvSpPr>
              <p:nvPr/>
            </p:nvSpPr>
            <p:spPr bwMode="auto">
              <a:xfrm>
                <a:off x="5082" y="2881"/>
                <a:ext cx="22" cy="86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0" y="82"/>
                  </a:cxn>
                  <a:cxn ang="0">
                    <a:pos x="3" y="82"/>
                  </a:cxn>
                  <a:cxn ang="0">
                    <a:pos x="6" y="82"/>
                  </a:cxn>
                  <a:cxn ang="0">
                    <a:pos x="6" y="82"/>
                  </a:cxn>
                  <a:cxn ang="0">
                    <a:pos x="9" y="86"/>
                  </a:cxn>
                  <a:cxn ang="0">
                    <a:pos x="22" y="0"/>
                  </a:cxn>
                </a:cxnLst>
                <a:rect l="0" t="0" r="r" b="b"/>
                <a:pathLst>
                  <a:path w="22" h="86">
                    <a:moveTo>
                      <a:pt x="22" y="0"/>
                    </a:moveTo>
                    <a:lnTo>
                      <a:pt x="19" y="0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0" y="82"/>
                    </a:lnTo>
                    <a:lnTo>
                      <a:pt x="3" y="82"/>
                    </a:lnTo>
                    <a:lnTo>
                      <a:pt x="6" y="82"/>
                    </a:lnTo>
                    <a:lnTo>
                      <a:pt x="6" y="82"/>
                    </a:lnTo>
                    <a:lnTo>
                      <a:pt x="9" y="86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5" name="Freeform 25"/>
              <p:cNvSpPr>
                <a:spLocks/>
              </p:cNvSpPr>
              <p:nvPr/>
            </p:nvSpPr>
            <p:spPr bwMode="auto">
              <a:xfrm>
                <a:off x="5034" y="3122"/>
                <a:ext cx="38" cy="101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85"/>
                  </a:cxn>
                  <a:cxn ang="0">
                    <a:pos x="26" y="101"/>
                  </a:cxn>
                  <a:cxn ang="0">
                    <a:pos x="38" y="9"/>
                  </a:cxn>
                  <a:cxn ang="0">
                    <a:pos x="16" y="0"/>
                  </a:cxn>
                </a:cxnLst>
                <a:rect l="0" t="0" r="r" b="b"/>
                <a:pathLst>
                  <a:path w="38" h="101">
                    <a:moveTo>
                      <a:pt x="16" y="0"/>
                    </a:moveTo>
                    <a:lnTo>
                      <a:pt x="0" y="85"/>
                    </a:lnTo>
                    <a:lnTo>
                      <a:pt x="26" y="101"/>
                    </a:lnTo>
                    <a:lnTo>
                      <a:pt x="38" y="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6" name="Freeform 26"/>
              <p:cNvSpPr>
                <a:spLocks/>
              </p:cNvSpPr>
              <p:nvPr/>
            </p:nvSpPr>
            <p:spPr bwMode="auto">
              <a:xfrm>
                <a:off x="4784" y="2233"/>
                <a:ext cx="225" cy="221"/>
              </a:xfrm>
              <a:custGeom>
                <a:avLst/>
                <a:gdLst/>
                <a:ahLst/>
                <a:cxnLst>
                  <a:cxn ang="0">
                    <a:pos x="111" y="221"/>
                  </a:cxn>
                  <a:cxn ang="0">
                    <a:pos x="133" y="218"/>
                  </a:cxn>
                  <a:cxn ang="0">
                    <a:pos x="155" y="212"/>
                  </a:cxn>
                  <a:cxn ang="0">
                    <a:pos x="174" y="202"/>
                  </a:cxn>
                  <a:cxn ang="0">
                    <a:pos x="193" y="189"/>
                  </a:cxn>
                  <a:cxn ang="0">
                    <a:pos x="206" y="170"/>
                  </a:cxn>
                  <a:cxn ang="0">
                    <a:pos x="216" y="151"/>
                  </a:cxn>
                  <a:cxn ang="0">
                    <a:pos x="222" y="132"/>
                  </a:cxn>
                  <a:cxn ang="0">
                    <a:pos x="225" y="110"/>
                  </a:cxn>
                  <a:cxn ang="0">
                    <a:pos x="222" y="88"/>
                  </a:cxn>
                  <a:cxn ang="0">
                    <a:pos x="216" y="69"/>
                  </a:cxn>
                  <a:cxn ang="0">
                    <a:pos x="206" y="50"/>
                  </a:cxn>
                  <a:cxn ang="0">
                    <a:pos x="193" y="31"/>
                  </a:cxn>
                  <a:cxn ang="0">
                    <a:pos x="174" y="19"/>
                  </a:cxn>
                  <a:cxn ang="0">
                    <a:pos x="155" y="9"/>
                  </a:cxn>
                  <a:cxn ang="0">
                    <a:pos x="133" y="3"/>
                  </a:cxn>
                  <a:cxn ang="0">
                    <a:pos x="111" y="0"/>
                  </a:cxn>
                  <a:cxn ang="0">
                    <a:pos x="89" y="3"/>
                  </a:cxn>
                  <a:cxn ang="0">
                    <a:pos x="70" y="9"/>
                  </a:cxn>
                  <a:cxn ang="0">
                    <a:pos x="51" y="19"/>
                  </a:cxn>
                  <a:cxn ang="0">
                    <a:pos x="32" y="31"/>
                  </a:cxn>
                  <a:cxn ang="0">
                    <a:pos x="19" y="50"/>
                  </a:cxn>
                  <a:cxn ang="0">
                    <a:pos x="10" y="69"/>
                  </a:cxn>
                  <a:cxn ang="0">
                    <a:pos x="4" y="88"/>
                  </a:cxn>
                  <a:cxn ang="0">
                    <a:pos x="0" y="110"/>
                  </a:cxn>
                  <a:cxn ang="0">
                    <a:pos x="4" y="132"/>
                  </a:cxn>
                  <a:cxn ang="0">
                    <a:pos x="10" y="151"/>
                  </a:cxn>
                  <a:cxn ang="0">
                    <a:pos x="19" y="170"/>
                  </a:cxn>
                  <a:cxn ang="0">
                    <a:pos x="32" y="189"/>
                  </a:cxn>
                  <a:cxn ang="0">
                    <a:pos x="51" y="202"/>
                  </a:cxn>
                  <a:cxn ang="0">
                    <a:pos x="70" y="212"/>
                  </a:cxn>
                  <a:cxn ang="0">
                    <a:pos x="89" y="218"/>
                  </a:cxn>
                  <a:cxn ang="0">
                    <a:pos x="111" y="221"/>
                  </a:cxn>
                </a:cxnLst>
                <a:rect l="0" t="0" r="r" b="b"/>
                <a:pathLst>
                  <a:path w="225" h="221">
                    <a:moveTo>
                      <a:pt x="111" y="221"/>
                    </a:moveTo>
                    <a:lnTo>
                      <a:pt x="133" y="218"/>
                    </a:lnTo>
                    <a:lnTo>
                      <a:pt x="155" y="212"/>
                    </a:lnTo>
                    <a:lnTo>
                      <a:pt x="174" y="202"/>
                    </a:lnTo>
                    <a:lnTo>
                      <a:pt x="193" y="189"/>
                    </a:lnTo>
                    <a:lnTo>
                      <a:pt x="206" y="170"/>
                    </a:lnTo>
                    <a:lnTo>
                      <a:pt x="216" y="151"/>
                    </a:lnTo>
                    <a:lnTo>
                      <a:pt x="222" y="132"/>
                    </a:lnTo>
                    <a:lnTo>
                      <a:pt x="225" y="110"/>
                    </a:lnTo>
                    <a:lnTo>
                      <a:pt x="222" y="88"/>
                    </a:lnTo>
                    <a:lnTo>
                      <a:pt x="216" y="69"/>
                    </a:lnTo>
                    <a:lnTo>
                      <a:pt x="206" y="50"/>
                    </a:lnTo>
                    <a:lnTo>
                      <a:pt x="193" y="31"/>
                    </a:lnTo>
                    <a:lnTo>
                      <a:pt x="174" y="19"/>
                    </a:lnTo>
                    <a:lnTo>
                      <a:pt x="155" y="9"/>
                    </a:lnTo>
                    <a:lnTo>
                      <a:pt x="133" y="3"/>
                    </a:lnTo>
                    <a:lnTo>
                      <a:pt x="111" y="0"/>
                    </a:lnTo>
                    <a:lnTo>
                      <a:pt x="89" y="3"/>
                    </a:lnTo>
                    <a:lnTo>
                      <a:pt x="70" y="9"/>
                    </a:lnTo>
                    <a:lnTo>
                      <a:pt x="51" y="19"/>
                    </a:lnTo>
                    <a:lnTo>
                      <a:pt x="32" y="31"/>
                    </a:lnTo>
                    <a:lnTo>
                      <a:pt x="19" y="50"/>
                    </a:lnTo>
                    <a:lnTo>
                      <a:pt x="10" y="69"/>
                    </a:lnTo>
                    <a:lnTo>
                      <a:pt x="4" y="88"/>
                    </a:lnTo>
                    <a:lnTo>
                      <a:pt x="0" y="110"/>
                    </a:lnTo>
                    <a:lnTo>
                      <a:pt x="4" y="132"/>
                    </a:lnTo>
                    <a:lnTo>
                      <a:pt x="10" y="151"/>
                    </a:lnTo>
                    <a:lnTo>
                      <a:pt x="19" y="170"/>
                    </a:lnTo>
                    <a:lnTo>
                      <a:pt x="32" y="189"/>
                    </a:lnTo>
                    <a:lnTo>
                      <a:pt x="51" y="202"/>
                    </a:lnTo>
                    <a:lnTo>
                      <a:pt x="70" y="212"/>
                    </a:lnTo>
                    <a:lnTo>
                      <a:pt x="89" y="218"/>
                    </a:lnTo>
                    <a:lnTo>
                      <a:pt x="111" y="2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7" name="Freeform 27"/>
              <p:cNvSpPr>
                <a:spLocks/>
              </p:cNvSpPr>
              <p:nvPr/>
            </p:nvSpPr>
            <p:spPr bwMode="auto">
              <a:xfrm>
                <a:off x="4759" y="2207"/>
                <a:ext cx="278" cy="272"/>
              </a:xfrm>
              <a:custGeom>
                <a:avLst/>
                <a:gdLst/>
                <a:ahLst/>
                <a:cxnLst>
                  <a:cxn ang="0">
                    <a:pos x="136" y="272"/>
                  </a:cxn>
                  <a:cxn ang="0">
                    <a:pos x="165" y="269"/>
                  </a:cxn>
                  <a:cxn ang="0">
                    <a:pos x="193" y="263"/>
                  </a:cxn>
                  <a:cxn ang="0">
                    <a:pos x="215" y="250"/>
                  </a:cxn>
                  <a:cxn ang="0">
                    <a:pos x="237" y="231"/>
                  </a:cxn>
                  <a:cxn ang="0">
                    <a:pos x="253" y="212"/>
                  </a:cxn>
                  <a:cxn ang="0">
                    <a:pos x="266" y="190"/>
                  </a:cxn>
                  <a:cxn ang="0">
                    <a:pos x="275" y="165"/>
                  </a:cxn>
                  <a:cxn ang="0">
                    <a:pos x="278" y="136"/>
                  </a:cxn>
                  <a:cxn ang="0">
                    <a:pos x="275" y="108"/>
                  </a:cxn>
                  <a:cxn ang="0">
                    <a:pos x="266" y="82"/>
                  </a:cxn>
                  <a:cxn ang="0">
                    <a:pos x="253" y="60"/>
                  </a:cxn>
                  <a:cxn ang="0">
                    <a:pos x="237" y="38"/>
                  </a:cxn>
                  <a:cxn ang="0">
                    <a:pos x="215" y="22"/>
                  </a:cxn>
                  <a:cxn ang="0">
                    <a:pos x="193" y="10"/>
                  </a:cxn>
                  <a:cxn ang="0">
                    <a:pos x="165" y="3"/>
                  </a:cxn>
                  <a:cxn ang="0">
                    <a:pos x="136" y="0"/>
                  </a:cxn>
                  <a:cxn ang="0">
                    <a:pos x="111" y="3"/>
                  </a:cxn>
                  <a:cxn ang="0">
                    <a:pos x="86" y="10"/>
                  </a:cxn>
                  <a:cxn ang="0">
                    <a:pos x="60" y="22"/>
                  </a:cxn>
                  <a:cxn ang="0">
                    <a:pos x="41" y="38"/>
                  </a:cxn>
                  <a:cxn ang="0">
                    <a:pos x="25" y="60"/>
                  </a:cxn>
                  <a:cxn ang="0">
                    <a:pos x="10" y="82"/>
                  </a:cxn>
                  <a:cxn ang="0">
                    <a:pos x="3" y="108"/>
                  </a:cxn>
                  <a:cxn ang="0">
                    <a:pos x="0" y="136"/>
                  </a:cxn>
                  <a:cxn ang="0">
                    <a:pos x="3" y="165"/>
                  </a:cxn>
                  <a:cxn ang="0">
                    <a:pos x="10" y="190"/>
                  </a:cxn>
                  <a:cxn ang="0">
                    <a:pos x="25" y="212"/>
                  </a:cxn>
                  <a:cxn ang="0">
                    <a:pos x="41" y="231"/>
                  </a:cxn>
                  <a:cxn ang="0">
                    <a:pos x="60" y="250"/>
                  </a:cxn>
                  <a:cxn ang="0">
                    <a:pos x="86" y="263"/>
                  </a:cxn>
                  <a:cxn ang="0">
                    <a:pos x="111" y="269"/>
                  </a:cxn>
                  <a:cxn ang="0">
                    <a:pos x="136" y="272"/>
                  </a:cxn>
                </a:cxnLst>
                <a:rect l="0" t="0" r="r" b="b"/>
                <a:pathLst>
                  <a:path w="278" h="272">
                    <a:moveTo>
                      <a:pt x="136" y="272"/>
                    </a:moveTo>
                    <a:lnTo>
                      <a:pt x="165" y="269"/>
                    </a:lnTo>
                    <a:lnTo>
                      <a:pt x="193" y="263"/>
                    </a:lnTo>
                    <a:lnTo>
                      <a:pt x="215" y="250"/>
                    </a:lnTo>
                    <a:lnTo>
                      <a:pt x="237" y="231"/>
                    </a:lnTo>
                    <a:lnTo>
                      <a:pt x="253" y="212"/>
                    </a:lnTo>
                    <a:lnTo>
                      <a:pt x="266" y="190"/>
                    </a:lnTo>
                    <a:lnTo>
                      <a:pt x="275" y="165"/>
                    </a:lnTo>
                    <a:lnTo>
                      <a:pt x="278" y="136"/>
                    </a:lnTo>
                    <a:lnTo>
                      <a:pt x="275" y="108"/>
                    </a:lnTo>
                    <a:lnTo>
                      <a:pt x="266" y="82"/>
                    </a:lnTo>
                    <a:lnTo>
                      <a:pt x="253" y="60"/>
                    </a:lnTo>
                    <a:lnTo>
                      <a:pt x="237" y="38"/>
                    </a:lnTo>
                    <a:lnTo>
                      <a:pt x="215" y="22"/>
                    </a:lnTo>
                    <a:lnTo>
                      <a:pt x="193" y="10"/>
                    </a:lnTo>
                    <a:lnTo>
                      <a:pt x="165" y="3"/>
                    </a:lnTo>
                    <a:lnTo>
                      <a:pt x="136" y="0"/>
                    </a:lnTo>
                    <a:lnTo>
                      <a:pt x="111" y="3"/>
                    </a:lnTo>
                    <a:lnTo>
                      <a:pt x="86" y="10"/>
                    </a:lnTo>
                    <a:lnTo>
                      <a:pt x="60" y="22"/>
                    </a:lnTo>
                    <a:lnTo>
                      <a:pt x="41" y="38"/>
                    </a:lnTo>
                    <a:lnTo>
                      <a:pt x="25" y="60"/>
                    </a:lnTo>
                    <a:lnTo>
                      <a:pt x="10" y="82"/>
                    </a:lnTo>
                    <a:lnTo>
                      <a:pt x="3" y="108"/>
                    </a:lnTo>
                    <a:lnTo>
                      <a:pt x="0" y="136"/>
                    </a:lnTo>
                    <a:lnTo>
                      <a:pt x="3" y="165"/>
                    </a:lnTo>
                    <a:lnTo>
                      <a:pt x="10" y="190"/>
                    </a:lnTo>
                    <a:lnTo>
                      <a:pt x="25" y="212"/>
                    </a:lnTo>
                    <a:lnTo>
                      <a:pt x="41" y="231"/>
                    </a:lnTo>
                    <a:lnTo>
                      <a:pt x="60" y="250"/>
                    </a:lnTo>
                    <a:lnTo>
                      <a:pt x="86" y="263"/>
                    </a:lnTo>
                    <a:lnTo>
                      <a:pt x="111" y="269"/>
                    </a:lnTo>
                    <a:lnTo>
                      <a:pt x="136" y="2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8" name="Freeform 28"/>
              <p:cNvSpPr>
                <a:spLocks/>
              </p:cNvSpPr>
              <p:nvPr/>
            </p:nvSpPr>
            <p:spPr bwMode="auto">
              <a:xfrm>
                <a:off x="4810" y="2258"/>
                <a:ext cx="174" cy="171"/>
              </a:xfrm>
              <a:custGeom>
                <a:avLst/>
                <a:gdLst/>
                <a:ahLst/>
                <a:cxnLst>
                  <a:cxn ang="0">
                    <a:pos x="0" y="85"/>
                  </a:cxn>
                  <a:cxn ang="0">
                    <a:pos x="6" y="50"/>
                  </a:cxn>
                  <a:cxn ang="0">
                    <a:pos x="25" y="25"/>
                  </a:cxn>
                  <a:cxn ang="0">
                    <a:pos x="54" y="6"/>
                  </a:cxn>
                  <a:cxn ang="0">
                    <a:pos x="85" y="0"/>
                  </a:cxn>
                  <a:cxn ang="0">
                    <a:pos x="120" y="6"/>
                  </a:cxn>
                  <a:cxn ang="0">
                    <a:pos x="148" y="25"/>
                  </a:cxn>
                  <a:cxn ang="0">
                    <a:pos x="167" y="50"/>
                  </a:cxn>
                  <a:cxn ang="0">
                    <a:pos x="174" y="85"/>
                  </a:cxn>
                  <a:cxn ang="0">
                    <a:pos x="167" y="120"/>
                  </a:cxn>
                  <a:cxn ang="0">
                    <a:pos x="148" y="145"/>
                  </a:cxn>
                  <a:cxn ang="0">
                    <a:pos x="120" y="164"/>
                  </a:cxn>
                  <a:cxn ang="0">
                    <a:pos x="85" y="171"/>
                  </a:cxn>
                  <a:cxn ang="0">
                    <a:pos x="54" y="164"/>
                  </a:cxn>
                  <a:cxn ang="0">
                    <a:pos x="25" y="145"/>
                  </a:cxn>
                  <a:cxn ang="0">
                    <a:pos x="6" y="120"/>
                  </a:cxn>
                  <a:cxn ang="0">
                    <a:pos x="0" y="85"/>
                  </a:cxn>
                </a:cxnLst>
                <a:rect l="0" t="0" r="r" b="b"/>
                <a:pathLst>
                  <a:path w="174" h="171">
                    <a:moveTo>
                      <a:pt x="0" y="85"/>
                    </a:moveTo>
                    <a:lnTo>
                      <a:pt x="6" y="50"/>
                    </a:lnTo>
                    <a:lnTo>
                      <a:pt x="25" y="25"/>
                    </a:lnTo>
                    <a:lnTo>
                      <a:pt x="54" y="6"/>
                    </a:lnTo>
                    <a:lnTo>
                      <a:pt x="85" y="0"/>
                    </a:lnTo>
                    <a:lnTo>
                      <a:pt x="120" y="6"/>
                    </a:lnTo>
                    <a:lnTo>
                      <a:pt x="148" y="25"/>
                    </a:lnTo>
                    <a:lnTo>
                      <a:pt x="167" y="50"/>
                    </a:lnTo>
                    <a:lnTo>
                      <a:pt x="174" y="85"/>
                    </a:lnTo>
                    <a:lnTo>
                      <a:pt x="167" y="120"/>
                    </a:lnTo>
                    <a:lnTo>
                      <a:pt x="148" y="145"/>
                    </a:lnTo>
                    <a:lnTo>
                      <a:pt x="120" y="164"/>
                    </a:lnTo>
                    <a:lnTo>
                      <a:pt x="85" y="171"/>
                    </a:lnTo>
                    <a:lnTo>
                      <a:pt x="54" y="164"/>
                    </a:lnTo>
                    <a:lnTo>
                      <a:pt x="25" y="145"/>
                    </a:lnTo>
                    <a:lnTo>
                      <a:pt x="6" y="12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9" name="Freeform 29"/>
              <p:cNvSpPr>
                <a:spLocks/>
              </p:cNvSpPr>
              <p:nvPr/>
            </p:nvSpPr>
            <p:spPr bwMode="auto">
              <a:xfrm>
                <a:off x="3323" y="2233"/>
                <a:ext cx="228" cy="221"/>
              </a:xfrm>
              <a:custGeom>
                <a:avLst/>
                <a:gdLst/>
                <a:ahLst/>
                <a:cxnLst>
                  <a:cxn ang="0">
                    <a:pos x="114" y="221"/>
                  </a:cxn>
                  <a:cxn ang="0">
                    <a:pos x="92" y="218"/>
                  </a:cxn>
                  <a:cxn ang="0">
                    <a:pos x="70" y="212"/>
                  </a:cxn>
                  <a:cxn ang="0">
                    <a:pos x="51" y="202"/>
                  </a:cxn>
                  <a:cxn ang="0">
                    <a:pos x="35" y="189"/>
                  </a:cxn>
                  <a:cxn ang="0">
                    <a:pos x="19" y="170"/>
                  </a:cxn>
                  <a:cxn ang="0">
                    <a:pos x="10" y="151"/>
                  </a:cxn>
                  <a:cxn ang="0">
                    <a:pos x="4" y="132"/>
                  </a:cxn>
                  <a:cxn ang="0">
                    <a:pos x="0" y="110"/>
                  </a:cxn>
                  <a:cxn ang="0">
                    <a:pos x="4" y="88"/>
                  </a:cxn>
                  <a:cxn ang="0">
                    <a:pos x="10" y="69"/>
                  </a:cxn>
                  <a:cxn ang="0">
                    <a:pos x="19" y="50"/>
                  </a:cxn>
                  <a:cxn ang="0">
                    <a:pos x="35" y="31"/>
                  </a:cxn>
                  <a:cxn ang="0">
                    <a:pos x="51" y="19"/>
                  </a:cxn>
                  <a:cxn ang="0">
                    <a:pos x="70" y="9"/>
                  </a:cxn>
                  <a:cxn ang="0">
                    <a:pos x="92" y="3"/>
                  </a:cxn>
                  <a:cxn ang="0">
                    <a:pos x="114" y="0"/>
                  </a:cxn>
                  <a:cxn ang="0">
                    <a:pos x="136" y="3"/>
                  </a:cxn>
                  <a:cxn ang="0">
                    <a:pos x="159" y="9"/>
                  </a:cxn>
                  <a:cxn ang="0">
                    <a:pos x="178" y="19"/>
                  </a:cxn>
                  <a:cxn ang="0">
                    <a:pos x="197" y="31"/>
                  </a:cxn>
                  <a:cxn ang="0">
                    <a:pos x="209" y="50"/>
                  </a:cxn>
                  <a:cxn ang="0">
                    <a:pos x="219" y="69"/>
                  </a:cxn>
                  <a:cxn ang="0">
                    <a:pos x="225" y="88"/>
                  </a:cxn>
                  <a:cxn ang="0">
                    <a:pos x="228" y="110"/>
                  </a:cxn>
                  <a:cxn ang="0">
                    <a:pos x="225" y="132"/>
                  </a:cxn>
                  <a:cxn ang="0">
                    <a:pos x="219" y="151"/>
                  </a:cxn>
                  <a:cxn ang="0">
                    <a:pos x="209" y="170"/>
                  </a:cxn>
                  <a:cxn ang="0">
                    <a:pos x="197" y="189"/>
                  </a:cxn>
                  <a:cxn ang="0">
                    <a:pos x="178" y="202"/>
                  </a:cxn>
                  <a:cxn ang="0">
                    <a:pos x="159" y="212"/>
                  </a:cxn>
                  <a:cxn ang="0">
                    <a:pos x="136" y="218"/>
                  </a:cxn>
                  <a:cxn ang="0">
                    <a:pos x="114" y="221"/>
                  </a:cxn>
                </a:cxnLst>
                <a:rect l="0" t="0" r="r" b="b"/>
                <a:pathLst>
                  <a:path w="228" h="221">
                    <a:moveTo>
                      <a:pt x="114" y="221"/>
                    </a:moveTo>
                    <a:lnTo>
                      <a:pt x="92" y="218"/>
                    </a:lnTo>
                    <a:lnTo>
                      <a:pt x="70" y="212"/>
                    </a:lnTo>
                    <a:lnTo>
                      <a:pt x="51" y="202"/>
                    </a:lnTo>
                    <a:lnTo>
                      <a:pt x="35" y="189"/>
                    </a:lnTo>
                    <a:lnTo>
                      <a:pt x="19" y="170"/>
                    </a:lnTo>
                    <a:lnTo>
                      <a:pt x="10" y="151"/>
                    </a:lnTo>
                    <a:lnTo>
                      <a:pt x="4" y="132"/>
                    </a:lnTo>
                    <a:lnTo>
                      <a:pt x="0" y="110"/>
                    </a:lnTo>
                    <a:lnTo>
                      <a:pt x="4" y="88"/>
                    </a:lnTo>
                    <a:lnTo>
                      <a:pt x="10" y="69"/>
                    </a:lnTo>
                    <a:lnTo>
                      <a:pt x="19" y="50"/>
                    </a:lnTo>
                    <a:lnTo>
                      <a:pt x="35" y="31"/>
                    </a:lnTo>
                    <a:lnTo>
                      <a:pt x="51" y="19"/>
                    </a:lnTo>
                    <a:lnTo>
                      <a:pt x="70" y="9"/>
                    </a:lnTo>
                    <a:lnTo>
                      <a:pt x="92" y="3"/>
                    </a:lnTo>
                    <a:lnTo>
                      <a:pt x="114" y="0"/>
                    </a:lnTo>
                    <a:lnTo>
                      <a:pt x="136" y="3"/>
                    </a:lnTo>
                    <a:lnTo>
                      <a:pt x="159" y="9"/>
                    </a:lnTo>
                    <a:lnTo>
                      <a:pt x="178" y="19"/>
                    </a:lnTo>
                    <a:lnTo>
                      <a:pt x="197" y="31"/>
                    </a:lnTo>
                    <a:lnTo>
                      <a:pt x="209" y="50"/>
                    </a:lnTo>
                    <a:lnTo>
                      <a:pt x="219" y="69"/>
                    </a:lnTo>
                    <a:lnTo>
                      <a:pt x="225" y="88"/>
                    </a:lnTo>
                    <a:lnTo>
                      <a:pt x="228" y="110"/>
                    </a:lnTo>
                    <a:lnTo>
                      <a:pt x="225" y="132"/>
                    </a:lnTo>
                    <a:lnTo>
                      <a:pt x="219" y="151"/>
                    </a:lnTo>
                    <a:lnTo>
                      <a:pt x="209" y="170"/>
                    </a:lnTo>
                    <a:lnTo>
                      <a:pt x="197" y="189"/>
                    </a:lnTo>
                    <a:lnTo>
                      <a:pt x="178" y="202"/>
                    </a:lnTo>
                    <a:lnTo>
                      <a:pt x="159" y="212"/>
                    </a:lnTo>
                    <a:lnTo>
                      <a:pt x="136" y="218"/>
                    </a:lnTo>
                    <a:lnTo>
                      <a:pt x="114" y="2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0" name="Freeform 30"/>
              <p:cNvSpPr>
                <a:spLocks/>
              </p:cNvSpPr>
              <p:nvPr/>
            </p:nvSpPr>
            <p:spPr bwMode="auto">
              <a:xfrm>
                <a:off x="3295" y="2207"/>
                <a:ext cx="281" cy="272"/>
              </a:xfrm>
              <a:custGeom>
                <a:avLst/>
                <a:gdLst/>
                <a:ahLst/>
                <a:cxnLst>
                  <a:cxn ang="0">
                    <a:pos x="281" y="136"/>
                  </a:cxn>
                  <a:cxn ang="0">
                    <a:pos x="278" y="108"/>
                  </a:cxn>
                  <a:cxn ang="0">
                    <a:pos x="272" y="82"/>
                  </a:cxn>
                  <a:cxn ang="0">
                    <a:pos x="256" y="60"/>
                  </a:cxn>
                  <a:cxn ang="0">
                    <a:pos x="240" y="38"/>
                  </a:cxn>
                  <a:cxn ang="0">
                    <a:pos x="218" y="22"/>
                  </a:cxn>
                  <a:cxn ang="0">
                    <a:pos x="196" y="10"/>
                  </a:cxn>
                  <a:cxn ang="0">
                    <a:pos x="171" y="3"/>
                  </a:cxn>
                  <a:cxn ang="0">
                    <a:pos x="142" y="0"/>
                  </a:cxn>
                  <a:cxn ang="0">
                    <a:pos x="114" y="3"/>
                  </a:cxn>
                  <a:cxn ang="0">
                    <a:pos x="85" y="10"/>
                  </a:cxn>
                  <a:cxn ang="0">
                    <a:pos x="63" y="22"/>
                  </a:cxn>
                  <a:cxn ang="0">
                    <a:pos x="41" y="38"/>
                  </a:cxn>
                  <a:cxn ang="0">
                    <a:pos x="25" y="60"/>
                  </a:cxn>
                  <a:cxn ang="0">
                    <a:pos x="13" y="82"/>
                  </a:cxn>
                  <a:cxn ang="0">
                    <a:pos x="3" y="108"/>
                  </a:cxn>
                  <a:cxn ang="0">
                    <a:pos x="0" y="136"/>
                  </a:cxn>
                  <a:cxn ang="0">
                    <a:pos x="3" y="165"/>
                  </a:cxn>
                  <a:cxn ang="0">
                    <a:pos x="13" y="190"/>
                  </a:cxn>
                  <a:cxn ang="0">
                    <a:pos x="25" y="212"/>
                  </a:cxn>
                  <a:cxn ang="0">
                    <a:pos x="41" y="231"/>
                  </a:cxn>
                  <a:cxn ang="0">
                    <a:pos x="63" y="250"/>
                  </a:cxn>
                  <a:cxn ang="0">
                    <a:pos x="85" y="263"/>
                  </a:cxn>
                  <a:cxn ang="0">
                    <a:pos x="114" y="269"/>
                  </a:cxn>
                  <a:cxn ang="0">
                    <a:pos x="142" y="272"/>
                  </a:cxn>
                  <a:cxn ang="0">
                    <a:pos x="171" y="269"/>
                  </a:cxn>
                  <a:cxn ang="0">
                    <a:pos x="196" y="263"/>
                  </a:cxn>
                  <a:cxn ang="0">
                    <a:pos x="218" y="250"/>
                  </a:cxn>
                  <a:cxn ang="0">
                    <a:pos x="240" y="231"/>
                  </a:cxn>
                  <a:cxn ang="0">
                    <a:pos x="256" y="212"/>
                  </a:cxn>
                  <a:cxn ang="0">
                    <a:pos x="272" y="190"/>
                  </a:cxn>
                  <a:cxn ang="0">
                    <a:pos x="278" y="165"/>
                  </a:cxn>
                  <a:cxn ang="0">
                    <a:pos x="281" y="136"/>
                  </a:cxn>
                </a:cxnLst>
                <a:rect l="0" t="0" r="r" b="b"/>
                <a:pathLst>
                  <a:path w="281" h="272">
                    <a:moveTo>
                      <a:pt x="281" y="136"/>
                    </a:moveTo>
                    <a:lnTo>
                      <a:pt x="278" y="108"/>
                    </a:lnTo>
                    <a:lnTo>
                      <a:pt x="272" y="82"/>
                    </a:lnTo>
                    <a:lnTo>
                      <a:pt x="256" y="60"/>
                    </a:lnTo>
                    <a:lnTo>
                      <a:pt x="240" y="38"/>
                    </a:lnTo>
                    <a:lnTo>
                      <a:pt x="218" y="22"/>
                    </a:lnTo>
                    <a:lnTo>
                      <a:pt x="196" y="10"/>
                    </a:lnTo>
                    <a:lnTo>
                      <a:pt x="171" y="3"/>
                    </a:lnTo>
                    <a:lnTo>
                      <a:pt x="142" y="0"/>
                    </a:lnTo>
                    <a:lnTo>
                      <a:pt x="114" y="3"/>
                    </a:lnTo>
                    <a:lnTo>
                      <a:pt x="85" y="10"/>
                    </a:lnTo>
                    <a:lnTo>
                      <a:pt x="63" y="22"/>
                    </a:lnTo>
                    <a:lnTo>
                      <a:pt x="41" y="38"/>
                    </a:lnTo>
                    <a:lnTo>
                      <a:pt x="25" y="60"/>
                    </a:lnTo>
                    <a:lnTo>
                      <a:pt x="13" y="82"/>
                    </a:lnTo>
                    <a:lnTo>
                      <a:pt x="3" y="108"/>
                    </a:lnTo>
                    <a:lnTo>
                      <a:pt x="0" y="136"/>
                    </a:lnTo>
                    <a:lnTo>
                      <a:pt x="3" y="165"/>
                    </a:lnTo>
                    <a:lnTo>
                      <a:pt x="13" y="190"/>
                    </a:lnTo>
                    <a:lnTo>
                      <a:pt x="25" y="212"/>
                    </a:lnTo>
                    <a:lnTo>
                      <a:pt x="41" y="231"/>
                    </a:lnTo>
                    <a:lnTo>
                      <a:pt x="63" y="250"/>
                    </a:lnTo>
                    <a:lnTo>
                      <a:pt x="85" y="263"/>
                    </a:lnTo>
                    <a:lnTo>
                      <a:pt x="114" y="269"/>
                    </a:lnTo>
                    <a:lnTo>
                      <a:pt x="142" y="272"/>
                    </a:lnTo>
                    <a:lnTo>
                      <a:pt x="171" y="269"/>
                    </a:lnTo>
                    <a:lnTo>
                      <a:pt x="196" y="263"/>
                    </a:lnTo>
                    <a:lnTo>
                      <a:pt x="218" y="250"/>
                    </a:lnTo>
                    <a:lnTo>
                      <a:pt x="240" y="231"/>
                    </a:lnTo>
                    <a:lnTo>
                      <a:pt x="256" y="212"/>
                    </a:lnTo>
                    <a:lnTo>
                      <a:pt x="272" y="190"/>
                    </a:lnTo>
                    <a:lnTo>
                      <a:pt x="278" y="165"/>
                    </a:lnTo>
                    <a:lnTo>
                      <a:pt x="281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1" name="Freeform 31"/>
              <p:cNvSpPr>
                <a:spLocks/>
              </p:cNvSpPr>
              <p:nvPr/>
            </p:nvSpPr>
            <p:spPr bwMode="auto">
              <a:xfrm>
                <a:off x="3349" y="2258"/>
                <a:ext cx="177" cy="171"/>
              </a:xfrm>
              <a:custGeom>
                <a:avLst/>
                <a:gdLst/>
                <a:ahLst/>
                <a:cxnLst>
                  <a:cxn ang="0">
                    <a:pos x="88" y="171"/>
                  </a:cxn>
                  <a:cxn ang="0">
                    <a:pos x="54" y="164"/>
                  </a:cxn>
                  <a:cxn ang="0">
                    <a:pos x="25" y="145"/>
                  </a:cxn>
                  <a:cxn ang="0">
                    <a:pos x="6" y="120"/>
                  </a:cxn>
                  <a:cxn ang="0">
                    <a:pos x="0" y="85"/>
                  </a:cxn>
                  <a:cxn ang="0">
                    <a:pos x="6" y="50"/>
                  </a:cxn>
                  <a:cxn ang="0">
                    <a:pos x="25" y="25"/>
                  </a:cxn>
                  <a:cxn ang="0">
                    <a:pos x="54" y="6"/>
                  </a:cxn>
                  <a:cxn ang="0">
                    <a:pos x="88" y="0"/>
                  </a:cxn>
                  <a:cxn ang="0">
                    <a:pos x="123" y="6"/>
                  </a:cxn>
                  <a:cxn ang="0">
                    <a:pos x="152" y="25"/>
                  </a:cxn>
                  <a:cxn ang="0">
                    <a:pos x="171" y="50"/>
                  </a:cxn>
                  <a:cxn ang="0">
                    <a:pos x="177" y="85"/>
                  </a:cxn>
                  <a:cxn ang="0">
                    <a:pos x="171" y="120"/>
                  </a:cxn>
                  <a:cxn ang="0">
                    <a:pos x="152" y="145"/>
                  </a:cxn>
                  <a:cxn ang="0">
                    <a:pos x="123" y="164"/>
                  </a:cxn>
                  <a:cxn ang="0">
                    <a:pos x="88" y="171"/>
                  </a:cxn>
                </a:cxnLst>
                <a:rect l="0" t="0" r="r" b="b"/>
                <a:pathLst>
                  <a:path w="177" h="171">
                    <a:moveTo>
                      <a:pt x="88" y="171"/>
                    </a:moveTo>
                    <a:lnTo>
                      <a:pt x="54" y="164"/>
                    </a:lnTo>
                    <a:lnTo>
                      <a:pt x="25" y="145"/>
                    </a:lnTo>
                    <a:lnTo>
                      <a:pt x="6" y="120"/>
                    </a:lnTo>
                    <a:lnTo>
                      <a:pt x="0" y="85"/>
                    </a:lnTo>
                    <a:lnTo>
                      <a:pt x="6" y="50"/>
                    </a:lnTo>
                    <a:lnTo>
                      <a:pt x="25" y="25"/>
                    </a:lnTo>
                    <a:lnTo>
                      <a:pt x="54" y="6"/>
                    </a:lnTo>
                    <a:lnTo>
                      <a:pt x="88" y="0"/>
                    </a:lnTo>
                    <a:lnTo>
                      <a:pt x="123" y="6"/>
                    </a:lnTo>
                    <a:lnTo>
                      <a:pt x="152" y="25"/>
                    </a:lnTo>
                    <a:lnTo>
                      <a:pt x="171" y="50"/>
                    </a:lnTo>
                    <a:lnTo>
                      <a:pt x="177" y="85"/>
                    </a:lnTo>
                    <a:lnTo>
                      <a:pt x="171" y="120"/>
                    </a:lnTo>
                    <a:lnTo>
                      <a:pt x="152" y="145"/>
                    </a:lnTo>
                    <a:lnTo>
                      <a:pt x="123" y="164"/>
                    </a:lnTo>
                    <a:lnTo>
                      <a:pt x="88" y="17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2" name="Freeform 32"/>
              <p:cNvSpPr>
                <a:spLocks/>
              </p:cNvSpPr>
              <p:nvPr/>
            </p:nvSpPr>
            <p:spPr bwMode="auto">
              <a:xfrm>
                <a:off x="3282" y="3112"/>
                <a:ext cx="41" cy="98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3" y="98"/>
                  </a:cxn>
                  <a:cxn ang="0">
                    <a:pos x="41" y="86"/>
                  </a:cxn>
                  <a:cxn ang="0">
                    <a:pos x="19" y="0"/>
                  </a:cxn>
                  <a:cxn ang="0">
                    <a:pos x="0" y="10"/>
                  </a:cxn>
                </a:cxnLst>
                <a:rect l="0" t="0" r="r" b="b"/>
                <a:pathLst>
                  <a:path w="41" h="98">
                    <a:moveTo>
                      <a:pt x="0" y="10"/>
                    </a:moveTo>
                    <a:lnTo>
                      <a:pt x="13" y="98"/>
                    </a:lnTo>
                    <a:lnTo>
                      <a:pt x="41" y="86"/>
                    </a:lnTo>
                    <a:lnTo>
                      <a:pt x="19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3" name="Freeform 33"/>
              <p:cNvSpPr>
                <a:spLocks/>
              </p:cNvSpPr>
              <p:nvPr/>
            </p:nvSpPr>
            <p:spPr bwMode="auto">
              <a:xfrm>
                <a:off x="3241" y="2878"/>
                <a:ext cx="26" cy="8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3" y="0"/>
                  </a:cxn>
                  <a:cxn ang="0">
                    <a:pos x="3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3" y="85"/>
                  </a:cxn>
                  <a:cxn ang="0">
                    <a:pos x="16" y="85"/>
                  </a:cxn>
                  <a:cxn ang="0">
                    <a:pos x="19" y="82"/>
                  </a:cxn>
                  <a:cxn ang="0">
                    <a:pos x="22" y="82"/>
                  </a:cxn>
                  <a:cxn ang="0">
                    <a:pos x="26" y="82"/>
                  </a:cxn>
                  <a:cxn ang="0">
                    <a:pos x="3" y="0"/>
                  </a:cxn>
                </a:cxnLst>
                <a:rect l="0" t="0" r="r" b="b"/>
                <a:pathLst>
                  <a:path w="26" h="85">
                    <a:moveTo>
                      <a:pt x="3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3" y="85"/>
                    </a:lnTo>
                    <a:lnTo>
                      <a:pt x="16" y="85"/>
                    </a:lnTo>
                    <a:lnTo>
                      <a:pt x="19" y="82"/>
                    </a:lnTo>
                    <a:lnTo>
                      <a:pt x="22" y="82"/>
                    </a:lnTo>
                    <a:lnTo>
                      <a:pt x="26" y="8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34"/>
              <p:cNvSpPr>
                <a:spLocks/>
              </p:cNvSpPr>
              <p:nvPr/>
            </p:nvSpPr>
            <p:spPr bwMode="auto">
              <a:xfrm>
                <a:off x="3864" y="2603"/>
                <a:ext cx="79" cy="76"/>
              </a:xfrm>
              <a:custGeom>
                <a:avLst/>
                <a:gdLst/>
                <a:ahLst/>
                <a:cxnLst>
                  <a:cxn ang="0">
                    <a:pos x="10" y="76"/>
                  </a:cxn>
                  <a:cxn ang="0">
                    <a:pos x="79" y="28"/>
                  </a:cxn>
                  <a:cxn ang="0">
                    <a:pos x="73" y="19"/>
                  </a:cxn>
                  <a:cxn ang="0">
                    <a:pos x="67" y="12"/>
                  </a:cxn>
                  <a:cxn ang="0">
                    <a:pos x="60" y="6"/>
                  </a:cxn>
                  <a:cxn ang="0">
                    <a:pos x="54" y="0"/>
                  </a:cxn>
                  <a:cxn ang="0">
                    <a:pos x="0" y="66"/>
                  </a:cxn>
                  <a:cxn ang="0">
                    <a:pos x="3" y="69"/>
                  </a:cxn>
                  <a:cxn ang="0">
                    <a:pos x="7" y="69"/>
                  </a:cxn>
                  <a:cxn ang="0">
                    <a:pos x="7" y="72"/>
                  </a:cxn>
                  <a:cxn ang="0">
                    <a:pos x="10" y="76"/>
                  </a:cxn>
                </a:cxnLst>
                <a:rect l="0" t="0" r="r" b="b"/>
                <a:pathLst>
                  <a:path w="79" h="76">
                    <a:moveTo>
                      <a:pt x="10" y="76"/>
                    </a:moveTo>
                    <a:lnTo>
                      <a:pt x="79" y="28"/>
                    </a:lnTo>
                    <a:lnTo>
                      <a:pt x="73" y="19"/>
                    </a:lnTo>
                    <a:lnTo>
                      <a:pt x="67" y="12"/>
                    </a:lnTo>
                    <a:lnTo>
                      <a:pt x="60" y="6"/>
                    </a:lnTo>
                    <a:lnTo>
                      <a:pt x="54" y="0"/>
                    </a:lnTo>
                    <a:lnTo>
                      <a:pt x="0" y="66"/>
                    </a:lnTo>
                    <a:lnTo>
                      <a:pt x="3" y="69"/>
                    </a:lnTo>
                    <a:lnTo>
                      <a:pt x="7" y="69"/>
                    </a:lnTo>
                    <a:lnTo>
                      <a:pt x="7" y="72"/>
                    </a:lnTo>
                    <a:lnTo>
                      <a:pt x="10" y="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5" name="Freeform 35"/>
              <p:cNvSpPr>
                <a:spLocks/>
              </p:cNvSpPr>
              <p:nvPr/>
            </p:nvSpPr>
            <p:spPr bwMode="auto">
              <a:xfrm>
                <a:off x="4487" y="2571"/>
                <a:ext cx="26" cy="89"/>
              </a:xfrm>
              <a:custGeom>
                <a:avLst/>
                <a:gdLst/>
                <a:ahLst/>
                <a:cxnLst>
                  <a:cxn ang="0">
                    <a:pos x="26" y="89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0" y="0"/>
                  </a:cxn>
                  <a:cxn ang="0">
                    <a:pos x="7" y="3"/>
                  </a:cxn>
                  <a:cxn ang="0">
                    <a:pos x="0" y="3"/>
                  </a:cxn>
                  <a:cxn ang="0">
                    <a:pos x="19" y="89"/>
                  </a:cxn>
                  <a:cxn ang="0">
                    <a:pos x="22" y="89"/>
                  </a:cxn>
                  <a:cxn ang="0">
                    <a:pos x="22" y="89"/>
                  </a:cxn>
                  <a:cxn ang="0">
                    <a:pos x="26" y="89"/>
                  </a:cxn>
                  <a:cxn ang="0">
                    <a:pos x="26" y="89"/>
                  </a:cxn>
                </a:cxnLst>
                <a:rect l="0" t="0" r="r" b="b"/>
                <a:pathLst>
                  <a:path w="26" h="89">
                    <a:moveTo>
                      <a:pt x="26" y="89"/>
                    </a:moveTo>
                    <a:lnTo>
                      <a:pt x="19" y="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0" y="3"/>
                    </a:lnTo>
                    <a:lnTo>
                      <a:pt x="19" y="89"/>
                    </a:lnTo>
                    <a:lnTo>
                      <a:pt x="22" y="89"/>
                    </a:lnTo>
                    <a:lnTo>
                      <a:pt x="22" y="89"/>
                    </a:lnTo>
                    <a:lnTo>
                      <a:pt x="26" y="89"/>
                    </a:lnTo>
                    <a:lnTo>
                      <a:pt x="26" y="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6" name="Freeform 36"/>
              <p:cNvSpPr>
                <a:spLocks/>
              </p:cNvSpPr>
              <p:nvPr/>
            </p:nvSpPr>
            <p:spPr bwMode="auto">
              <a:xfrm>
                <a:off x="4864" y="2308"/>
                <a:ext cx="60" cy="64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15" y="4"/>
                  </a:cxn>
                  <a:cxn ang="0">
                    <a:pos x="9" y="10"/>
                  </a:cxn>
                  <a:cxn ang="0">
                    <a:pos x="3" y="19"/>
                  </a:cxn>
                  <a:cxn ang="0">
                    <a:pos x="0" y="32"/>
                  </a:cxn>
                  <a:cxn ang="0">
                    <a:pos x="3" y="45"/>
                  </a:cxn>
                  <a:cxn ang="0">
                    <a:pos x="9" y="54"/>
                  </a:cxn>
                  <a:cxn ang="0">
                    <a:pos x="15" y="61"/>
                  </a:cxn>
                  <a:cxn ang="0">
                    <a:pos x="28" y="64"/>
                  </a:cxn>
                  <a:cxn ang="0">
                    <a:pos x="41" y="61"/>
                  </a:cxn>
                  <a:cxn ang="0">
                    <a:pos x="50" y="54"/>
                  </a:cxn>
                  <a:cxn ang="0">
                    <a:pos x="56" y="45"/>
                  </a:cxn>
                  <a:cxn ang="0">
                    <a:pos x="60" y="32"/>
                  </a:cxn>
                  <a:cxn ang="0">
                    <a:pos x="56" y="19"/>
                  </a:cxn>
                  <a:cxn ang="0">
                    <a:pos x="50" y="10"/>
                  </a:cxn>
                  <a:cxn ang="0">
                    <a:pos x="41" y="4"/>
                  </a:cxn>
                  <a:cxn ang="0">
                    <a:pos x="28" y="0"/>
                  </a:cxn>
                </a:cxnLst>
                <a:rect l="0" t="0" r="r" b="b"/>
                <a:pathLst>
                  <a:path w="60" h="64">
                    <a:moveTo>
                      <a:pt x="28" y="0"/>
                    </a:moveTo>
                    <a:lnTo>
                      <a:pt x="15" y="4"/>
                    </a:lnTo>
                    <a:lnTo>
                      <a:pt x="9" y="10"/>
                    </a:lnTo>
                    <a:lnTo>
                      <a:pt x="3" y="19"/>
                    </a:lnTo>
                    <a:lnTo>
                      <a:pt x="0" y="32"/>
                    </a:lnTo>
                    <a:lnTo>
                      <a:pt x="3" y="45"/>
                    </a:lnTo>
                    <a:lnTo>
                      <a:pt x="9" y="54"/>
                    </a:lnTo>
                    <a:lnTo>
                      <a:pt x="15" y="61"/>
                    </a:lnTo>
                    <a:lnTo>
                      <a:pt x="28" y="64"/>
                    </a:lnTo>
                    <a:lnTo>
                      <a:pt x="41" y="61"/>
                    </a:lnTo>
                    <a:lnTo>
                      <a:pt x="50" y="54"/>
                    </a:lnTo>
                    <a:lnTo>
                      <a:pt x="56" y="45"/>
                    </a:lnTo>
                    <a:lnTo>
                      <a:pt x="60" y="32"/>
                    </a:lnTo>
                    <a:lnTo>
                      <a:pt x="56" y="19"/>
                    </a:lnTo>
                    <a:lnTo>
                      <a:pt x="50" y="10"/>
                    </a:lnTo>
                    <a:lnTo>
                      <a:pt x="41" y="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7" name="Freeform 37"/>
              <p:cNvSpPr>
                <a:spLocks/>
              </p:cNvSpPr>
              <p:nvPr/>
            </p:nvSpPr>
            <p:spPr bwMode="auto">
              <a:xfrm>
                <a:off x="3409" y="2308"/>
                <a:ext cx="63" cy="64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44" y="4"/>
                  </a:cxn>
                  <a:cxn ang="0">
                    <a:pos x="54" y="10"/>
                  </a:cxn>
                  <a:cxn ang="0">
                    <a:pos x="60" y="19"/>
                  </a:cxn>
                  <a:cxn ang="0">
                    <a:pos x="63" y="32"/>
                  </a:cxn>
                  <a:cxn ang="0">
                    <a:pos x="60" y="45"/>
                  </a:cxn>
                  <a:cxn ang="0">
                    <a:pos x="54" y="54"/>
                  </a:cxn>
                  <a:cxn ang="0">
                    <a:pos x="44" y="61"/>
                  </a:cxn>
                  <a:cxn ang="0">
                    <a:pos x="32" y="64"/>
                  </a:cxn>
                  <a:cxn ang="0">
                    <a:pos x="19" y="61"/>
                  </a:cxn>
                  <a:cxn ang="0">
                    <a:pos x="9" y="54"/>
                  </a:cxn>
                  <a:cxn ang="0">
                    <a:pos x="3" y="45"/>
                  </a:cxn>
                  <a:cxn ang="0">
                    <a:pos x="0" y="32"/>
                  </a:cxn>
                  <a:cxn ang="0">
                    <a:pos x="3" y="19"/>
                  </a:cxn>
                  <a:cxn ang="0">
                    <a:pos x="9" y="10"/>
                  </a:cxn>
                  <a:cxn ang="0">
                    <a:pos x="19" y="4"/>
                  </a:cxn>
                  <a:cxn ang="0">
                    <a:pos x="32" y="0"/>
                  </a:cxn>
                </a:cxnLst>
                <a:rect l="0" t="0" r="r" b="b"/>
                <a:pathLst>
                  <a:path w="63" h="64">
                    <a:moveTo>
                      <a:pt x="32" y="0"/>
                    </a:moveTo>
                    <a:lnTo>
                      <a:pt x="44" y="4"/>
                    </a:lnTo>
                    <a:lnTo>
                      <a:pt x="54" y="10"/>
                    </a:lnTo>
                    <a:lnTo>
                      <a:pt x="60" y="19"/>
                    </a:lnTo>
                    <a:lnTo>
                      <a:pt x="63" y="32"/>
                    </a:lnTo>
                    <a:lnTo>
                      <a:pt x="60" y="45"/>
                    </a:lnTo>
                    <a:lnTo>
                      <a:pt x="54" y="54"/>
                    </a:lnTo>
                    <a:lnTo>
                      <a:pt x="44" y="61"/>
                    </a:lnTo>
                    <a:lnTo>
                      <a:pt x="32" y="64"/>
                    </a:lnTo>
                    <a:lnTo>
                      <a:pt x="19" y="61"/>
                    </a:lnTo>
                    <a:lnTo>
                      <a:pt x="9" y="54"/>
                    </a:lnTo>
                    <a:lnTo>
                      <a:pt x="3" y="45"/>
                    </a:lnTo>
                    <a:lnTo>
                      <a:pt x="0" y="32"/>
                    </a:lnTo>
                    <a:lnTo>
                      <a:pt x="3" y="19"/>
                    </a:lnTo>
                    <a:lnTo>
                      <a:pt x="9" y="10"/>
                    </a:lnTo>
                    <a:lnTo>
                      <a:pt x="19" y="4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9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14500" y="632460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Compete Core Competencies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153400" cy="4525963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Developing and Communicating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Vision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Setting Goals and Objectives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Motivating Self and Others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Designing and Organizing</a:t>
            </a:r>
          </a:p>
          <a:p>
            <a:pPr>
              <a:spcBef>
                <a:spcPts val="1800"/>
              </a:spcBef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Managing Execution and Driving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Results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Documents and Settings\lstclair\Local Settings\Temporary Internet Files\Content.IE5\36XKDU6A\MC90033617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9335" y="2735101"/>
            <a:ext cx="754731" cy="685800"/>
          </a:xfrm>
          <a:prstGeom prst="rect">
            <a:avLst/>
          </a:prstGeom>
          <a:noFill/>
        </p:spPr>
      </p:pic>
      <p:pic>
        <p:nvPicPr>
          <p:cNvPr id="1028" name="Picture 4" descr="C:\Documents and Settings\lstclair\Local Settings\Temporary Internet Files\Content.IE5\1XUB55IY\MC90007872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81900" y="3573301"/>
            <a:ext cx="609600" cy="617699"/>
          </a:xfrm>
          <a:prstGeom prst="rect">
            <a:avLst/>
          </a:prstGeom>
          <a:noFill/>
        </p:spPr>
      </p:pic>
      <p:pic>
        <p:nvPicPr>
          <p:cNvPr id="1029" name="Picture 5" descr="C:\Documents and Settings\lstclair\Local Settings\Temporary Internet Files\Content.IE5\2PMJC99Z\MC900071123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2876" y="5029200"/>
            <a:ext cx="847648" cy="990600"/>
          </a:xfrm>
          <a:prstGeom prst="rect">
            <a:avLst/>
          </a:prstGeom>
          <a:noFill/>
        </p:spPr>
      </p:pic>
      <p:pic>
        <p:nvPicPr>
          <p:cNvPr id="1030" name="Picture 6" descr="C:\Documents and Settings\lstclair\Local Settings\Temporary Internet Files\Content.IE5\2PMJC99Z\MC90009012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01143" y="4191000"/>
            <a:ext cx="771114" cy="709942"/>
          </a:xfrm>
          <a:prstGeom prst="rect">
            <a:avLst/>
          </a:prstGeom>
          <a:noFill/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40475"/>
            <a:ext cx="5791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 descr="C:\Documents and Settings\lstclair\Local Settings\Temporary Internet Files\Content.IE5\VYU1LN5W\MC900229425[1].wmf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7315200" y="1744501"/>
            <a:ext cx="1143000" cy="688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noFill/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Managers who focus on 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rational goals and analysis…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 a vision that both inspires followers and justifies the organization’s existence</a:t>
            </a:r>
          </a:p>
          <a:p>
            <a:pPr>
              <a:spcBef>
                <a:spcPts val="12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specific steps needed to achieve the vision</a:t>
            </a:r>
          </a:p>
          <a:p>
            <a:pPr>
              <a:spcBef>
                <a:spcPts val="12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Generate energy to pursue the vision</a:t>
            </a:r>
          </a:p>
          <a:p>
            <a:pPr>
              <a:spcBef>
                <a:spcPts val="18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Create structures and design jobs for optimum effectiveness</a:t>
            </a:r>
          </a:p>
          <a:p>
            <a:pPr>
              <a:spcBef>
                <a:spcPts val="12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Emphasize outcomes over effort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11628" y="6356350"/>
            <a:ext cx="57150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Primary Tensions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384442" y="6324600"/>
            <a:ext cx="6324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6629400" y="3429000"/>
            <a:ext cx="1752600" cy="5953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6838" tIns="47625" rIns="96838" bIns="47625">
            <a:spAutoFit/>
          </a:bodyPr>
          <a:lstStyle/>
          <a:p>
            <a:pPr algn="ctr" defTabSz="1008063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EXTERNAL</a:t>
            </a:r>
            <a:b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FOCUS</a:t>
            </a: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3733800" y="1676400"/>
            <a:ext cx="1905000" cy="3491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6838" tIns="47625" rIns="96838" bIns="47625">
            <a:spAutoFit/>
          </a:bodyPr>
          <a:lstStyle/>
          <a:p>
            <a:pPr algn="ctr" defTabSz="1008063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FLEXIBILITY</a:t>
            </a:r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3352800" y="5791200"/>
            <a:ext cx="2362200" cy="3491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6838" tIns="47625" rIns="96838" bIns="47625">
            <a:spAutoFit/>
          </a:bodyPr>
          <a:lstStyle/>
          <a:p>
            <a:pPr algn="ctr" defTabSz="1008063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</a:p>
        </p:txBody>
      </p:sp>
      <p:sp>
        <p:nvSpPr>
          <p:cNvPr id="38926" name="Rectangle 14"/>
          <p:cNvSpPr>
            <a:spLocks noChangeArrowheads="1"/>
          </p:cNvSpPr>
          <p:nvPr/>
        </p:nvSpPr>
        <p:spPr bwMode="auto">
          <a:xfrm>
            <a:off x="381000" y="3429000"/>
            <a:ext cx="1752600" cy="704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6838" tIns="47625" rIns="96838" bIns="47625">
            <a:spAutoFit/>
          </a:bodyPr>
          <a:lstStyle/>
          <a:p>
            <a:pPr algn="ctr" defTabSz="1008063">
              <a:spcBef>
                <a:spcPct val="50000"/>
              </a:spcBef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INTERNAL</a:t>
            </a:r>
            <a:r>
              <a:rPr lang="en-US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FOCUS</a:t>
            </a:r>
          </a:p>
        </p:txBody>
      </p:sp>
      <p:pic>
        <p:nvPicPr>
          <p:cNvPr id="7170" name="Picture 2" descr="C:\Documents and Settings\lstclair\Local Settings\Temporary Internet Files\Content.IE5\QVT6TLOJ\MC90038719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133600"/>
            <a:ext cx="3607085" cy="3210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noFill/>
        </p:spPr>
        <p:txBody>
          <a:bodyPr vert="horz" anchor="ctr"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Developing and </a:t>
            </a:r>
            <a:b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Communicating a Vision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Documents and Settings\lstclair\Local Settings\Temporary Internet Files\Content.IE5\VYU1LN5W\MC900229425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676400" y="2057400"/>
            <a:ext cx="6071492" cy="36576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25185" y="6366592"/>
            <a:ext cx="58674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noFill/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Elements of a Strong Vision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ideal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strategic goals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will we do and not do? What standards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excellence will motivate action? 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Makes a case for change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 is the vision better than the status quo?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Focuses on people</a:t>
            </a:r>
          </a:p>
          <a:p>
            <a:pPr lvl="1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 has to make the vision a reality?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1901" y="6376834"/>
            <a:ext cx="5791200" cy="3651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3: Improving Productivity and Increasing Profitability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avid Bright v 0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David Bright v 0 2</Template>
  <TotalTime>7189</TotalTime>
  <Words>1787</Words>
  <Application>Microsoft Office PowerPoint</Application>
  <PresentationFormat>On-screen Show (4:3)</PresentationFormat>
  <Paragraphs>319</Paragraphs>
  <Slides>35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David Bright v 0 2</vt:lpstr>
      <vt:lpstr>Module 3:</vt:lpstr>
      <vt:lpstr>Agenda for Module 3</vt:lpstr>
      <vt:lpstr>Rational Goal Model  Assumptions and Goals</vt:lpstr>
      <vt:lpstr>Paradoxes of Competing </vt:lpstr>
      <vt:lpstr>Compete Core Competencies</vt:lpstr>
      <vt:lpstr>Managers who focus on  rational goals and analysis…</vt:lpstr>
      <vt:lpstr>Primary Tensions</vt:lpstr>
      <vt:lpstr>Developing and  Communicating a Vision</vt:lpstr>
      <vt:lpstr>Elements of a Strong Vision</vt:lpstr>
      <vt:lpstr>Articulating and Communicating Vision</vt:lpstr>
      <vt:lpstr>Who do You See?</vt:lpstr>
      <vt:lpstr>Setting Goals and Objectives</vt:lpstr>
      <vt:lpstr>The Goal Setting Process</vt:lpstr>
      <vt:lpstr>Cascading Goals  Through the Organization</vt:lpstr>
      <vt:lpstr>Gaining Strategic  Unity and Alignment</vt:lpstr>
      <vt:lpstr>Performance Management Systems</vt:lpstr>
      <vt:lpstr>To Be Effective, Goals Should Be…</vt:lpstr>
      <vt:lpstr>Motivating Self and Others</vt:lpstr>
      <vt:lpstr>Content Theories of Motivation</vt:lpstr>
      <vt:lpstr>Process Theories of Motivation</vt:lpstr>
      <vt:lpstr>Expectancy Theory  The Employee’s Perspective</vt:lpstr>
      <vt:lpstr>Expectancy Theory  The Employer’s Perspective</vt:lpstr>
      <vt:lpstr>Be a Positive Pygmalion</vt:lpstr>
      <vt:lpstr>Empowerment</vt:lpstr>
      <vt:lpstr>Employee Engagement</vt:lpstr>
      <vt:lpstr>Designing and Organizing</vt:lpstr>
      <vt:lpstr>Concepts and Principles  of Structure</vt:lpstr>
      <vt:lpstr>Structural Tensions</vt:lpstr>
      <vt:lpstr>Differentiation &amp; Integration</vt:lpstr>
      <vt:lpstr>Departmentalization</vt:lpstr>
      <vt:lpstr>Galbraith’s Star Model</vt:lpstr>
      <vt:lpstr>CVF Culture </vt:lpstr>
      <vt:lpstr>Managing Execution  and Driving for Results</vt:lpstr>
      <vt:lpstr>Core Processes of Execution</vt:lpstr>
      <vt:lpstr>Individual Execution –  Make the Most of Your Time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3:</dc:title>
  <dc:creator>Chamberlins</dc:creator>
  <cp:lastModifiedBy>Watson, Kristen - Hoboken</cp:lastModifiedBy>
  <cp:revision>54</cp:revision>
  <dcterms:created xsi:type="dcterms:W3CDTF">2014-09-06T23:51:57Z</dcterms:created>
  <dcterms:modified xsi:type="dcterms:W3CDTF">2014-11-17T20:52:26Z</dcterms:modified>
</cp:coreProperties>
</file>