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5.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7.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8.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2"/>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813" autoAdjust="0"/>
  </p:normalViewPr>
  <p:slideViewPr>
    <p:cSldViewPr>
      <p:cViewPr varScale="1">
        <p:scale>
          <a:sx n="105" d="100"/>
          <a:sy n="105" d="100"/>
        </p:scale>
        <p:origin x="-14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_rels/data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jpeg"/></Relationships>
</file>

<file path=ppt/diagrams/_rels/data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22.jpeg"/></Relationships>
</file>

<file path=ppt/diagrams/_rels/data16.xml.rels><?xml version="1.0" encoding="UTF-8" standalone="yes"?>
<Relationships xmlns="http://schemas.openxmlformats.org/package/2006/relationships"><Relationship Id="rId1" Type="http://schemas.openxmlformats.org/officeDocument/2006/relationships/image" Target="../media/image25.jpeg"/></Relationships>
</file>

<file path=ppt/diagrams/_rels/drawing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jpeg"/></Relationships>
</file>

<file path=ppt/diagrams/_rels/drawing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22.jpeg"/></Relationships>
</file>

<file path=ppt/diagrams/_rels/drawing16.xml.rels><?xml version="1.0" encoding="UTF-8" standalone="yes"?>
<Relationships xmlns="http://schemas.openxmlformats.org/package/2006/relationships"><Relationship Id="rId1" Type="http://schemas.openxmlformats.org/officeDocument/2006/relationships/image" Target="../media/image25.jpe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D5B728-C24D-45AC-BEA1-47D9F210812C}" type="doc">
      <dgm:prSet loTypeId="urn:microsoft.com/office/officeart/2005/8/layout/cycle4#9" loCatId="relationship" qsTypeId="urn:microsoft.com/office/officeart/2005/8/quickstyle/simple1" qsCatId="simple" csTypeId="urn:microsoft.com/office/officeart/2005/8/colors/accent0_1" csCatId="mainScheme" phldr="1"/>
      <dgm:spPr/>
    </dgm:pt>
    <dgm:pt modelId="{4A4BE353-60B1-49E6-8EE5-5D67271AE5BD}">
      <dgm:prSet phldrT="[Text]" custT="1"/>
      <dgm:spPr>
        <a:solidFill>
          <a:srgbClr val="FFFF00"/>
        </a:solidFill>
      </dgm:spPr>
      <dgm:t>
        <a:bodyPr/>
        <a:lstStyle/>
        <a:p>
          <a:pPr algn="l"/>
          <a:r>
            <a:rPr lang="en-US" sz="1000" b="1" dirty="0" smtClean="0">
              <a:solidFill>
                <a:schemeClr val="tx1"/>
              </a:solidFill>
              <a:latin typeface="Times New Roman" panose="02020603050405020304" pitchFamily="18" charset="0"/>
              <a:cs typeface="Times New Roman" panose="02020603050405020304" pitchFamily="18" charset="0"/>
            </a:rPr>
            <a:t>Collaborate</a:t>
          </a:r>
          <a:endParaRPr lang="en-US" sz="1000" b="1" dirty="0">
            <a:solidFill>
              <a:schemeClr val="tx1"/>
            </a:solidFill>
            <a:latin typeface="Times New Roman" panose="02020603050405020304" pitchFamily="18" charset="0"/>
            <a:cs typeface="Times New Roman" panose="02020603050405020304" pitchFamily="18" charset="0"/>
          </a:endParaRPr>
        </a:p>
      </dgm:t>
    </dgm:pt>
    <dgm:pt modelId="{C0F757B5-AACA-4030-BDA8-BAE82F2A2540}" type="parTrans" cxnId="{1521C257-438F-4D9F-B81D-627BCC017D1B}">
      <dgm:prSet/>
      <dgm:spPr/>
      <dgm:t>
        <a:bodyPr/>
        <a:lstStyle/>
        <a:p>
          <a:endParaRPr lang="en-US"/>
        </a:p>
      </dgm:t>
    </dgm:pt>
    <dgm:pt modelId="{FD5EF0E6-F3AC-4F45-A106-9D812C726789}" type="sibTrans" cxnId="{1521C257-438F-4D9F-B81D-627BCC017D1B}">
      <dgm:prSet/>
      <dgm:spPr/>
      <dgm:t>
        <a:bodyPr/>
        <a:lstStyle/>
        <a:p>
          <a:endParaRPr lang="en-US"/>
        </a:p>
      </dgm:t>
    </dgm:pt>
    <dgm:pt modelId="{8560AF3C-7407-4C8A-9A62-123CE678F4E4}">
      <dgm:prSet phldrT="[Text]" custT="1"/>
      <dgm:spPr>
        <a:solidFill>
          <a:srgbClr val="38FA18"/>
        </a:solidFill>
      </dgm:spPr>
      <dgm:t>
        <a:bodyPr/>
        <a:lstStyle/>
        <a:p>
          <a:r>
            <a:rPr lang="en-US" sz="1300" b="1" dirty="0" smtClean="0">
              <a:solidFill>
                <a:schemeClr val="tx1"/>
              </a:solidFill>
              <a:latin typeface="Times New Roman" panose="02020603050405020304" pitchFamily="18" charset="0"/>
              <a:cs typeface="Times New Roman" panose="02020603050405020304" pitchFamily="18" charset="0"/>
            </a:rPr>
            <a:t>Create</a:t>
          </a:r>
          <a:endParaRPr lang="en-US" sz="1300" b="1" dirty="0">
            <a:solidFill>
              <a:schemeClr val="tx1"/>
            </a:solidFill>
            <a:latin typeface="Times New Roman" panose="02020603050405020304" pitchFamily="18" charset="0"/>
            <a:cs typeface="Times New Roman" panose="02020603050405020304" pitchFamily="18" charset="0"/>
          </a:endParaRPr>
        </a:p>
      </dgm:t>
    </dgm:pt>
    <dgm:pt modelId="{8A3E33FA-C52B-4C8F-81B4-A826473A36E3}" type="parTrans" cxnId="{0BBD2C42-7E78-48F4-8CCA-26A6FED55033}">
      <dgm:prSet/>
      <dgm:spPr/>
      <dgm:t>
        <a:bodyPr/>
        <a:lstStyle/>
        <a:p>
          <a:endParaRPr lang="en-US"/>
        </a:p>
      </dgm:t>
    </dgm:pt>
    <dgm:pt modelId="{5326B935-76F1-4E42-8DC8-48C8BFF15DA0}" type="sibTrans" cxnId="{0BBD2C42-7E78-48F4-8CCA-26A6FED55033}">
      <dgm:prSet/>
      <dgm:spPr/>
      <dgm:t>
        <a:bodyPr/>
        <a:lstStyle/>
        <a:p>
          <a:endParaRPr lang="en-US"/>
        </a:p>
      </dgm:t>
    </dgm:pt>
    <dgm:pt modelId="{785CEACF-8EDC-4A85-8BFE-61801D8B05C8}">
      <dgm:prSet custT="1"/>
      <dgm:spPr>
        <a:solidFill>
          <a:srgbClr val="00B0F0"/>
        </a:solidFill>
      </dgm:spPr>
      <dgm:t>
        <a:bodyPr/>
        <a:lstStyle/>
        <a:p>
          <a:r>
            <a:rPr lang="en-US" sz="1300" dirty="0" smtClean="0">
              <a:solidFill>
                <a:schemeClr val="bg1"/>
              </a:solidFill>
              <a:latin typeface="Times New Roman" panose="02020603050405020304" pitchFamily="18" charset="0"/>
              <a:cs typeface="Times New Roman" panose="02020603050405020304" pitchFamily="18" charset="0"/>
            </a:rPr>
            <a:t>Compete</a:t>
          </a:r>
          <a:endParaRPr lang="en-US" sz="1300" dirty="0">
            <a:solidFill>
              <a:schemeClr val="bg1"/>
            </a:solidFill>
            <a:latin typeface="Times New Roman" panose="02020603050405020304" pitchFamily="18" charset="0"/>
            <a:cs typeface="Times New Roman" panose="02020603050405020304" pitchFamily="18" charset="0"/>
          </a:endParaRPr>
        </a:p>
      </dgm:t>
    </dgm:pt>
    <dgm:pt modelId="{4952F75D-5CDC-426B-8AB7-E071B446DE69}" type="parTrans" cxnId="{A30AD2A1-81CA-49CE-A592-7E2EEF8170D1}">
      <dgm:prSet/>
      <dgm:spPr/>
      <dgm:t>
        <a:bodyPr/>
        <a:lstStyle/>
        <a:p>
          <a:endParaRPr lang="en-US"/>
        </a:p>
      </dgm:t>
    </dgm:pt>
    <dgm:pt modelId="{43D9E262-562F-4FE6-9CF7-D999338A14C9}" type="sibTrans" cxnId="{A30AD2A1-81CA-49CE-A592-7E2EEF8170D1}">
      <dgm:prSet/>
      <dgm:spPr/>
      <dgm:t>
        <a:bodyPr/>
        <a:lstStyle/>
        <a:p>
          <a:endParaRPr lang="en-US"/>
        </a:p>
      </dgm:t>
    </dgm:pt>
    <dgm:pt modelId="{02C62187-3D24-4076-989D-74B067EC1AA3}">
      <dgm:prSet custT="1"/>
      <dgm:spPr>
        <a:solidFill>
          <a:srgbClr val="FF0000"/>
        </a:solidFill>
      </dgm:spPr>
      <dgm:t>
        <a:bodyPr/>
        <a:lstStyle/>
        <a:p>
          <a:r>
            <a:rPr lang="en-US" sz="1300" b="1" dirty="0" smtClean="0">
              <a:solidFill>
                <a:schemeClr val="bg1"/>
              </a:solidFill>
              <a:latin typeface="Times New Roman" panose="02020603050405020304" pitchFamily="18" charset="0"/>
              <a:cs typeface="Times New Roman" panose="02020603050405020304" pitchFamily="18" charset="0"/>
            </a:rPr>
            <a:t>Control</a:t>
          </a:r>
          <a:endParaRPr lang="en-US" sz="1300" b="1" dirty="0">
            <a:solidFill>
              <a:schemeClr val="bg1"/>
            </a:solidFill>
            <a:latin typeface="Times New Roman" panose="02020603050405020304" pitchFamily="18" charset="0"/>
            <a:cs typeface="Times New Roman" panose="02020603050405020304" pitchFamily="18" charset="0"/>
          </a:endParaRPr>
        </a:p>
      </dgm:t>
    </dgm:pt>
    <dgm:pt modelId="{F92FD6B3-2FB8-47F6-9BAF-B7F3A3DC0822}" type="parTrans" cxnId="{E4A0019E-7C8E-46FC-9C99-E3F2F24D151D}">
      <dgm:prSet/>
      <dgm:spPr/>
      <dgm:t>
        <a:bodyPr/>
        <a:lstStyle/>
        <a:p>
          <a:endParaRPr lang="en-US"/>
        </a:p>
      </dgm:t>
    </dgm:pt>
    <dgm:pt modelId="{BF005D54-C0AD-4CE5-B5BC-9F17F7F92208}" type="sibTrans" cxnId="{E4A0019E-7C8E-46FC-9C99-E3F2F24D151D}">
      <dgm:prSet/>
      <dgm:spPr/>
      <dgm:t>
        <a:bodyPr/>
        <a:lstStyle/>
        <a:p>
          <a:endParaRPr lang="en-US"/>
        </a:p>
      </dgm:t>
    </dgm:pt>
    <dgm:pt modelId="{7882F65E-30BB-44AC-8827-99ED841FAA06}" type="pres">
      <dgm:prSet presAssocID="{36D5B728-C24D-45AC-BEA1-47D9F210812C}" presName="cycleMatrixDiagram" presStyleCnt="0">
        <dgm:presLayoutVars>
          <dgm:chMax val="1"/>
          <dgm:dir/>
          <dgm:animLvl val="lvl"/>
          <dgm:resizeHandles val="exact"/>
        </dgm:presLayoutVars>
      </dgm:prSet>
      <dgm:spPr/>
    </dgm:pt>
    <dgm:pt modelId="{BFB32EF0-DDAE-491D-9286-1C449664366F}" type="pres">
      <dgm:prSet presAssocID="{36D5B728-C24D-45AC-BEA1-47D9F210812C}" presName="children" presStyleCnt="0"/>
      <dgm:spPr/>
    </dgm:pt>
    <dgm:pt modelId="{62FD9F89-F4EC-4DA5-A1DB-3C3A32D331F2}" type="pres">
      <dgm:prSet presAssocID="{36D5B728-C24D-45AC-BEA1-47D9F210812C}" presName="childPlaceholder" presStyleCnt="0"/>
      <dgm:spPr/>
    </dgm:pt>
    <dgm:pt modelId="{7D427303-D543-47CA-B6C6-5B24BCA5A693}" type="pres">
      <dgm:prSet presAssocID="{36D5B728-C24D-45AC-BEA1-47D9F210812C}" presName="circle" presStyleCnt="0"/>
      <dgm:spPr/>
    </dgm:pt>
    <dgm:pt modelId="{C29B62B4-63A4-45B9-B86B-68274CB54940}" type="pres">
      <dgm:prSet presAssocID="{36D5B728-C24D-45AC-BEA1-47D9F210812C}" presName="quadrant1" presStyleLbl="node1" presStyleIdx="0" presStyleCnt="4">
        <dgm:presLayoutVars>
          <dgm:chMax val="1"/>
          <dgm:bulletEnabled val="1"/>
        </dgm:presLayoutVars>
      </dgm:prSet>
      <dgm:spPr/>
      <dgm:t>
        <a:bodyPr/>
        <a:lstStyle/>
        <a:p>
          <a:endParaRPr lang="en-US"/>
        </a:p>
      </dgm:t>
    </dgm:pt>
    <dgm:pt modelId="{3003539B-62B8-451C-94AD-A430E068CCA8}" type="pres">
      <dgm:prSet presAssocID="{36D5B728-C24D-45AC-BEA1-47D9F210812C}" presName="quadrant2" presStyleLbl="node1" presStyleIdx="1" presStyleCnt="4">
        <dgm:presLayoutVars>
          <dgm:chMax val="1"/>
          <dgm:bulletEnabled val="1"/>
        </dgm:presLayoutVars>
      </dgm:prSet>
      <dgm:spPr/>
      <dgm:t>
        <a:bodyPr/>
        <a:lstStyle/>
        <a:p>
          <a:endParaRPr lang="en-US"/>
        </a:p>
      </dgm:t>
    </dgm:pt>
    <dgm:pt modelId="{FF760E78-20FD-426B-867D-6BB645576465}" type="pres">
      <dgm:prSet presAssocID="{36D5B728-C24D-45AC-BEA1-47D9F210812C}" presName="quadrant3" presStyleLbl="node1" presStyleIdx="2" presStyleCnt="4">
        <dgm:presLayoutVars>
          <dgm:chMax val="1"/>
          <dgm:bulletEnabled val="1"/>
        </dgm:presLayoutVars>
      </dgm:prSet>
      <dgm:spPr/>
      <dgm:t>
        <a:bodyPr/>
        <a:lstStyle/>
        <a:p>
          <a:endParaRPr lang="en-US"/>
        </a:p>
      </dgm:t>
    </dgm:pt>
    <dgm:pt modelId="{BA9ED94A-E6CF-4BC3-AB8E-E148409D19A3}" type="pres">
      <dgm:prSet presAssocID="{36D5B728-C24D-45AC-BEA1-47D9F210812C}" presName="quadrant4" presStyleLbl="node1" presStyleIdx="3" presStyleCnt="4" custLinFactNeighborX="-8645" custLinFactNeighborY="10744">
        <dgm:presLayoutVars>
          <dgm:chMax val="1"/>
          <dgm:bulletEnabled val="1"/>
        </dgm:presLayoutVars>
      </dgm:prSet>
      <dgm:spPr/>
      <dgm:t>
        <a:bodyPr/>
        <a:lstStyle/>
        <a:p>
          <a:endParaRPr lang="en-US"/>
        </a:p>
      </dgm:t>
    </dgm:pt>
    <dgm:pt modelId="{CFBA2EC3-4C29-45FE-AAD2-61C867FAC342}" type="pres">
      <dgm:prSet presAssocID="{36D5B728-C24D-45AC-BEA1-47D9F210812C}" presName="quadrantPlaceholder" presStyleCnt="0"/>
      <dgm:spPr/>
    </dgm:pt>
    <dgm:pt modelId="{65C6CEE7-2B7F-4E58-98BF-D81AF230C446}" type="pres">
      <dgm:prSet presAssocID="{36D5B728-C24D-45AC-BEA1-47D9F210812C}" presName="center1" presStyleLbl="fgShp" presStyleIdx="0" presStyleCnt="2"/>
      <dgm:spPr/>
    </dgm:pt>
    <dgm:pt modelId="{14A6F32F-20DC-4270-BF5E-379027473E39}" type="pres">
      <dgm:prSet presAssocID="{36D5B728-C24D-45AC-BEA1-47D9F210812C}" presName="center2" presStyleLbl="fgShp" presStyleIdx="1" presStyleCnt="2"/>
      <dgm:spPr/>
    </dgm:pt>
  </dgm:ptLst>
  <dgm:cxnLst>
    <dgm:cxn modelId="{5DD23A75-9A41-4BA3-8577-5EB80620784A}" type="presOf" srcId="{36D5B728-C24D-45AC-BEA1-47D9F210812C}" destId="{7882F65E-30BB-44AC-8827-99ED841FAA06}" srcOrd="0" destOrd="0" presId="urn:microsoft.com/office/officeart/2005/8/layout/cycle4#9"/>
    <dgm:cxn modelId="{833F2B3C-2013-40DF-BE39-19D2154686CD}" type="presOf" srcId="{4A4BE353-60B1-49E6-8EE5-5D67271AE5BD}" destId="{C29B62B4-63A4-45B9-B86B-68274CB54940}" srcOrd="0" destOrd="0" presId="urn:microsoft.com/office/officeart/2005/8/layout/cycle4#9"/>
    <dgm:cxn modelId="{E4A0019E-7C8E-46FC-9C99-E3F2F24D151D}" srcId="{36D5B728-C24D-45AC-BEA1-47D9F210812C}" destId="{02C62187-3D24-4076-989D-74B067EC1AA3}" srcOrd="3" destOrd="0" parTransId="{F92FD6B3-2FB8-47F6-9BAF-B7F3A3DC0822}" sibTransId="{BF005D54-C0AD-4CE5-B5BC-9F17F7F92208}"/>
    <dgm:cxn modelId="{1521C257-438F-4D9F-B81D-627BCC017D1B}" srcId="{36D5B728-C24D-45AC-BEA1-47D9F210812C}" destId="{4A4BE353-60B1-49E6-8EE5-5D67271AE5BD}" srcOrd="0" destOrd="0" parTransId="{C0F757B5-AACA-4030-BDA8-BAE82F2A2540}" sibTransId="{FD5EF0E6-F3AC-4F45-A106-9D812C726789}"/>
    <dgm:cxn modelId="{0BBD2C42-7E78-48F4-8CCA-26A6FED55033}" srcId="{36D5B728-C24D-45AC-BEA1-47D9F210812C}" destId="{8560AF3C-7407-4C8A-9A62-123CE678F4E4}" srcOrd="1" destOrd="0" parTransId="{8A3E33FA-C52B-4C8F-81B4-A826473A36E3}" sibTransId="{5326B935-76F1-4E42-8DC8-48C8BFF15DA0}"/>
    <dgm:cxn modelId="{1BE55261-E1CF-487B-96F0-6D408E99C1CA}" type="presOf" srcId="{02C62187-3D24-4076-989D-74B067EC1AA3}" destId="{BA9ED94A-E6CF-4BC3-AB8E-E148409D19A3}" srcOrd="0" destOrd="0" presId="urn:microsoft.com/office/officeart/2005/8/layout/cycle4#9"/>
    <dgm:cxn modelId="{919EACC8-8CA0-4B48-A2FA-35B277D63AAD}" type="presOf" srcId="{785CEACF-8EDC-4A85-8BFE-61801D8B05C8}" destId="{FF760E78-20FD-426B-867D-6BB645576465}" srcOrd="0" destOrd="0" presId="urn:microsoft.com/office/officeart/2005/8/layout/cycle4#9"/>
    <dgm:cxn modelId="{A30AD2A1-81CA-49CE-A592-7E2EEF8170D1}" srcId="{36D5B728-C24D-45AC-BEA1-47D9F210812C}" destId="{785CEACF-8EDC-4A85-8BFE-61801D8B05C8}" srcOrd="2" destOrd="0" parTransId="{4952F75D-5CDC-426B-8AB7-E071B446DE69}" sibTransId="{43D9E262-562F-4FE6-9CF7-D999338A14C9}"/>
    <dgm:cxn modelId="{F41AB2F1-9E3A-44C8-A20C-6E95D88ABF70}" type="presOf" srcId="{8560AF3C-7407-4C8A-9A62-123CE678F4E4}" destId="{3003539B-62B8-451C-94AD-A430E068CCA8}" srcOrd="0" destOrd="0" presId="urn:microsoft.com/office/officeart/2005/8/layout/cycle4#9"/>
    <dgm:cxn modelId="{E25FCA7F-109E-4224-A6B8-37803B50BE69}" type="presParOf" srcId="{7882F65E-30BB-44AC-8827-99ED841FAA06}" destId="{BFB32EF0-DDAE-491D-9286-1C449664366F}" srcOrd="0" destOrd="0" presId="urn:microsoft.com/office/officeart/2005/8/layout/cycle4#9"/>
    <dgm:cxn modelId="{10A6CCFB-F0FC-4AA8-A3D1-93F95F86DB94}" type="presParOf" srcId="{BFB32EF0-DDAE-491D-9286-1C449664366F}" destId="{62FD9F89-F4EC-4DA5-A1DB-3C3A32D331F2}" srcOrd="0" destOrd="0" presId="urn:microsoft.com/office/officeart/2005/8/layout/cycle4#9"/>
    <dgm:cxn modelId="{D7DE12AB-E6EE-4293-BE33-148F9DCCC07D}" type="presParOf" srcId="{7882F65E-30BB-44AC-8827-99ED841FAA06}" destId="{7D427303-D543-47CA-B6C6-5B24BCA5A693}" srcOrd="1" destOrd="0" presId="urn:microsoft.com/office/officeart/2005/8/layout/cycle4#9"/>
    <dgm:cxn modelId="{C9CB8FBF-2121-450A-B0E4-863F6508C719}" type="presParOf" srcId="{7D427303-D543-47CA-B6C6-5B24BCA5A693}" destId="{C29B62B4-63A4-45B9-B86B-68274CB54940}" srcOrd="0" destOrd="0" presId="urn:microsoft.com/office/officeart/2005/8/layout/cycle4#9"/>
    <dgm:cxn modelId="{F6348478-DEAB-4D64-B3B9-D85D87D73E00}" type="presParOf" srcId="{7D427303-D543-47CA-B6C6-5B24BCA5A693}" destId="{3003539B-62B8-451C-94AD-A430E068CCA8}" srcOrd="1" destOrd="0" presId="urn:microsoft.com/office/officeart/2005/8/layout/cycle4#9"/>
    <dgm:cxn modelId="{6F8EBA32-AE65-4958-A122-C2515527DFA9}" type="presParOf" srcId="{7D427303-D543-47CA-B6C6-5B24BCA5A693}" destId="{FF760E78-20FD-426B-867D-6BB645576465}" srcOrd="2" destOrd="0" presId="urn:microsoft.com/office/officeart/2005/8/layout/cycle4#9"/>
    <dgm:cxn modelId="{17945284-5DE8-4D96-8B52-234D27201971}" type="presParOf" srcId="{7D427303-D543-47CA-B6C6-5B24BCA5A693}" destId="{BA9ED94A-E6CF-4BC3-AB8E-E148409D19A3}" srcOrd="3" destOrd="0" presId="urn:microsoft.com/office/officeart/2005/8/layout/cycle4#9"/>
    <dgm:cxn modelId="{25D4497D-F3BA-4667-8DE2-5DE340D44EBC}" type="presParOf" srcId="{7D427303-D543-47CA-B6C6-5B24BCA5A693}" destId="{CFBA2EC3-4C29-45FE-AAD2-61C867FAC342}" srcOrd="4" destOrd="0" presId="urn:microsoft.com/office/officeart/2005/8/layout/cycle4#9"/>
    <dgm:cxn modelId="{D1E4041A-5602-4635-9D35-2059440953A5}" type="presParOf" srcId="{7882F65E-30BB-44AC-8827-99ED841FAA06}" destId="{65C6CEE7-2B7F-4E58-98BF-D81AF230C446}" srcOrd="2" destOrd="0" presId="urn:microsoft.com/office/officeart/2005/8/layout/cycle4#9"/>
    <dgm:cxn modelId="{9FAFD4F9-D90C-44CC-8342-2213CC9AB2DA}" type="presParOf" srcId="{7882F65E-30BB-44AC-8827-99ED841FAA06}" destId="{14A6F32F-20DC-4270-BF5E-379027473E39}" srcOrd="3" destOrd="0" presId="urn:microsoft.com/office/officeart/2005/8/layout/cycle4#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E986ECB-CDE4-486C-A824-DAE31FF6C3F2}" type="doc">
      <dgm:prSet loTypeId="urn:microsoft.com/office/officeart/2005/8/layout/hProcess9" loCatId="process" qsTypeId="urn:microsoft.com/office/officeart/2005/8/quickstyle/simple1" qsCatId="simple" csTypeId="urn:microsoft.com/office/officeart/2005/8/colors/colorful4" csCatId="colorful" phldr="1"/>
      <dgm:spPr/>
    </dgm:pt>
    <dgm:pt modelId="{D7A26781-BFF7-4528-9725-91D8C56786ED}">
      <dgm:prSet phldrT="[Text]"/>
      <dgm:spPr/>
      <dgm:t>
        <a:bodyPr/>
        <a:lstStyle/>
        <a:p>
          <a:r>
            <a:rPr lang="en-US" b="0" i="0" dirty="0" smtClean="0">
              <a:latin typeface="Times New Roman" panose="02020603050405020304" pitchFamily="18" charset="0"/>
              <a:cs typeface="Times New Roman" panose="02020603050405020304" pitchFamily="18" charset="0"/>
            </a:rPr>
            <a:t>Project initiation</a:t>
          </a:r>
          <a:endParaRPr lang="en-US" b="0" i="0" dirty="0">
            <a:latin typeface="Times New Roman" panose="02020603050405020304" pitchFamily="18" charset="0"/>
            <a:cs typeface="Times New Roman" panose="02020603050405020304" pitchFamily="18" charset="0"/>
          </a:endParaRPr>
        </a:p>
      </dgm:t>
    </dgm:pt>
    <dgm:pt modelId="{6037FC47-1A30-4832-889F-6800B7FCE08F}" type="parTrans" cxnId="{A23CD8DE-8212-45AA-96DB-1ACF6EE96600}">
      <dgm:prSet/>
      <dgm:spPr/>
      <dgm:t>
        <a:bodyPr/>
        <a:lstStyle/>
        <a:p>
          <a:endParaRPr lang="en-US">
            <a:latin typeface="Palatino Linotype" pitchFamily="18" charset="0"/>
          </a:endParaRPr>
        </a:p>
      </dgm:t>
    </dgm:pt>
    <dgm:pt modelId="{7D5BF164-7A93-4A78-A84F-466CC6C17923}" type="sibTrans" cxnId="{A23CD8DE-8212-45AA-96DB-1ACF6EE96600}">
      <dgm:prSet/>
      <dgm:spPr/>
      <dgm:t>
        <a:bodyPr/>
        <a:lstStyle/>
        <a:p>
          <a:endParaRPr lang="en-US">
            <a:latin typeface="Palatino Linotype" pitchFamily="18" charset="0"/>
          </a:endParaRPr>
        </a:p>
      </dgm:t>
    </dgm:pt>
    <dgm:pt modelId="{5EA9BF2D-C6DC-4AAF-9BBB-C7E0F8C6998C}">
      <dgm:prSet/>
      <dgm:spPr/>
      <dgm:t>
        <a:bodyPr/>
        <a:lstStyle/>
        <a:p>
          <a:r>
            <a:rPr lang="en-US" b="0" i="0" dirty="0" smtClean="0">
              <a:latin typeface="Times New Roman" panose="02020603050405020304" pitchFamily="18" charset="0"/>
              <a:cs typeface="Times New Roman" panose="02020603050405020304" pitchFamily="18" charset="0"/>
            </a:rPr>
            <a:t>Project planning</a:t>
          </a:r>
        </a:p>
      </dgm:t>
    </dgm:pt>
    <dgm:pt modelId="{92B109A6-3BBE-44B3-8A8A-F8EC3F7FCF72}" type="parTrans" cxnId="{1FCE279E-EF40-4BA8-8CFF-ED1BD059DB80}">
      <dgm:prSet/>
      <dgm:spPr/>
      <dgm:t>
        <a:bodyPr/>
        <a:lstStyle/>
        <a:p>
          <a:endParaRPr lang="en-US">
            <a:latin typeface="Palatino Linotype" pitchFamily="18" charset="0"/>
          </a:endParaRPr>
        </a:p>
      </dgm:t>
    </dgm:pt>
    <dgm:pt modelId="{A9B87F67-139B-4827-9819-6DE13C37CEEC}" type="sibTrans" cxnId="{1FCE279E-EF40-4BA8-8CFF-ED1BD059DB80}">
      <dgm:prSet/>
      <dgm:spPr/>
      <dgm:t>
        <a:bodyPr/>
        <a:lstStyle/>
        <a:p>
          <a:endParaRPr lang="en-US">
            <a:latin typeface="Palatino Linotype" pitchFamily="18" charset="0"/>
          </a:endParaRPr>
        </a:p>
      </dgm:t>
    </dgm:pt>
    <dgm:pt modelId="{07B566AE-4487-4FEA-B1D8-44DA1711ED4F}">
      <dgm:prSet/>
      <dgm:spPr/>
      <dgm:t>
        <a:bodyPr/>
        <a:lstStyle/>
        <a:p>
          <a:r>
            <a:rPr lang="en-US" b="0" i="0" dirty="0" smtClean="0">
              <a:latin typeface="Times New Roman" panose="02020603050405020304" pitchFamily="18" charset="0"/>
              <a:cs typeface="Times New Roman" panose="02020603050405020304" pitchFamily="18" charset="0"/>
            </a:rPr>
            <a:t>Project execution</a:t>
          </a:r>
        </a:p>
      </dgm:t>
    </dgm:pt>
    <dgm:pt modelId="{209DC4D5-DA1A-49D9-B2FE-AEBDDA44BA83}" type="parTrans" cxnId="{9B5E4B47-5C6B-4888-8F7A-5AC47C4CD3E1}">
      <dgm:prSet/>
      <dgm:spPr/>
      <dgm:t>
        <a:bodyPr/>
        <a:lstStyle/>
        <a:p>
          <a:endParaRPr lang="en-US">
            <a:latin typeface="Palatino Linotype" pitchFamily="18" charset="0"/>
          </a:endParaRPr>
        </a:p>
      </dgm:t>
    </dgm:pt>
    <dgm:pt modelId="{ECAE90E8-04D7-4054-B8BB-9B7649DAE70D}" type="sibTrans" cxnId="{9B5E4B47-5C6B-4888-8F7A-5AC47C4CD3E1}">
      <dgm:prSet/>
      <dgm:spPr/>
      <dgm:t>
        <a:bodyPr/>
        <a:lstStyle/>
        <a:p>
          <a:endParaRPr lang="en-US">
            <a:latin typeface="Palatino Linotype" pitchFamily="18" charset="0"/>
          </a:endParaRPr>
        </a:p>
      </dgm:t>
    </dgm:pt>
    <dgm:pt modelId="{92547040-9483-4AE2-8E71-F2DCC2391F79}">
      <dgm:prSet/>
      <dgm:spPr/>
      <dgm:t>
        <a:bodyPr/>
        <a:lstStyle/>
        <a:p>
          <a:r>
            <a:rPr lang="en-US" b="0" i="0" dirty="0" smtClean="0">
              <a:latin typeface="Times New Roman" panose="02020603050405020304" pitchFamily="18" charset="0"/>
              <a:cs typeface="Times New Roman" panose="02020603050405020304" pitchFamily="18" charset="0"/>
            </a:rPr>
            <a:t>Project monitoring and control</a:t>
          </a:r>
        </a:p>
      </dgm:t>
    </dgm:pt>
    <dgm:pt modelId="{4C7880F2-E0F1-4F63-9D5C-D73B5265D6B4}" type="parTrans" cxnId="{D59B1F1D-BCF0-42BE-91BB-579D564BD257}">
      <dgm:prSet/>
      <dgm:spPr/>
      <dgm:t>
        <a:bodyPr/>
        <a:lstStyle/>
        <a:p>
          <a:endParaRPr lang="en-US">
            <a:latin typeface="Palatino Linotype" pitchFamily="18" charset="0"/>
          </a:endParaRPr>
        </a:p>
      </dgm:t>
    </dgm:pt>
    <dgm:pt modelId="{291D6581-DF46-40B1-9B45-236D76E97EF4}" type="sibTrans" cxnId="{D59B1F1D-BCF0-42BE-91BB-579D564BD257}">
      <dgm:prSet/>
      <dgm:spPr/>
      <dgm:t>
        <a:bodyPr/>
        <a:lstStyle/>
        <a:p>
          <a:endParaRPr lang="en-US">
            <a:latin typeface="Palatino Linotype" pitchFamily="18" charset="0"/>
          </a:endParaRPr>
        </a:p>
      </dgm:t>
    </dgm:pt>
    <dgm:pt modelId="{C7F2E589-9A52-4C25-92D1-E5CCA684D5EC}">
      <dgm:prSet/>
      <dgm:spPr/>
      <dgm:t>
        <a:bodyPr/>
        <a:lstStyle/>
        <a:p>
          <a:r>
            <a:rPr lang="en-US" b="0" i="0" dirty="0" smtClean="0">
              <a:latin typeface="Times New Roman" panose="02020603050405020304" pitchFamily="18" charset="0"/>
              <a:cs typeface="Times New Roman" panose="02020603050405020304" pitchFamily="18" charset="0"/>
            </a:rPr>
            <a:t>Project closure</a:t>
          </a:r>
          <a:endParaRPr lang="en-US" b="0" i="0" dirty="0">
            <a:latin typeface="Times New Roman" panose="02020603050405020304" pitchFamily="18" charset="0"/>
            <a:cs typeface="Times New Roman" panose="02020603050405020304" pitchFamily="18" charset="0"/>
          </a:endParaRPr>
        </a:p>
      </dgm:t>
    </dgm:pt>
    <dgm:pt modelId="{AB0BD2DA-C88B-4EFF-B1B3-20B5688C63CF}" type="parTrans" cxnId="{C94E9437-8E19-4D9F-B70C-38F93B1B7653}">
      <dgm:prSet/>
      <dgm:spPr/>
      <dgm:t>
        <a:bodyPr/>
        <a:lstStyle/>
        <a:p>
          <a:endParaRPr lang="en-US">
            <a:latin typeface="Palatino Linotype" pitchFamily="18" charset="0"/>
          </a:endParaRPr>
        </a:p>
      </dgm:t>
    </dgm:pt>
    <dgm:pt modelId="{A61EE2E9-21C0-44D9-9FBA-3B8E26DEACDB}" type="sibTrans" cxnId="{C94E9437-8E19-4D9F-B70C-38F93B1B7653}">
      <dgm:prSet/>
      <dgm:spPr/>
      <dgm:t>
        <a:bodyPr/>
        <a:lstStyle/>
        <a:p>
          <a:endParaRPr lang="en-US">
            <a:latin typeface="Palatino Linotype" pitchFamily="18" charset="0"/>
          </a:endParaRPr>
        </a:p>
      </dgm:t>
    </dgm:pt>
    <dgm:pt modelId="{05D83AA4-669B-4433-8FC0-59D2BC97D46A}" type="pres">
      <dgm:prSet presAssocID="{DE986ECB-CDE4-486C-A824-DAE31FF6C3F2}" presName="CompostProcess" presStyleCnt="0">
        <dgm:presLayoutVars>
          <dgm:dir/>
          <dgm:resizeHandles val="exact"/>
        </dgm:presLayoutVars>
      </dgm:prSet>
      <dgm:spPr/>
    </dgm:pt>
    <dgm:pt modelId="{F290BFCF-E26B-4290-A56A-EB10457136B9}" type="pres">
      <dgm:prSet presAssocID="{DE986ECB-CDE4-486C-A824-DAE31FF6C3F2}" presName="arrow" presStyleLbl="bgShp" presStyleIdx="0" presStyleCnt="1"/>
      <dgm:spPr/>
    </dgm:pt>
    <dgm:pt modelId="{E1CA36B5-AA1E-4EFA-B350-8604BCA42B4C}" type="pres">
      <dgm:prSet presAssocID="{DE986ECB-CDE4-486C-A824-DAE31FF6C3F2}" presName="linearProcess" presStyleCnt="0"/>
      <dgm:spPr/>
    </dgm:pt>
    <dgm:pt modelId="{FEFD628D-2DE1-4DBD-BC28-710ABE372516}" type="pres">
      <dgm:prSet presAssocID="{D7A26781-BFF7-4528-9725-91D8C56786ED}" presName="textNode" presStyleLbl="node1" presStyleIdx="0" presStyleCnt="5">
        <dgm:presLayoutVars>
          <dgm:bulletEnabled val="1"/>
        </dgm:presLayoutVars>
      </dgm:prSet>
      <dgm:spPr/>
      <dgm:t>
        <a:bodyPr/>
        <a:lstStyle/>
        <a:p>
          <a:endParaRPr lang="en-US"/>
        </a:p>
      </dgm:t>
    </dgm:pt>
    <dgm:pt modelId="{A4C83360-7A94-47BE-8A02-5E1AD9D927DA}" type="pres">
      <dgm:prSet presAssocID="{7D5BF164-7A93-4A78-A84F-466CC6C17923}" presName="sibTrans" presStyleCnt="0"/>
      <dgm:spPr/>
    </dgm:pt>
    <dgm:pt modelId="{9B4FF473-990D-4FEC-BA32-ABF89F189CF8}" type="pres">
      <dgm:prSet presAssocID="{5EA9BF2D-C6DC-4AAF-9BBB-C7E0F8C6998C}" presName="textNode" presStyleLbl="node1" presStyleIdx="1" presStyleCnt="5" custLinFactNeighborX="31522" custLinFactNeighborY="-1471">
        <dgm:presLayoutVars>
          <dgm:bulletEnabled val="1"/>
        </dgm:presLayoutVars>
      </dgm:prSet>
      <dgm:spPr/>
      <dgm:t>
        <a:bodyPr/>
        <a:lstStyle/>
        <a:p>
          <a:endParaRPr lang="en-US"/>
        </a:p>
      </dgm:t>
    </dgm:pt>
    <dgm:pt modelId="{5FA28BC8-8FD9-41B4-B8EE-5C57E30B3C06}" type="pres">
      <dgm:prSet presAssocID="{A9B87F67-139B-4827-9819-6DE13C37CEEC}" presName="sibTrans" presStyleCnt="0"/>
      <dgm:spPr/>
    </dgm:pt>
    <dgm:pt modelId="{2F7F6B3E-1328-4619-A45F-2C16AFB3B6DC}" type="pres">
      <dgm:prSet presAssocID="{07B566AE-4487-4FEA-B1D8-44DA1711ED4F}" presName="textNode" presStyleLbl="node1" presStyleIdx="2" presStyleCnt="5">
        <dgm:presLayoutVars>
          <dgm:bulletEnabled val="1"/>
        </dgm:presLayoutVars>
      </dgm:prSet>
      <dgm:spPr/>
      <dgm:t>
        <a:bodyPr/>
        <a:lstStyle/>
        <a:p>
          <a:endParaRPr lang="en-US"/>
        </a:p>
      </dgm:t>
    </dgm:pt>
    <dgm:pt modelId="{582ECCAD-076F-4C10-81BB-8B4ECB7D205E}" type="pres">
      <dgm:prSet presAssocID="{ECAE90E8-04D7-4054-B8BB-9B7649DAE70D}" presName="sibTrans" presStyleCnt="0"/>
      <dgm:spPr/>
    </dgm:pt>
    <dgm:pt modelId="{B14D81A0-CD21-46E0-B4A6-5519A5A33C19}" type="pres">
      <dgm:prSet presAssocID="{92547040-9483-4AE2-8E71-F2DCC2391F79}" presName="textNode" presStyleLbl="node1" presStyleIdx="3" presStyleCnt="5">
        <dgm:presLayoutVars>
          <dgm:bulletEnabled val="1"/>
        </dgm:presLayoutVars>
      </dgm:prSet>
      <dgm:spPr/>
      <dgm:t>
        <a:bodyPr/>
        <a:lstStyle/>
        <a:p>
          <a:endParaRPr lang="en-US"/>
        </a:p>
      </dgm:t>
    </dgm:pt>
    <dgm:pt modelId="{8F17652E-70A7-4D3F-BCD9-1BC1F6FA6F38}" type="pres">
      <dgm:prSet presAssocID="{291D6581-DF46-40B1-9B45-236D76E97EF4}" presName="sibTrans" presStyleCnt="0"/>
      <dgm:spPr/>
    </dgm:pt>
    <dgm:pt modelId="{5DDD6F3A-6831-4B04-A142-E2DF8283565D}" type="pres">
      <dgm:prSet presAssocID="{C7F2E589-9A52-4C25-92D1-E5CCA684D5EC}" presName="textNode" presStyleLbl="node1" presStyleIdx="4" presStyleCnt="5">
        <dgm:presLayoutVars>
          <dgm:bulletEnabled val="1"/>
        </dgm:presLayoutVars>
      </dgm:prSet>
      <dgm:spPr/>
      <dgm:t>
        <a:bodyPr/>
        <a:lstStyle/>
        <a:p>
          <a:endParaRPr lang="en-US"/>
        </a:p>
      </dgm:t>
    </dgm:pt>
  </dgm:ptLst>
  <dgm:cxnLst>
    <dgm:cxn modelId="{D59B1F1D-BCF0-42BE-91BB-579D564BD257}" srcId="{DE986ECB-CDE4-486C-A824-DAE31FF6C3F2}" destId="{92547040-9483-4AE2-8E71-F2DCC2391F79}" srcOrd="3" destOrd="0" parTransId="{4C7880F2-E0F1-4F63-9D5C-D73B5265D6B4}" sibTransId="{291D6581-DF46-40B1-9B45-236D76E97EF4}"/>
    <dgm:cxn modelId="{49431ECE-565E-49FB-96C3-17C188F51EED}" type="presOf" srcId="{C7F2E589-9A52-4C25-92D1-E5CCA684D5EC}" destId="{5DDD6F3A-6831-4B04-A142-E2DF8283565D}" srcOrd="0" destOrd="0" presId="urn:microsoft.com/office/officeart/2005/8/layout/hProcess9"/>
    <dgm:cxn modelId="{9B5E4B47-5C6B-4888-8F7A-5AC47C4CD3E1}" srcId="{DE986ECB-CDE4-486C-A824-DAE31FF6C3F2}" destId="{07B566AE-4487-4FEA-B1D8-44DA1711ED4F}" srcOrd="2" destOrd="0" parTransId="{209DC4D5-DA1A-49D9-B2FE-AEBDDA44BA83}" sibTransId="{ECAE90E8-04D7-4054-B8BB-9B7649DAE70D}"/>
    <dgm:cxn modelId="{C94E9437-8E19-4D9F-B70C-38F93B1B7653}" srcId="{DE986ECB-CDE4-486C-A824-DAE31FF6C3F2}" destId="{C7F2E589-9A52-4C25-92D1-E5CCA684D5EC}" srcOrd="4" destOrd="0" parTransId="{AB0BD2DA-C88B-4EFF-B1B3-20B5688C63CF}" sibTransId="{A61EE2E9-21C0-44D9-9FBA-3B8E26DEACDB}"/>
    <dgm:cxn modelId="{1FCE279E-EF40-4BA8-8CFF-ED1BD059DB80}" srcId="{DE986ECB-CDE4-486C-A824-DAE31FF6C3F2}" destId="{5EA9BF2D-C6DC-4AAF-9BBB-C7E0F8C6998C}" srcOrd="1" destOrd="0" parTransId="{92B109A6-3BBE-44B3-8A8A-F8EC3F7FCF72}" sibTransId="{A9B87F67-139B-4827-9819-6DE13C37CEEC}"/>
    <dgm:cxn modelId="{036B3265-80B6-4E28-9954-FD8647AEDA95}" type="presOf" srcId="{92547040-9483-4AE2-8E71-F2DCC2391F79}" destId="{B14D81A0-CD21-46E0-B4A6-5519A5A33C19}" srcOrd="0" destOrd="0" presId="urn:microsoft.com/office/officeart/2005/8/layout/hProcess9"/>
    <dgm:cxn modelId="{5829A720-F951-423A-B688-92A0C28E775B}" type="presOf" srcId="{D7A26781-BFF7-4528-9725-91D8C56786ED}" destId="{FEFD628D-2DE1-4DBD-BC28-710ABE372516}" srcOrd="0" destOrd="0" presId="urn:microsoft.com/office/officeart/2005/8/layout/hProcess9"/>
    <dgm:cxn modelId="{47DFA74A-3BD0-4A89-B11A-660DD17976C7}" type="presOf" srcId="{5EA9BF2D-C6DC-4AAF-9BBB-C7E0F8C6998C}" destId="{9B4FF473-990D-4FEC-BA32-ABF89F189CF8}" srcOrd="0" destOrd="0" presId="urn:microsoft.com/office/officeart/2005/8/layout/hProcess9"/>
    <dgm:cxn modelId="{A23CD8DE-8212-45AA-96DB-1ACF6EE96600}" srcId="{DE986ECB-CDE4-486C-A824-DAE31FF6C3F2}" destId="{D7A26781-BFF7-4528-9725-91D8C56786ED}" srcOrd="0" destOrd="0" parTransId="{6037FC47-1A30-4832-889F-6800B7FCE08F}" sibTransId="{7D5BF164-7A93-4A78-A84F-466CC6C17923}"/>
    <dgm:cxn modelId="{1AC763C2-AD70-49FB-B14E-A8057B3F9E6C}" type="presOf" srcId="{DE986ECB-CDE4-486C-A824-DAE31FF6C3F2}" destId="{05D83AA4-669B-4433-8FC0-59D2BC97D46A}" srcOrd="0" destOrd="0" presId="urn:microsoft.com/office/officeart/2005/8/layout/hProcess9"/>
    <dgm:cxn modelId="{0C90A9C0-F434-4F3E-AB8F-CE2C25FDE98D}" type="presOf" srcId="{07B566AE-4487-4FEA-B1D8-44DA1711ED4F}" destId="{2F7F6B3E-1328-4619-A45F-2C16AFB3B6DC}" srcOrd="0" destOrd="0" presId="urn:microsoft.com/office/officeart/2005/8/layout/hProcess9"/>
    <dgm:cxn modelId="{FF90531D-DA52-4D9A-A151-F86274009881}" type="presParOf" srcId="{05D83AA4-669B-4433-8FC0-59D2BC97D46A}" destId="{F290BFCF-E26B-4290-A56A-EB10457136B9}" srcOrd="0" destOrd="0" presId="urn:microsoft.com/office/officeart/2005/8/layout/hProcess9"/>
    <dgm:cxn modelId="{21768EF6-DD8F-4C71-8A62-C0F22C968304}" type="presParOf" srcId="{05D83AA4-669B-4433-8FC0-59D2BC97D46A}" destId="{E1CA36B5-AA1E-4EFA-B350-8604BCA42B4C}" srcOrd="1" destOrd="0" presId="urn:microsoft.com/office/officeart/2005/8/layout/hProcess9"/>
    <dgm:cxn modelId="{A01B8910-ACA5-4158-BCDB-30AB5FD55F98}" type="presParOf" srcId="{E1CA36B5-AA1E-4EFA-B350-8604BCA42B4C}" destId="{FEFD628D-2DE1-4DBD-BC28-710ABE372516}" srcOrd="0" destOrd="0" presId="urn:microsoft.com/office/officeart/2005/8/layout/hProcess9"/>
    <dgm:cxn modelId="{0DE6AB99-5D42-4A4A-A639-F7638E85FEE0}" type="presParOf" srcId="{E1CA36B5-AA1E-4EFA-B350-8604BCA42B4C}" destId="{A4C83360-7A94-47BE-8A02-5E1AD9D927DA}" srcOrd="1" destOrd="0" presId="urn:microsoft.com/office/officeart/2005/8/layout/hProcess9"/>
    <dgm:cxn modelId="{3B674195-ECF6-47C5-8050-3FD22596A11F}" type="presParOf" srcId="{E1CA36B5-AA1E-4EFA-B350-8604BCA42B4C}" destId="{9B4FF473-990D-4FEC-BA32-ABF89F189CF8}" srcOrd="2" destOrd="0" presId="urn:microsoft.com/office/officeart/2005/8/layout/hProcess9"/>
    <dgm:cxn modelId="{42E0460A-625D-4D56-93E2-5D5B8716EC55}" type="presParOf" srcId="{E1CA36B5-AA1E-4EFA-B350-8604BCA42B4C}" destId="{5FA28BC8-8FD9-41B4-B8EE-5C57E30B3C06}" srcOrd="3" destOrd="0" presId="urn:microsoft.com/office/officeart/2005/8/layout/hProcess9"/>
    <dgm:cxn modelId="{E59DD097-217B-4D67-9023-03BD6B5066FB}" type="presParOf" srcId="{E1CA36B5-AA1E-4EFA-B350-8604BCA42B4C}" destId="{2F7F6B3E-1328-4619-A45F-2C16AFB3B6DC}" srcOrd="4" destOrd="0" presId="urn:microsoft.com/office/officeart/2005/8/layout/hProcess9"/>
    <dgm:cxn modelId="{D3286E02-782B-4BD2-ADAD-803ED0217336}" type="presParOf" srcId="{E1CA36B5-AA1E-4EFA-B350-8604BCA42B4C}" destId="{582ECCAD-076F-4C10-81BB-8B4ECB7D205E}" srcOrd="5" destOrd="0" presId="urn:microsoft.com/office/officeart/2005/8/layout/hProcess9"/>
    <dgm:cxn modelId="{969A8A65-2D95-4BFA-881C-70F8900EB621}" type="presParOf" srcId="{E1CA36B5-AA1E-4EFA-B350-8604BCA42B4C}" destId="{B14D81A0-CD21-46E0-B4A6-5519A5A33C19}" srcOrd="6" destOrd="0" presId="urn:microsoft.com/office/officeart/2005/8/layout/hProcess9"/>
    <dgm:cxn modelId="{2CECA94B-AD02-48DD-8E5C-6BE2F9C11B16}" type="presParOf" srcId="{E1CA36B5-AA1E-4EFA-B350-8604BCA42B4C}" destId="{8F17652E-70A7-4D3F-BCD9-1BC1F6FA6F38}" srcOrd="7" destOrd="0" presId="urn:microsoft.com/office/officeart/2005/8/layout/hProcess9"/>
    <dgm:cxn modelId="{E9CB7B4D-FD57-4B25-B19D-8908C078D5DB}" type="presParOf" srcId="{E1CA36B5-AA1E-4EFA-B350-8604BCA42B4C}" destId="{5DDD6F3A-6831-4B04-A142-E2DF8283565D}"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6ADC27D7-E6DA-4A25-BCDC-4DC5C7ADB167}" type="doc">
      <dgm:prSet loTypeId="urn:microsoft.com/office/officeart/2005/8/layout/arrow2" loCatId="process" qsTypeId="urn:microsoft.com/office/officeart/2005/8/quickstyle/simple1" qsCatId="simple" csTypeId="urn:microsoft.com/office/officeart/2005/8/colors/colorful4" csCatId="colorful" phldr="1"/>
      <dgm:spPr/>
      <dgm:t>
        <a:bodyPr/>
        <a:lstStyle/>
        <a:p>
          <a:endParaRPr lang="en-US"/>
        </a:p>
      </dgm:t>
    </dgm:pt>
    <dgm:pt modelId="{A61644DF-34EF-4EE3-A12E-71CE1B7782F0}">
      <dgm:prSet/>
      <dgm:spPr/>
      <dgm:t>
        <a:bodyPr/>
        <a:lstStyle/>
        <a:p>
          <a:pPr rtl="0"/>
          <a:r>
            <a:rPr lang="en-US" dirty="0" smtClean="0">
              <a:latin typeface="Times New Roman" panose="02020603050405020304" pitchFamily="18" charset="0"/>
              <a:cs typeface="Times New Roman" panose="02020603050405020304" pitchFamily="18" charset="0"/>
            </a:rPr>
            <a:t>Good</a:t>
          </a:r>
          <a:endParaRPr lang="en-US" dirty="0">
            <a:latin typeface="Times New Roman" panose="02020603050405020304" pitchFamily="18" charset="0"/>
            <a:cs typeface="Times New Roman" panose="02020603050405020304" pitchFamily="18" charset="0"/>
          </a:endParaRPr>
        </a:p>
      </dgm:t>
    </dgm:pt>
    <dgm:pt modelId="{82B4BBB9-8D2E-4CF4-A93C-BBC8B9EEE91E}" type="parTrans" cxnId="{4022866A-E527-4994-9045-FF06CB397D2D}">
      <dgm:prSet/>
      <dgm:spPr/>
      <dgm:t>
        <a:bodyPr/>
        <a:lstStyle/>
        <a:p>
          <a:endParaRPr lang="en-US">
            <a:latin typeface="Palatino Linotype" pitchFamily="18" charset="0"/>
          </a:endParaRPr>
        </a:p>
      </dgm:t>
    </dgm:pt>
    <dgm:pt modelId="{407FCA65-F541-40D3-8D9D-4AA1AD9254A8}" type="sibTrans" cxnId="{4022866A-E527-4994-9045-FF06CB397D2D}">
      <dgm:prSet/>
      <dgm:spPr/>
      <dgm:t>
        <a:bodyPr/>
        <a:lstStyle/>
        <a:p>
          <a:endParaRPr lang="en-US">
            <a:latin typeface="Palatino Linotype" pitchFamily="18" charset="0"/>
          </a:endParaRPr>
        </a:p>
      </dgm:t>
    </dgm:pt>
    <dgm:pt modelId="{58F79742-2396-4B06-BEDE-3E0B98F8D471}">
      <dgm:prSet/>
      <dgm:spPr/>
      <dgm:t>
        <a:bodyPr/>
        <a:lstStyle/>
        <a:p>
          <a:pPr rtl="0"/>
          <a:r>
            <a:rPr lang="en-US" dirty="0" smtClean="0">
              <a:latin typeface="Times New Roman" panose="02020603050405020304" pitchFamily="18" charset="0"/>
              <a:cs typeface="Times New Roman" panose="02020603050405020304" pitchFamily="18" charset="0"/>
            </a:rPr>
            <a:t>Better</a:t>
          </a:r>
          <a:endParaRPr lang="en-US" dirty="0">
            <a:latin typeface="Times New Roman" panose="02020603050405020304" pitchFamily="18" charset="0"/>
            <a:cs typeface="Times New Roman" panose="02020603050405020304" pitchFamily="18" charset="0"/>
          </a:endParaRPr>
        </a:p>
      </dgm:t>
    </dgm:pt>
    <dgm:pt modelId="{6244C9CE-363F-4E5C-A086-2CA6F09016F7}" type="parTrans" cxnId="{CB05500A-16E5-4567-AA61-7B4D825DD87A}">
      <dgm:prSet/>
      <dgm:spPr/>
      <dgm:t>
        <a:bodyPr/>
        <a:lstStyle/>
        <a:p>
          <a:endParaRPr lang="en-US">
            <a:latin typeface="Palatino Linotype" pitchFamily="18" charset="0"/>
          </a:endParaRPr>
        </a:p>
      </dgm:t>
    </dgm:pt>
    <dgm:pt modelId="{0B6BD7DB-5FB5-4B00-9902-54205476A76B}" type="sibTrans" cxnId="{CB05500A-16E5-4567-AA61-7B4D825DD87A}">
      <dgm:prSet/>
      <dgm:spPr/>
      <dgm:t>
        <a:bodyPr/>
        <a:lstStyle/>
        <a:p>
          <a:endParaRPr lang="en-US">
            <a:latin typeface="Palatino Linotype" pitchFamily="18" charset="0"/>
          </a:endParaRPr>
        </a:p>
      </dgm:t>
    </dgm:pt>
    <dgm:pt modelId="{BB9C5BD1-8188-45AE-B794-F76F902B2074}">
      <dgm:prSet custT="1"/>
      <dgm:spPr/>
      <dgm:t>
        <a:bodyPr/>
        <a:lstStyle/>
        <a:p>
          <a:pPr rtl="0"/>
          <a:r>
            <a:rPr lang="en-US" sz="3600" dirty="0" smtClean="0">
              <a:latin typeface="Times New Roman" panose="02020603050405020304" pitchFamily="18" charset="0"/>
              <a:ea typeface="Open Sans Condensed Light" panose="020B0306030504020204" pitchFamily="34" charset="0"/>
              <a:cs typeface="Times New Roman" panose="02020603050405020304" pitchFamily="18" charset="0"/>
            </a:rPr>
            <a:t>Best</a:t>
          </a:r>
          <a:endParaRPr lang="en-US" sz="3600" dirty="0">
            <a:latin typeface="Times New Roman" panose="02020603050405020304" pitchFamily="18" charset="0"/>
            <a:ea typeface="Open Sans Condensed Light" panose="020B0306030504020204" pitchFamily="34" charset="0"/>
            <a:cs typeface="Times New Roman" panose="02020603050405020304" pitchFamily="18" charset="0"/>
          </a:endParaRPr>
        </a:p>
      </dgm:t>
    </dgm:pt>
    <dgm:pt modelId="{4915FF6A-162F-42EA-A367-F379FBCC5C35}" type="parTrans" cxnId="{E1E00699-1FCB-4CAD-BA3F-D6AFEAB677C8}">
      <dgm:prSet/>
      <dgm:spPr/>
      <dgm:t>
        <a:bodyPr/>
        <a:lstStyle/>
        <a:p>
          <a:endParaRPr lang="en-US">
            <a:latin typeface="Palatino Linotype" pitchFamily="18" charset="0"/>
          </a:endParaRPr>
        </a:p>
      </dgm:t>
    </dgm:pt>
    <dgm:pt modelId="{610544C0-0CD2-41C6-8C13-70F65059B287}" type="sibTrans" cxnId="{E1E00699-1FCB-4CAD-BA3F-D6AFEAB677C8}">
      <dgm:prSet/>
      <dgm:spPr/>
      <dgm:t>
        <a:bodyPr/>
        <a:lstStyle/>
        <a:p>
          <a:endParaRPr lang="en-US">
            <a:latin typeface="Palatino Linotype" pitchFamily="18" charset="0"/>
          </a:endParaRPr>
        </a:p>
      </dgm:t>
    </dgm:pt>
    <dgm:pt modelId="{935ACC74-1EA3-450E-8E17-92AB88A5D6A5}" type="pres">
      <dgm:prSet presAssocID="{6ADC27D7-E6DA-4A25-BCDC-4DC5C7ADB167}" presName="arrowDiagram" presStyleCnt="0">
        <dgm:presLayoutVars>
          <dgm:chMax val="5"/>
          <dgm:dir/>
          <dgm:resizeHandles val="exact"/>
        </dgm:presLayoutVars>
      </dgm:prSet>
      <dgm:spPr/>
      <dgm:t>
        <a:bodyPr/>
        <a:lstStyle/>
        <a:p>
          <a:endParaRPr lang="en-US"/>
        </a:p>
      </dgm:t>
    </dgm:pt>
    <dgm:pt modelId="{9D23C417-F096-4961-945E-EBE6CBADA7F0}" type="pres">
      <dgm:prSet presAssocID="{6ADC27D7-E6DA-4A25-BCDC-4DC5C7ADB167}" presName="arrow" presStyleLbl="bgShp" presStyleIdx="0" presStyleCnt="1" custAng="18702612" custLinFactNeighborX="-24012" custLinFactNeighborY="6647"/>
      <dgm:spPr/>
      <dgm:t>
        <a:bodyPr/>
        <a:lstStyle/>
        <a:p>
          <a:endParaRPr lang="en-US"/>
        </a:p>
      </dgm:t>
    </dgm:pt>
    <dgm:pt modelId="{F2AAE9F1-D8F6-40BE-BA5A-138B557D54BC}" type="pres">
      <dgm:prSet presAssocID="{6ADC27D7-E6DA-4A25-BCDC-4DC5C7ADB167}" presName="arrowDiagram3" presStyleCnt="0"/>
      <dgm:spPr/>
      <dgm:t>
        <a:bodyPr/>
        <a:lstStyle/>
        <a:p>
          <a:endParaRPr lang="en-US"/>
        </a:p>
      </dgm:t>
    </dgm:pt>
    <dgm:pt modelId="{71CB1162-8FC7-49D7-B5F6-830520A87024}" type="pres">
      <dgm:prSet presAssocID="{A61644DF-34EF-4EE3-A12E-71CE1B7782F0}" presName="bullet3a" presStyleLbl="node1" presStyleIdx="0" presStyleCnt="3" custLinFactX="400000" custLinFactY="200000" custLinFactNeighborX="489856" custLinFactNeighborY="238015"/>
      <dgm:spPr/>
      <dgm:t>
        <a:bodyPr/>
        <a:lstStyle/>
        <a:p>
          <a:endParaRPr lang="en-US"/>
        </a:p>
      </dgm:t>
    </dgm:pt>
    <dgm:pt modelId="{C4713782-1E5D-4F64-9FCC-C8C1927997D9}" type="pres">
      <dgm:prSet presAssocID="{A61644DF-34EF-4EE3-A12E-71CE1B7782F0}" presName="textBox3a" presStyleLbl="revTx" presStyleIdx="0" presStyleCnt="3" custLinFactNeighborX="-17278" custLinFactNeighborY="36762">
        <dgm:presLayoutVars>
          <dgm:bulletEnabled val="1"/>
        </dgm:presLayoutVars>
      </dgm:prSet>
      <dgm:spPr/>
      <dgm:t>
        <a:bodyPr/>
        <a:lstStyle/>
        <a:p>
          <a:endParaRPr lang="en-US"/>
        </a:p>
      </dgm:t>
    </dgm:pt>
    <dgm:pt modelId="{10CFF7A4-A25D-43EC-BCA1-ADE14BF6406C}" type="pres">
      <dgm:prSet presAssocID="{58F79742-2396-4B06-BEDE-3E0B98F8D471}" presName="bullet3b" presStyleLbl="node1" presStyleIdx="1" presStyleCnt="3" custLinFactX="14014" custLinFactNeighborX="100000" custLinFactNeighborY="90169"/>
      <dgm:spPr/>
      <dgm:t>
        <a:bodyPr/>
        <a:lstStyle/>
        <a:p>
          <a:endParaRPr lang="en-US"/>
        </a:p>
      </dgm:t>
    </dgm:pt>
    <dgm:pt modelId="{D821A15B-23FD-4718-B4E5-E45DCABEA0DE}" type="pres">
      <dgm:prSet presAssocID="{58F79742-2396-4B06-BEDE-3E0B98F8D471}" presName="textBox3b" presStyleLbl="revTx" presStyleIdx="1" presStyleCnt="3" custScaleX="154957" custScaleY="42951" custLinFactNeighborX="-89296" custLinFactNeighborY="-43256">
        <dgm:presLayoutVars>
          <dgm:bulletEnabled val="1"/>
        </dgm:presLayoutVars>
      </dgm:prSet>
      <dgm:spPr/>
      <dgm:t>
        <a:bodyPr/>
        <a:lstStyle/>
        <a:p>
          <a:endParaRPr lang="en-US"/>
        </a:p>
      </dgm:t>
    </dgm:pt>
    <dgm:pt modelId="{387C9A71-D35B-4E74-80CA-8653BB9E02AC}" type="pres">
      <dgm:prSet presAssocID="{BB9C5BD1-8188-45AE-B794-F76F902B2074}" presName="bullet3c" presStyleLbl="node1" presStyleIdx="2" presStyleCnt="3" custLinFactX="-50796" custLinFactY="-100000" custLinFactNeighborX="-100000" custLinFactNeighborY="-100166"/>
      <dgm:spPr/>
      <dgm:t>
        <a:bodyPr/>
        <a:lstStyle/>
        <a:p>
          <a:endParaRPr lang="en-US"/>
        </a:p>
      </dgm:t>
    </dgm:pt>
    <dgm:pt modelId="{47FD9AD2-69F4-4AEF-9166-B89E563634BF}" type="pres">
      <dgm:prSet presAssocID="{BB9C5BD1-8188-45AE-B794-F76F902B2074}" presName="textBox3c" presStyleLbl="revTx" presStyleIdx="2" presStyleCnt="3" custScaleX="259196" custScaleY="28555" custLinFactX="-54382" custLinFactNeighborX="-100000" custLinFactNeighborY="-81866">
        <dgm:presLayoutVars>
          <dgm:bulletEnabled val="1"/>
        </dgm:presLayoutVars>
      </dgm:prSet>
      <dgm:spPr/>
      <dgm:t>
        <a:bodyPr/>
        <a:lstStyle/>
        <a:p>
          <a:endParaRPr lang="en-US"/>
        </a:p>
      </dgm:t>
    </dgm:pt>
  </dgm:ptLst>
  <dgm:cxnLst>
    <dgm:cxn modelId="{4022866A-E527-4994-9045-FF06CB397D2D}" srcId="{6ADC27D7-E6DA-4A25-BCDC-4DC5C7ADB167}" destId="{A61644DF-34EF-4EE3-A12E-71CE1B7782F0}" srcOrd="0" destOrd="0" parTransId="{82B4BBB9-8D2E-4CF4-A93C-BBC8B9EEE91E}" sibTransId="{407FCA65-F541-40D3-8D9D-4AA1AD9254A8}"/>
    <dgm:cxn modelId="{CA8ABE32-4D08-472A-B7D3-FFE9DC4703A6}" type="presOf" srcId="{6ADC27D7-E6DA-4A25-BCDC-4DC5C7ADB167}" destId="{935ACC74-1EA3-450E-8E17-92AB88A5D6A5}" srcOrd="0" destOrd="0" presId="urn:microsoft.com/office/officeart/2005/8/layout/arrow2"/>
    <dgm:cxn modelId="{E1E00699-1FCB-4CAD-BA3F-D6AFEAB677C8}" srcId="{6ADC27D7-E6DA-4A25-BCDC-4DC5C7ADB167}" destId="{BB9C5BD1-8188-45AE-B794-F76F902B2074}" srcOrd="2" destOrd="0" parTransId="{4915FF6A-162F-42EA-A367-F379FBCC5C35}" sibTransId="{610544C0-0CD2-41C6-8C13-70F65059B287}"/>
    <dgm:cxn modelId="{1A83FF4E-22E8-4D55-BB84-2CAC00143DA8}" type="presOf" srcId="{58F79742-2396-4B06-BEDE-3E0B98F8D471}" destId="{D821A15B-23FD-4718-B4E5-E45DCABEA0DE}" srcOrd="0" destOrd="0" presId="urn:microsoft.com/office/officeart/2005/8/layout/arrow2"/>
    <dgm:cxn modelId="{5DAE160E-0F7C-4D51-8A23-F15CB1363738}" type="presOf" srcId="{BB9C5BD1-8188-45AE-B794-F76F902B2074}" destId="{47FD9AD2-69F4-4AEF-9166-B89E563634BF}" srcOrd="0" destOrd="0" presId="urn:microsoft.com/office/officeart/2005/8/layout/arrow2"/>
    <dgm:cxn modelId="{CB05500A-16E5-4567-AA61-7B4D825DD87A}" srcId="{6ADC27D7-E6DA-4A25-BCDC-4DC5C7ADB167}" destId="{58F79742-2396-4B06-BEDE-3E0B98F8D471}" srcOrd="1" destOrd="0" parTransId="{6244C9CE-363F-4E5C-A086-2CA6F09016F7}" sibTransId="{0B6BD7DB-5FB5-4B00-9902-54205476A76B}"/>
    <dgm:cxn modelId="{858316AE-BC30-4AC1-B458-0DF7BCDE2E8A}" type="presOf" srcId="{A61644DF-34EF-4EE3-A12E-71CE1B7782F0}" destId="{C4713782-1E5D-4F64-9FCC-C8C1927997D9}" srcOrd="0" destOrd="0" presId="urn:microsoft.com/office/officeart/2005/8/layout/arrow2"/>
    <dgm:cxn modelId="{B3135FB3-E5B7-4432-8074-852900E93779}" type="presParOf" srcId="{935ACC74-1EA3-450E-8E17-92AB88A5D6A5}" destId="{9D23C417-F096-4961-945E-EBE6CBADA7F0}" srcOrd="0" destOrd="0" presId="urn:microsoft.com/office/officeart/2005/8/layout/arrow2"/>
    <dgm:cxn modelId="{6A129743-1262-494E-8B60-4203330F253A}" type="presParOf" srcId="{935ACC74-1EA3-450E-8E17-92AB88A5D6A5}" destId="{F2AAE9F1-D8F6-40BE-BA5A-138B557D54BC}" srcOrd="1" destOrd="0" presId="urn:microsoft.com/office/officeart/2005/8/layout/arrow2"/>
    <dgm:cxn modelId="{6C0683F9-A7EA-4CA3-AE19-8C6CABB232AA}" type="presParOf" srcId="{F2AAE9F1-D8F6-40BE-BA5A-138B557D54BC}" destId="{71CB1162-8FC7-49D7-B5F6-830520A87024}" srcOrd="0" destOrd="0" presId="urn:microsoft.com/office/officeart/2005/8/layout/arrow2"/>
    <dgm:cxn modelId="{346D1F67-E664-4B23-AAE3-BDC7291C56CE}" type="presParOf" srcId="{F2AAE9F1-D8F6-40BE-BA5A-138B557D54BC}" destId="{C4713782-1E5D-4F64-9FCC-C8C1927997D9}" srcOrd="1" destOrd="0" presId="urn:microsoft.com/office/officeart/2005/8/layout/arrow2"/>
    <dgm:cxn modelId="{1C252177-FD13-4949-A7A9-6A9BB564954C}" type="presParOf" srcId="{F2AAE9F1-D8F6-40BE-BA5A-138B557D54BC}" destId="{10CFF7A4-A25D-43EC-BCA1-ADE14BF6406C}" srcOrd="2" destOrd="0" presId="urn:microsoft.com/office/officeart/2005/8/layout/arrow2"/>
    <dgm:cxn modelId="{AE832A92-3DCF-46AD-903B-35C1D68C5F42}" type="presParOf" srcId="{F2AAE9F1-D8F6-40BE-BA5A-138B557D54BC}" destId="{D821A15B-23FD-4718-B4E5-E45DCABEA0DE}" srcOrd="3" destOrd="0" presId="urn:microsoft.com/office/officeart/2005/8/layout/arrow2"/>
    <dgm:cxn modelId="{92E29E40-466A-452F-8FEE-D5BFF8144918}" type="presParOf" srcId="{F2AAE9F1-D8F6-40BE-BA5A-138B557D54BC}" destId="{387C9A71-D35B-4E74-80CA-8653BB9E02AC}" srcOrd="4" destOrd="0" presId="urn:microsoft.com/office/officeart/2005/8/layout/arrow2"/>
    <dgm:cxn modelId="{26F896DE-D7DA-45A5-AF0D-A2F173BA300F}" type="presParOf" srcId="{F2AAE9F1-D8F6-40BE-BA5A-138B557D54BC}" destId="{47FD9AD2-69F4-4AEF-9166-B89E563634BF}"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F54A404-8BCB-468B-B980-DE4A910ACDD9}" type="doc">
      <dgm:prSet loTypeId="urn:microsoft.com/office/officeart/2005/8/layout/default#3" loCatId="list" qsTypeId="urn:microsoft.com/office/officeart/2005/8/quickstyle/simple1" qsCatId="simple" csTypeId="urn:microsoft.com/office/officeart/2005/8/colors/colorful4" csCatId="colorful" phldr="1"/>
      <dgm:spPr/>
      <dgm:t>
        <a:bodyPr/>
        <a:lstStyle/>
        <a:p>
          <a:endParaRPr lang="en-US"/>
        </a:p>
      </dgm:t>
    </dgm:pt>
    <dgm:pt modelId="{4F94431A-D94D-4F47-B906-C33F0CEE1486}">
      <dgm:prSet phldrT="[Text]"/>
      <dgm:spPr/>
      <dgm:t>
        <a:bodyPr/>
        <a:lstStyle/>
        <a:p>
          <a:r>
            <a:rPr lang="en-US" dirty="0" err="1" smtClean="0">
              <a:latin typeface="Times New Roman" panose="02020603050405020304" pitchFamily="18" charset="0"/>
              <a:cs typeface="Times New Roman" panose="02020603050405020304" pitchFamily="18" charset="0"/>
            </a:rPr>
            <a:t>Baldrige</a:t>
          </a:r>
          <a:r>
            <a:rPr lang="en-US" dirty="0" smtClean="0">
              <a:latin typeface="Times New Roman" panose="02020603050405020304" pitchFamily="18" charset="0"/>
              <a:cs typeface="Times New Roman" panose="02020603050405020304" pitchFamily="18" charset="0"/>
            </a:rPr>
            <a:t> Criteria</a:t>
          </a:r>
          <a:endParaRPr lang="en-US" dirty="0">
            <a:latin typeface="Times New Roman" panose="02020603050405020304" pitchFamily="18" charset="0"/>
            <a:cs typeface="Times New Roman" panose="02020603050405020304" pitchFamily="18" charset="0"/>
          </a:endParaRPr>
        </a:p>
      </dgm:t>
    </dgm:pt>
    <dgm:pt modelId="{42DE4343-C06C-4556-A6E0-C3A5EBAF72A5}" type="parTrans" cxnId="{77485430-F3C7-4E46-8AE5-81FA0AC388B2}">
      <dgm:prSet/>
      <dgm:spPr/>
      <dgm:t>
        <a:bodyPr/>
        <a:lstStyle/>
        <a:p>
          <a:endParaRPr lang="en-US">
            <a:latin typeface="Palatino Linotype" pitchFamily="18" charset="0"/>
          </a:endParaRPr>
        </a:p>
      </dgm:t>
    </dgm:pt>
    <dgm:pt modelId="{72717B4F-F5B8-4160-8FA1-D47B892F1EE8}" type="sibTrans" cxnId="{77485430-F3C7-4E46-8AE5-81FA0AC388B2}">
      <dgm:prSet/>
      <dgm:spPr/>
      <dgm:t>
        <a:bodyPr/>
        <a:lstStyle/>
        <a:p>
          <a:endParaRPr lang="en-US">
            <a:latin typeface="Palatino Linotype" pitchFamily="18" charset="0"/>
          </a:endParaRPr>
        </a:p>
      </dgm:t>
    </dgm:pt>
    <dgm:pt modelId="{597D2CD2-1463-4D31-B39C-4E51CD9E0F47}">
      <dgm:prSet/>
      <dgm:spPr/>
      <dgm:t>
        <a:bodyPr/>
        <a:lstStyle/>
        <a:p>
          <a:r>
            <a:rPr lang="en-US" dirty="0" smtClean="0">
              <a:latin typeface="Times New Roman" panose="02020603050405020304" pitchFamily="18" charset="0"/>
              <a:cs typeface="Times New Roman" panose="02020603050405020304" pitchFamily="18" charset="0"/>
            </a:rPr>
            <a:t>Total Quality Management (TQM)</a:t>
          </a:r>
        </a:p>
      </dgm:t>
    </dgm:pt>
    <dgm:pt modelId="{ADB6F937-4E4D-4501-8671-081148322BE0}" type="parTrans" cxnId="{E4ADB8F4-4EDC-4635-B5B4-4AF4E1CA53FE}">
      <dgm:prSet/>
      <dgm:spPr/>
      <dgm:t>
        <a:bodyPr/>
        <a:lstStyle/>
        <a:p>
          <a:endParaRPr lang="en-US">
            <a:latin typeface="Palatino Linotype" pitchFamily="18" charset="0"/>
          </a:endParaRPr>
        </a:p>
      </dgm:t>
    </dgm:pt>
    <dgm:pt modelId="{1F2847F8-7347-49A9-8C1C-F61A6092726D}" type="sibTrans" cxnId="{E4ADB8F4-4EDC-4635-B5B4-4AF4E1CA53FE}">
      <dgm:prSet/>
      <dgm:spPr/>
      <dgm:t>
        <a:bodyPr/>
        <a:lstStyle/>
        <a:p>
          <a:endParaRPr lang="en-US">
            <a:latin typeface="Palatino Linotype" pitchFamily="18" charset="0"/>
          </a:endParaRPr>
        </a:p>
      </dgm:t>
    </dgm:pt>
    <dgm:pt modelId="{2400F4D3-474D-4434-A694-13D995C29227}">
      <dgm:prSet/>
      <dgm:spPr/>
      <dgm:t>
        <a:bodyPr/>
        <a:lstStyle/>
        <a:p>
          <a:r>
            <a:rPr lang="en-US" dirty="0" smtClean="0">
              <a:latin typeface="Times New Roman" panose="02020603050405020304" pitchFamily="18" charset="0"/>
              <a:cs typeface="Times New Roman" panose="02020603050405020304" pitchFamily="18" charset="0"/>
            </a:rPr>
            <a:t>Six Sigma</a:t>
          </a:r>
        </a:p>
      </dgm:t>
    </dgm:pt>
    <dgm:pt modelId="{C8DDA72B-B9CA-474E-85D4-BFC5EB01CBFD}" type="parTrans" cxnId="{1C081C75-B085-4B73-955C-33A807D7E26F}">
      <dgm:prSet/>
      <dgm:spPr/>
      <dgm:t>
        <a:bodyPr/>
        <a:lstStyle/>
        <a:p>
          <a:endParaRPr lang="en-US">
            <a:latin typeface="Palatino Linotype" pitchFamily="18" charset="0"/>
          </a:endParaRPr>
        </a:p>
      </dgm:t>
    </dgm:pt>
    <dgm:pt modelId="{9059A9B5-772E-4DE7-9000-301E3FADE4FE}" type="sibTrans" cxnId="{1C081C75-B085-4B73-955C-33A807D7E26F}">
      <dgm:prSet/>
      <dgm:spPr/>
      <dgm:t>
        <a:bodyPr/>
        <a:lstStyle/>
        <a:p>
          <a:endParaRPr lang="en-US">
            <a:latin typeface="Palatino Linotype" pitchFamily="18" charset="0"/>
          </a:endParaRPr>
        </a:p>
      </dgm:t>
    </dgm:pt>
    <dgm:pt modelId="{33F56FD1-4DF1-4DDC-B00B-0DE8D3E426B9}">
      <dgm:prSet/>
      <dgm:spPr/>
      <dgm:t>
        <a:bodyPr/>
        <a:lstStyle/>
        <a:p>
          <a:r>
            <a:rPr lang="en-US" dirty="0" smtClean="0">
              <a:latin typeface="Times New Roman" panose="02020603050405020304" pitchFamily="18" charset="0"/>
              <a:cs typeface="Times New Roman" panose="02020603050405020304" pitchFamily="18" charset="0"/>
            </a:rPr>
            <a:t>Kaizen</a:t>
          </a:r>
        </a:p>
      </dgm:t>
    </dgm:pt>
    <dgm:pt modelId="{6188C29F-8E15-4750-A968-4E196E2CADA1}" type="parTrans" cxnId="{01D0ADDD-D950-4043-90AF-9CE2248F34B4}">
      <dgm:prSet/>
      <dgm:spPr/>
      <dgm:t>
        <a:bodyPr/>
        <a:lstStyle/>
        <a:p>
          <a:endParaRPr lang="en-US">
            <a:latin typeface="Palatino Linotype" pitchFamily="18" charset="0"/>
          </a:endParaRPr>
        </a:p>
      </dgm:t>
    </dgm:pt>
    <dgm:pt modelId="{9A5E7F81-C44D-4812-92B8-011DCAC3634E}" type="sibTrans" cxnId="{01D0ADDD-D950-4043-90AF-9CE2248F34B4}">
      <dgm:prSet/>
      <dgm:spPr/>
      <dgm:t>
        <a:bodyPr/>
        <a:lstStyle/>
        <a:p>
          <a:endParaRPr lang="en-US">
            <a:latin typeface="Palatino Linotype" pitchFamily="18" charset="0"/>
          </a:endParaRPr>
        </a:p>
      </dgm:t>
    </dgm:pt>
    <dgm:pt modelId="{B97780A4-2F0A-45AA-B812-8A50F3EBFB08}">
      <dgm:prSet/>
      <dgm:spPr/>
      <dgm:t>
        <a:bodyPr/>
        <a:lstStyle/>
        <a:p>
          <a:r>
            <a:rPr lang="en-US" dirty="0" smtClean="0">
              <a:latin typeface="Times New Roman" panose="02020603050405020304" pitchFamily="18" charset="0"/>
              <a:cs typeface="Times New Roman" panose="02020603050405020304" pitchFamily="18" charset="0"/>
            </a:rPr>
            <a:t>ISO 9000</a:t>
          </a:r>
        </a:p>
      </dgm:t>
    </dgm:pt>
    <dgm:pt modelId="{9778E4C8-EAC7-453B-8255-58D340B1F2C0}" type="parTrans" cxnId="{C5FEF5FE-B8BD-4B9D-8D5D-F6B4D1A69729}">
      <dgm:prSet/>
      <dgm:spPr/>
      <dgm:t>
        <a:bodyPr/>
        <a:lstStyle/>
        <a:p>
          <a:endParaRPr lang="en-US">
            <a:latin typeface="Palatino Linotype" pitchFamily="18" charset="0"/>
          </a:endParaRPr>
        </a:p>
      </dgm:t>
    </dgm:pt>
    <dgm:pt modelId="{776AF70C-6496-4BF4-AB3F-1F732368EE73}" type="sibTrans" cxnId="{C5FEF5FE-B8BD-4B9D-8D5D-F6B4D1A69729}">
      <dgm:prSet/>
      <dgm:spPr/>
      <dgm:t>
        <a:bodyPr/>
        <a:lstStyle/>
        <a:p>
          <a:endParaRPr lang="en-US">
            <a:latin typeface="Palatino Linotype" pitchFamily="18" charset="0"/>
          </a:endParaRPr>
        </a:p>
      </dgm:t>
    </dgm:pt>
    <dgm:pt modelId="{0BB29D9F-D9F1-4853-AE84-B75226C81D20}" type="pres">
      <dgm:prSet presAssocID="{3F54A404-8BCB-468B-B980-DE4A910ACDD9}" presName="diagram" presStyleCnt="0">
        <dgm:presLayoutVars>
          <dgm:dir/>
          <dgm:resizeHandles val="exact"/>
        </dgm:presLayoutVars>
      </dgm:prSet>
      <dgm:spPr/>
      <dgm:t>
        <a:bodyPr/>
        <a:lstStyle/>
        <a:p>
          <a:endParaRPr lang="en-US"/>
        </a:p>
      </dgm:t>
    </dgm:pt>
    <dgm:pt modelId="{6F2232C7-FBE1-4BB7-ABAD-564749AE7855}" type="pres">
      <dgm:prSet presAssocID="{4F94431A-D94D-4F47-B906-C33F0CEE1486}" presName="node" presStyleLbl="node1" presStyleIdx="0" presStyleCnt="5">
        <dgm:presLayoutVars>
          <dgm:bulletEnabled val="1"/>
        </dgm:presLayoutVars>
      </dgm:prSet>
      <dgm:spPr/>
      <dgm:t>
        <a:bodyPr/>
        <a:lstStyle/>
        <a:p>
          <a:endParaRPr lang="en-US"/>
        </a:p>
      </dgm:t>
    </dgm:pt>
    <dgm:pt modelId="{696DDD9B-9975-4271-BC2B-A67FBCC6B3CF}" type="pres">
      <dgm:prSet presAssocID="{72717B4F-F5B8-4160-8FA1-D47B892F1EE8}" presName="sibTrans" presStyleCnt="0"/>
      <dgm:spPr/>
    </dgm:pt>
    <dgm:pt modelId="{8448D2D9-E602-4BFB-AE9D-047DF691BEAC}" type="pres">
      <dgm:prSet presAssocID="{597D2CD2-1463-4D31-B39C-4E51CD9E0F47}" presName="node" presStyleLbl="node1" presStyleIdx="1" presStyleCnt="5">
        <dgm:presLayoutVars>
          <dgm:bulletEnabled val="1"/>
        </dgm:presLayoutVars>
      </dgm:prSet>
      <dgm:spPr/>
      <dgm:t>
        <a:bodyPr/>
        <a:lstStyle/>
        <a:p>
          <a:endParaRPr lang="en-US"/>
        </a:p>
      </dgm:t>
    </dgm:pt>
    <dgm:pt modelId="{81C434FA-8D50-431B-BB00-36895E90D968}" type="pres">
      <dgm:prSet presAssocID="{1F2847F8-7347-49A9-8C1C-F61A6092726D}" presName="sibTrans" presStyleCnt="0"/>
      <dgm:spPr/>
    </dgm:pt>
    <dgm:pt modelId="{487B4A34-1EC3-46B4-B7A0-DF2ED86DCE0B}" type="pres">
      <dgm:prSet presAssocID="{2400F4D3-474D-4434-A694-13D995C29227}" presName="node" presStyleLbl="node1" presStyleIdx="2" presStyleCnt="5">
        <dgm:presLayoutVars>
          <dgm:bulletEnabled val="1"/>
        </dgm:presLayoutVars>
      </dgm:prSet>
      <dgm:spPr/>
      <dgm:t>
        <a:bodyPr/>
        <a:lstStyle/>
        <a:p>
          <a:endParaRPr lang="en-US"/>
        </a:p>
      </dgm:t>
    </dgm:pt>
    <dgm:pt modelId="{2DD1F8AC-7C6E-4272-9915-1CF64A41F5D8}" type="pres">
      <dgm:prSet presAssocID="{9059A9B5-772E-4DE7-9000-301E3FADE4FE}" presName="sibTrans" presStyleCnt="0"/>
      <dgm:spPr/>
    </dgm:pt>
    <dgm:pt modelId="{40CEDF07-7B5E-41CE-8534-E0CA8852F208}" type="pres">
      <dgm:prSet presAssocID="{33F56FD1-4DF1-4DDC-B00B-0DE8D3E426B9}" presName="node" presStyleLbl="node1" presStyleIdx="3" presStyleCnt="5">
        <dgm:presLayoutVars>
          <dgm:bulletEnabled val="1"/>
        </dgm:presLayoutVars>
      </dgm:prSet>
      <dgm:spPr/>
      <dgm:t>
        <a:bodyPr/>
        <a:lstStyle/>
        <a:p>
          <a:endParaRPr lang="en-US"/>
        </a:p>
      </dgm:t>
    </dgm:pt>
    <dgm:pt modelId="{1C5C320B-9589-4178-A6F9-9AA60468DC27}" type="pres">
      <dgm:prSet presAssocID="{9A5E7F81-C44D-4812-92B8-011DCAC3634E}" presName="sibTrans" presStyleCnt="0"/>
      <dgm:spPr/>
    </dgm:pt>
    <dgm:pt modelId="{B5143F7E-DFF1-4408-9726-5B1E4FE0AC8B}" type="pres">
      <dgm:prSet presAssocID="{B97780A4-2F0A-45AA-B812-8A50F3EBFB08}" presName="node" presStyleLbl="node1" presStyleIdx="4" presStyleCnt="5">
        <dgm:presLayoutVars>
          <dgm:bulletEnabled val="1"/>
        </dgm:presLayoutVars>
      </dgm:prSet>
      <dgm:spPr/>
      <dgm:t>
        <a:bodyPr/>
        <a:lstStyle/>
        <a:p>
          <a:endParaRPr lang="en-US"/>
        </a:p>
      </dgm:t>
    </dgm:pt>
  </dgm:ptLst>
  <dgm:cxnLst>
    <dgm:cxn modelId="{E4ADB8F4-4EDC-4635-B5B4-4AF4E1CA53FE}" srcId="{3F54A404-8BCB-468B-B980-DE4A910ACDD9}" destId="{597D2CD2-1463-4D31-B39C-4E51CD9E0F47}" srcOrd="1" destOrd="0" parTransId="{ADB6F937-4E4D-4501-8671-081148322BE0}" sibTransId="{1F2847F8-7347-49A9-8C1C-F61A6092726D}"/>
    <dgm:cxn modelId="{8DE8FB09-91BD-4507-9FDD-0C3045F4A9E9}" type="presOf" srcId="{597D2CD2-1463-4D31-B39C-4E51CD9E0F47}" destId="{8448D2D9-E602-4BFB-AE9D-047DF691BEAC}" srcOrd="0" destOrd="0" presId="urn:microsoft.com/office/officeart/2005/8/layout/default#3"/>
    <dgm:cxn modelId="{77485430-F3C7-4E46-8AE5-81FA0AC388B2}" srcId="{3F54A404-8BCB-468B-B980-DE4A910ACDD9}" destId="{4F94431A-D94D-4F47-B906-C33F0CEE1486}" srcOrd="0" destOrd="0" parTransId="{42DE4343-C06C-4556-A6E0-C3A5EBAF72A5}" sibTransId="{72717B4F-F5B8-4160-8FA1-D47B892F1EE8}"/>
    <dgm:cxn modelId="{C5FEF5FE-B8BD-4B9D-8D5D-F6B4D1A69729}" srcId="{3F54A404-8BCB-468B-B980-DE4A910ACDD9}" destId="{B97780A4-2F0A-45AA-B812-8A50F3EBFB08}" srcOrd="4" destOrd="0" parTransId="{9778E4C8-EAC7-453B-8255-58D340B1F2C0}" sibTransId="{776AF70C-6496-4BF4-AB3F-1F732368EE73}"/>
    <dgm:cxn modelId="{A857349F-F0D5-4540-8223-BE42C63D3BB3}" type="presOf" srcId="{B97780A4-2F0A-45AA-B812-8A50F3EBFB08}" destId="{B5143F7E-DFF1-4408-9726-5B1E4FE0AC8B}" srcOrd="0" destOrd="0" presId="urn:microsoft.com/office/officeart/2005/8/layout/default#3"/>
    <dgm:cxn modelId="{9F60EB2B-F016-40BC-84BB-56CC15BA6792}" type="presOf" srcId="{2400F4D3-474D-4434-A694-13D995C29227}" destId="{487B4A34-1EC3-46B4-B7A0-DF2ED86DCE0B}" srcOrd="0" destOrd="0" presId="urn:microsoft.com/office/officeart/2005/8/layout/default#3"/>
    <dgm:cxn modelId="{1C081C75-B085-4B73-955C-33A807D7E26F}" srcId="{3F54A404-8BCB-468B-B980-DE4A910ACDD9}" destId="{2400F4D3-474D-4434-A694-13D995C29227}" srcOrd="2" destOrd="0" parTransId="{C8DDA72B-B9CA-474E-85D4-BFC5EB01CBFD}" sibTransId="{9059A9B5-772E-4DE7-9000-301E3FADE4FE}"/>
    <dgm:cxn modelId="{99AED484-6A64-45BD-A74B-B23AFEB3D550}" type="presOf" srcId="{33F56FD1-4DF1-4DDC-B00B-0DE8D3E426B9}" destId="{40CEDF07-7B5E-41CE-8534-E0CA8852F208}" srcOrd="0" destOrd="0" presId="urn:microsoft.com/office/officeart/2005/8/layout/default#3"/>
    <dgm:cxn modelId="{B12A1E82-786F-4AD5-9796-F56FCF84B51C}" type="presOf" srcId="{4F94431A-D94D-4F47-B906-C33F0CEE1486}" destId="{6F2232C7-FBE1-4BB7-ABAD-564749AE7855}" srcOrd="0" destOrd="0" presId="urn:microsoft.com/office/officeart/2005/8/layout/default#3"/>
    <dgm:cxn modelId="{01D0ADDD-D950-4043-90AF-9CE2248F34B4}" srcId="{3F54A404-8BCB-468B-B980-DE4A910ACDD9}" destId="{33F56FD1-4DF1-4DDC-B00B-0DE8D3E426B9}" srcOrd="3" destOrd="0" parTransId="{6188C29F-8E15-4750-A968-4E196E2CADA1}" sibTransId="{9A5E7F81-C44D-4812-92B8-011DCAC3634E}"/>
    <dgm:cxn modelId="{ED596DA2-A449-4E65-A0D8-C06350F1A7F5}" type="presOf" srcId="{3F54A404-8BCB-468B-B980-DE4A910ACDD9}" destId="{0BB29D9F-D9F1-4853-AE84-B75226C81D20}" srcOrd="0" destOrd="0" presId="urn:microsoft.com/office/officeart/2005/8/layout/default#3"/>
    <dgm:cxn modelId="{45ED47FF-5B03-4C0D-A4E6-FBA46ABEEDC6}" type="presParOf" srcId="{0BB29D9F-D9F1-4853-AE84-B75226C81D20}" destId="{6F2232C7-FBE1-4BB7-ABAD-564749AE7855}" srcOrd="0" destOrd="0" presId="urn:microsoft.com/office/officeart/2005/8/layout/default#3"/>
    <dgm:cxn modelId="{ED09DA3C-721A-4B4B-A8D4-2DD0919B3CDD}" type="presParOf" srcId="{0BB29D9F-D9F1-4853-AE84-B75226C81D20}" destId="{696DDD9B-9975-4271-BC2B-A67FBCC6B3CF}" srcOrd="1" destOrd="0" presId="urn:microsoft.com/office/officeart/2005/8/layout/default#3"/>
    <dgm:cxn modelId="{59C85D3E-7717-4033-9D25-BACA0850B602}" type="presParOf" srcId="{0BB29D9F-D9F1-4853-AE84-B75226C81D20}" destId="{8448D2D9-E602-4BFB-AE9D-047DF691BEAC}" srcOrd="2" destOrd="0" presId="urn:microsoft.com/office/officeart/2005/8/layout/default#3"/>
    <dgm:cxn modelId="{BF31F5A6-2E63-42C8-AA62-9DFB3AF512D7}" type="presParOf" srcId="{0BB29D9F-D9F1-4853-AE84-B75226C81D20}" destId="{81C434FA-8D50-431B-BB00-36895E90D968}" srcOrd="3" destOrd="0" presId="urn:microsoft.com/office/officeart/2005/8/layout/default#3"/>
    <dgm:cxn modelId="{5ADDD229-59FE-4BBD-985D-13D11A1EC60F}" type="presParOf" srcId="{0BB29D9F-D9F1-4853-AE84-B75226C81D20}" destId="{487B4A34-1EC3-46B4-B7A0-DF2ED86DCE0B}" srcOrd="4" destOrd="0" presId="urn:microsoft.com/office/officeart/2005/8/layout/default#3"/>
    <dgm:cxn modelId="{FE2B8257-ADE6-4CD5-B35B-3944479A6989}" type="presParOf" srcId="{0BB29D9F-D9F1-4853-AE84-B75226C81D20}" destId="{2DD1F8AC-7C6E-4272-9915-1CF64A41F5D8}" srcOrd="5" destOrd="0" presId="urn:microsoft.com/office/officeart/2005/8/layout/default#3"/>
    <dgm:cxn modelId="{D7D26D69-2F8F-4B39-9A08-347E03F582FC}" type="presParOf" srcId="{0BB29D9F-D9F1-4853-AE84-B75226C81D20}" destId="{40CEDF07-7B5E-41CE-8534-E0CA8852F208}" srcOrd="6" destOrd="0" presId="urn:microsoft.com/office/officeart/2005/8/layout/default#3"/>
    <dgm:cxn modelId="{B21FA54E-8BBE-4C77-882E-D4E9AA02D6CD}" type="presParOf" srcId="{0BB29D9F-D9F1-4853-AE84-B75226C81D20}" destId="{1C5C320B-9589-4178-A6F9-9AA60468DC27}" srcOrd="7" destOrd="0" presId="urn:microsoft.com/office/officeart/2005/8/layout/default#3"/>
    <dgm:cxn modelId="{FCD584AD-5E6C-428E-B649-78298B36F473}" type="presParOf" srcId="{0BB29D9F-D9F1-4853-AE84-B75226C81D20}" destId="{B5143F7E-DFF1-4408-9726-5B1E4FE0AC8B}" srcOrd="8" destOrd="0" presId="urn:microsoft.com/office/officeart/2005/8/layout/defaul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1F4DD2C-FD3D-45E8-8DF1-6E4F240E147C}" type="doc">
      <dgm:prSet loTypeId="urn:microsoft.com/office/officeart/2005/8/layout/vList5" loCatId="list" qsTypeId="urn:microsoft.com/office/officeart/2005/8/quickstyle/simple1" qsCatId="simple" csTypeId="urn:microsoft.com/office/officeart/2005/8/colors/colorful4" csCatId="colorful" phldr="1"/>
      <dgm:spPr/>
      <dgm:t>
        <a:bodyPr/>
        <a:lstStyle/>
        <a:p>
          <a:endParaRPr lang="en-US"/>
        </a:p>
      </dgm:t>
    </dgm:pt>
    <dgm:pt modelId="{772734A6-9CAA-4C74-9998-7537A5243EF3}">
      <dgm:prSet phldrT="[Text]"/>
      <dgm:spPr/>
      <dgm:t>
        <a:bodyPr/>
        <a:lstStyle/>
        <a:p>
          <a:r>
            <a:rPr lang="en-US" b="0" dirty="0" smtClean="0">
              <a:latin typeface="Times New Roman" panose="02020603050405020304" pitchFamily="18" charset="0"/>
              <a:cs typeface="Times New Roman" panose="02020603050405020304" pitchFamily="18" charset="0"/>
            </a:rPr>
            <a:t>I didn’t know!!!</a:t>
          </a:r>
          <a:endParaRPr lang="en-US" b="0" dirty="0">
            <a:latin typeface="Times New Roman" panose="02020603050405020304" pitchFamily="18" charset="0"/>
            <a:cs typeface="Times New Roman" panose="02020603050405020304" pitchFamily="18" charset="0"/>
          </a:endParaRPr>
        </a:p>
      </dgm:t>
    </dgm:pt>
    <dgm:pt modelId="{948D36E3-0AF1-4647-8BAE-08BE4B20A296}" type="parTrans" cxnId="{1AB72AF8-718E-45B7-82D7-098C3A3B7057}">
      <dgm:prSet/>
      <dgm:spPr/>
      <dgm:t>
        <a:bodyPr/>
        <a:lstStyle/>
        <a:p>
          <a:endParaRPr lang="en-US" b="0">
            <a:latin typeface="Palatino Linotype" pitchFamily="18" charset="0"/>
          </a:endParaRPr>
        </a:p>
      </dgm:t>
    </dgm:pt>
    <dgm:pt modelId="{D716F3AB-6067-430E-B8CF-9AEE1E4CBCEE}" type="sibTrans" cxnId="{1AB72AF8-718E-45B7-82D7-098C3A3B7057}">
      <dgm:prSet/>
      <dgm:spPr/>
      <dgm:t>
        <a:bodyPr/>
        <a:lstStyle/>
        <a:p>
          <a:endParaRPr lang="en-US" b="0">
            <a:latin typeface="Palatino Linotype" pitchFamily="18" charset="0"/>
          </a:endParaRPr>
        </a:p>
      </dgm:t>
    </dgm:pt>
    <dgm:pt modelId="{51E9EA7D-DE6F-41F9-A093-5E6CBC17B115}">
      <dgm:prSet/>
      <dgm:spPr/>
      <dgm:t>
        <a:bodyPr/>
        <a:lstStyle/>
        <a:p>
          <a:r>
            <a:rPr lang="en-US" b="0" dirty="0" smtClean="0">
              <a:latin typeface="Times New Roman" panose="02020603050405020304" pitchFamily="18" charset="0"/>
              <a:cs typeface="Times New Roman" panose="02020603050405020304" pitchFamily="18" charset="0"/>
            </a:rPr>
            <a:t>I wasn’t sure …</a:t>
          </a:r>
        </a:p>
      </dgm:t>
    </dgm:pt>
    <dgm:pt modelId="{BB357189-0995-4232-BFD3-2454C3F51B84}" type="parTrans" cxnId="{3054C7D3-2F5B-4390-8207-20386B732320}">
      <dgm:prSet/>
      <dgm:spPr/>
      <dgm:t>
        <a:bodyPr/>
        <a:lstStyle/>
        <a:p>
          <a:endParaRPr lang="en-US" b="0">
            <a:latin typeface="Palatino Linotype" pitchFamily="18" charset="0"/>
          </a:endParaRPr>
        </a:p>
      </dgm:t>
    </dgm:pt>
    <dgm:pt modelId="{549D6AAC-9334-4E54-B5D6-F7C31810613B}" type="sibTrans" cxnId="{3054C7D3-2F5B-4390-8207-20386B732320}">
      <dgm:prSet/>
      <dgm:spPr/>
      <dgm:t>
        <a:bodyPr/>
        <a:lstStyle/>
        <a:p>
          <a:endParaRPr lang="en-US" b="0">
            <a:latin typeface="Palatino Linotype" pitchFamily="18" charset="0"/>
          </a:endParaRPr>
        </a:p>
      </dgm:t>
    </dgm:pt>
    <dgm:pt modelId="{06F480A9-64BC-4100-A6E3-D930E681A519}">
      <dgm:prSet/>
      <dgm:spPr/>
      <dgm:t>
        <a:bodyPr/>
        <a:lstStyle/>
        <a:p>
          <a:r>
            <a:rPr lang="en-US" b="0" dirty="0" smtClean="0">
              <a:latin typeface="Times New Roman" panose="02020603050405020304" pitchFamily="18" charset="0"/>
              <a:cs typeface="Times New Roman" panose="02020603050405020304" pitchFamily="18" charset="0"/>
            </a:rPr>
            <a:t>I had to look out for myself…</a:t>
          </a:r>
        </a:p>
      </dgm:t>
    </dgm:pt>
    <dgm:pt modelId="{AFFF032F-101A-4DD5-89A8-B09FD77A4352}" type="parTrans" cxnId="{B3A2D42C-4CE2-41A7-B4EF-A27979233CFA}">
      <dgm:prSet/>
      <dgm:spPr/>
      <dgm:t>
        <a:bodyPr/>
        <a:lstStyle/>
        <a:p>
          <a:endParaRPr lang="en-US" b="0">
            <a:latin typeface="Palatino Linotype" pitchFamily="18" charset="0"/>
          </a:endParaRPr>
        </a:p>
      </dgm:t>
    </dgm:pt>
    <dgm:pt modelId="{0012FAB4-D5DD-4A89-A0CF-3DA7524FAAFD}" type="sibTrans" cxnId="{B3A2D42C-4CE2-41A7-B4EF-A27979233CFA}">
      <dgm:prSet/>
      <dgm:spPr/>
      <dgm:t>
        <a:bodyPr/>
        <a:lstStyle/>
        <a:p>
          <a:endParaRPr lang="en-US" b="0">
            <a:latin typeface="Palatino Linotype" pitchFamily="18" charset="0"/>
          </a:endParaRPr>
        </a:p>
      </dgm:t>
    </dgm:pt>
    <dgm:pt modelId="{7BB5DC2F-2A3E-45D2-A31B-3B05A7723955}">
      <dgm:prSet/>
      <dgm:spPr/>
      <dgm:t>
        <a:bodyPr/>
        <a:lstStyle/>
        <a:p>
          <a:r>
            <a:rPr lang="en-US" b="0" dirty="0" smtClean="0">
              <a:latin typeface="Times New Roman" panose="02020603050405020304" pitchFamily="18" charset="0"/>
              <a:cs typeface="Times New Roman" panose="02020603050405020304" pitchFamily="18" charset="0"/>
            </a:rPr>
            <a:t>They had it coming!!!</a:t>
          </a:r>
        </a:p>
      </dgm:t>
    </dgm:pt>
    <dgm:pt modelId="{ED6F7D21-879D-4192-A9B0-0C56535A805C}" type="parTrans" cxnId="{8B023DCC-E861-4F40-A3D8-8750E8E981C2}">
      <dgm:prSet/>
      <dgm:spPr/>
      <dgm:t>
        <a:bodyPr/>
        <a:lstStyle/>
        <a:p>
          <a:endParaRPr lang="en-US" b="0">
            <a:latin typeface="Palatino Linotype" pitchFamily="18" charset="0"/>
          </a:endParaRPr>
        </a:p>
      </dgm:t>
    </dgm:pt>
    <dgm:pt modelId="{61C56EED-132B-4360-815C-0C0DE50D7E99}" type="sibTrans" cxnId="{8B023DCC-E861-4F40-A3D8-8750E8E981C2}">
      <dgm:prSet/>
      <dgm:spPr/>
      <dgm:t>
        <a:bodyPr/>
        <a:lstStyle/>
        <a:p>
          <a:endParaRPr lang="en-US" b="0">
            <a:latin typeface="Palatino Linotype" pitchFamily="18" charset="0"/>
          </a:endParaRPr>
        </a:p>
      </dgm:t>
    </dgm:pt>
    <dgm:pt modelId="{07B7935F-273B-4AF7-BA24-4E445BED22B1}">
      <dgm:prSet/>
      <dgm:spPr/>
      <dgm:t>
        <a:bodyPr/>
        <a:lstStyle/>
        <a:p>
          <a:r>
            <a:rPr lang="en-US" b="0" dirty="0" smtClean="0">
              <a:latin typeface="Times New Roman" panose="02020603050405020304" pitchFamily="18" charset="0"/>
              <a:cs typeface="Times New Roman" panose="02020603050405020304" pitchFamily="18" charset="0"/>
            </a:rPr>
            <a:t>It was the right thing to do.</a:t>
          </a:r>
          <a:endParaRPr lang="en-US" b="0" dirty="0">
            <a:latin typeface="Times New Roman" panose="02020603050405020304" pitchFamily="18" charset="0"/>
            <a:cs typeface="Times New Roman" panose="02020603050405020304" pitchFamily="18" charset="0"/>
          </a:endParaRPr>
        </a:p>
      </dgm:t>
    </dgm:pt>
    <dgm:pt modelId="{9DA81822-24D4-4812-8C59-57ACA963BA58}" type="parTrans" cxnId="{CD56A8F0-8EB2-4B54-8A13-BBA1C34704D9}">
      <dgm:prSet/>
      <dgm:spPr/>
      <dgm:t>
        <a:bodyPr/>
        <a:lstStyle/>
        <a:p>
          <a:endParaRPr lang="en-US" b="0">
            <a:latin typeface="Palatino Linotype" pitchFamily="18" charset="0"/>
          </a:endParaRPr>
        </a:p>
      </dgm:t>
    </dgm:pt>
    <dgm:pt modelId="{F869DE22-2CAA-41DA-9384-FDD405F76527}" type="sibTrans" cxnId="{CD56A8F0-8EB2-4B54-8A13-BBA1C34704D9}">
      <dgm:prSet/>
      <dgm:spPr/>
      <dgm:t>
        <a:bodyPr/>
        <a:lstStyle/>
        <a:p>
          <a:endParaRPr lang="en-US" b="0">
            <a:latin typeface="Palatino Linotype" pitchFamily="18" charset="0"/>
          </a:endParaRPr>
        </a:p>
      </dgm:t>
    </dgm:pt>
    <dgm:pt modelId="{77B22D61-506A-4387-B4BC-BA311CD09C6D}">
      <dgm:prSet phldrT="[Text]"/>
      <dgm:spPr/>
      <dgm:t>
        <a:bodyPr/>
        <a:lstStyle/>
        <a:p>
          <a:r>
            <a:rPr lang="en-US" b="0" cap="none" spc="50" dirty="0" smtClean="0">
              <a:ln w="11430"/>
              <a:effectLst/>
              <a:latin typeface="Times New Roman" panose="02020603050405020304" pitchFamily="18" charset="0"/>
              <a:cs typeface="Times New Roman" panose="02020603050405020304" pitchFamily="18" charset="0"/>
            </a:rPr>
            <a:t>Poor Communication, Ambiguity</a:t>
          </a:r>
          <a:endParaRPr lang="en-US" b="0" dirty="0">
            <a:effectLst/>
            <a:latin typeface="Times New Roman" panose="02020603050405020304" pitchFamily="18" charset="0"/>
            <a:cs typeface="Times New Roman" panose="02020603050405020304" pitchFamily="18" charset="0"/>
          </a:endParaRPr>
        </a:p>
      </dgm:t>
    </dgm:pt>
    <dgm:pt modelId="{8C4ACB44-E01C-4F77-B72E-C626CDAE15BD}" type="parTrans" cxnId="{FCD27D55-657C-4797-8161-D9631F163104}">
      <dgm:prSet/>
      <dgm:spPr/>
      <dgm:t>
        <a:bodyPr/>
        <a:lstStyle/>
        <a:p>
          <a:endParaRPr lang="en-US" b="0">
            <a:latin typeface="Palatino Linotype" pitchFamily="18" charset="0"/>
          </a:endParaRPr>
        </a:p>
      </dgm:t>
    </dgm:pt>
    <dgm:pt modelId="{8DBF3845-7FB9-4CD1-AD2F-45E04C7ECB66}" type="sibTrans" cxnId="{FCD27D55-657C-4797-8161-D9631F163104}">
      <dgm:prSet/>
      <dgm:spPr/>
      <dgm:t>
        <a:bodyPr/>
        <a:lstStyle/>
        <a:p>
          <a:endParaRPr lang="en-US" b="0">
            <a:latin typeface="Palatino Linotype" pitchFamily="18" charset="0"/>
          </a:endParaRPr>
        </a:p>
      </dgm:t>
    </dgm:pt>
    <dgm:pt modelId="{3D811E1A-9529-4F4D-9F8C-317D1E08F343}">
      <dgm:prSet/>
      <dgm:spPr/>
      <dgm:t>
        <a:bodyPr/>
        <a:lstStyle/>
        <a:p>
          <a:r>
            <a:rPr lang="en-US" b="0" cap="none" spc="50" dirty="0" smtClean="0">
              <a:ln w="11430"/>
              <a:effectLst/>
              <a:latin typeface="Times New Roman" panose="02020603050405020304" pitchFamily="18" charset="0"/>
              <a:cs typeface="Times New Roman" panose="02020603050405020304" pitchFamily="18" charset="0"/>
            </a:rPr>
            <a:t>Mixed signals, Ambiguity, Social Pressure</a:t>
          </a:r>
          <a:endParaRPr lang="en-US" b="0" dirty="0" smtClean="0">
            <a:effectLst/>
            <a:latin typeface="Times New Roman" panose="02020603050405020304" pitchFamily="18" charset="0"/>
            <a:cs typeface="Times New Roman" panose="02020603050405020304" pitchFamily="18" charset="0"/>
          </a:endParaRPr>
        </a:p>
      </dgm:t>
    </dgm:pt>
    <dgm:pt modelId="{81C4E078-7E52-4664-8DE5-AD5189C74D22}" type="parTrans" cxnId="{E159C3D2-4A51-4CEB-A671-A6D6B91CC63E}">
      <dgm:prSet/>
      <dgm:spPr/>
      <dgm:t>
        <a:bodyPr/>
        <a:lstStyle/>
        <a:p>
          <a:endParaRPr lang="en-US" b="0">
            <a:latin typeface="Palatino Linotype" pitchFamily="18" charset="0"/>
          </a:endParaRPr>
        </a:p>
      </dgm:t>
    </dgm:pt>
    <dgm:pt modelId="{1840E8B3-B043-4FAE-92EC-FE04A35D9DD6}" type="sibTrans" cxnId="{E159C3D2-4A51-4CEB-A671-A6D6B91CC63E}">
      <dgm:prSet/>
      <dgm:spPr/>
      <dgm:t>
        <a:bodyPr/>
        <a:lstStyle/>
        <a:p>
          <a:endParaRPr lang="en-US" b="0">
            <a:latin typeface="Palatino Linotype" pitchFamily="18" charset="0"/>
          </a:endParaRPr>
        </a:p>
      </dgm:t>
    </dgm:pt>
    <dgm:pt modelId="{4E8D7156-B2CC-421C-8EDE-207AAAA741E1}">
      <dgm:prSet/>
      <dgm:spPr/>
      <dgm:t>
        <a:bodyPr/>
        <a:lstStyle/>
        <a:p>
          <a:r>
            <a:rPr lang="en-US" b="0" spc="50" dirty="0" smtClean="0">
              <a:ln w="11430"/>
              <a:effectLst/>
              <a:latin typeface="Times New Roman" panose="02020603050405020304" pitchFamily="18" charset="0"/>
              <a:cs typeface="Times New Roman" panose="02020603050405020304" pitchFamily="18" charset="0"/>
            </a:rPr>
            <a:t>Reward structures, S</a:t>
          </a:r>
          <a:r>
            <a:rPr lang="en-US" b="0" cap="none" spc="50" dirty="0" smtClean="0">
              <a:ln w="11430"/>
              <a:effectLst/>
              <a:latin typeface="Times New Roman" panose="02020603050405020304" pitchFamily="18" charset="0"/>
              <a:cs typeface="Times New Roman" panose="02020603050405020304" pitchFamily="18" charset="0"/>
            </a:rPr>
            <a:t>ocial Pressure</a:t>
          </a:r>
          <a:endParaRPr lang="en-US" b="0" dirty="0" smtClean="0">
            <a:effectLst/>
            <a:latin typeface="Times New Roman" panose="02020603050405020304" pitchFamily="18" charset="0"/>
            <a:cs typeface="Times New Roman" panose="02020603050405020304" pitchFamily="18" charset="0"/>
          </a:endParaRPr>
        </a:p>
      </dgm:t>
    </dgm:pt>
    <dgm:pt modelId="{13B46304-32E6-48DE-B2E6-80B0147CF175}" type="parTrans" cxnId="{B52C6E2A-341B-4FC9-90AB-E87E2271E02F}">
      <dgm:prSet/>
      <dgm:spPr/>
      <dgm:t>
        <a:bodyPr/>
        <a:lstStyle/>
        <a:p>
          <a:endParaRPr lang="en-US" b="0">
            <a:latin typeface="Palatino Linotype" pitchFamily="18" charset="0"/>
          </a:endParaRPr>
        </a:p>
      </dgm:t>
    </dgm:pt>
    <dgm:pt modelId="{7D25A215-09B5-483A-B6F7-A252D4B0DFA1}" type="sibTrans" cxnId="{B52C6E2A-341B-4FC9-90AB-E87E2271E02F}">
      <dgm:prSet/>
      <dgm:spPr/>
      <dgm:t>
        <a:bodyPr/>
        <a:lstStyle/>
        <a:p>
          <a:endParaRPr lang="en-US" b="0">
            <a:latin typeface="Palatino Linotype" pitchFamily="18" charset="0"/>
          </a:endParaRPr>
        </a:p>
      </dgm:t>
    </dgm:pt>
    <dgm:pt modelId="{E19C6A30-E8DF-4C94-A2D3-B84C0E564558}">
      <dgm:prSet/>
      <dgm:spPr/>
      <dgm:t>
        <a:bodyPr/>
        <a:lstStyle/>
        <a:p>
          <a:r>
            <a:rPr lang="en-US" b="0" cap="none" spc="50" dirty="0" smtClean="0">
              <a:ln w="11430"/>
              <a:effectLst/>
              <a:latin typeface="Times New Roman" panose="02020603050405020304" pitchFamily="18" charset="0"/>
              <a:cs typeface="Times New Roman" panose="02020603050405020304" pitchFamily="18" charset="0"/>
            </a:rPr>
            <a:t>Negative management attitudes, Unfair rules, Trust violations</a:t>
          </a:r>
          <a:endParaRPr lang="en-US" b="0" dirty="0" smtClean="0">
            <a:effectLst/>
            <a:latin typeface="Times New Roman" panose="02020603050405020304" pitchFamily="18" charset="0"/>
            <a:cs typeface="Times New Roman" panose="02020603050405020304" pitchFamily="18" charset="0"/>
          </a:endParaRPr>
        </a:p>
      </dgm:t>
    </dgm:pt>
    <dgm:pt modelId="{25A70D99-2411-4D1C-A680-1D07401A2DC6}" type="parTrans" cxnId="{F63801DC-11E9-4BDF-9E40-FDFD7DCA4465}">
      <dgm:prSet/>
      <dgm:spPr/>
      <dgm:t>
        <a:bodyPr/>
        <a:lstStyle/>
        <a:p>
          <a:endParaRPr lang="en-US" b="0">
            <a:latin typeface="Palatino Linotype" pitchFamily="18" charset="0"/>
          </a:endParaRPr>
        </a:p>
      </dgm:t>
    </dgm:pt>
    <dgm:pt modelId="{50BABFD9-847F-47AA-B4A0-88B3FE8C5DD0}" type="sibTrans" cxnId="{F63801DC-11E9-4BDF-9E40-FDFD7DCA4465}">
      <dgm:prSet/>
      <dgm:spPr/>
      <dgm:t>
        <a:bodyPr/>
        <a:lstStyle/>
        <a:p>
          <a:endParaRPr lang="en-US" b="0">
            <a:latin typeface="Palatino Linotype" pitchFamily="18" charset="0"/>
          </a:endParaRPr>
        </a:p>
      </dgm:t>
    </dgm:pt>
    <dgm:pt modelId="{BE878220-02D3-49A4-9809-359F01D627FB}">
      <dgm:prSet/>
      <dgm:spPr/>
      <dgm:t>
        <a:bodyPr/>
        <a:lstStyle/>
        <a:p>
          <a:r>
            <a:rPr lang="en-US" b="0" spc="50" dirty="0" smtClean="0">
              <a:ln w="11430"/>
              <a:effectLst/>
              <a:latin typeface="Times New Roman" panose="02020603050405020304" pitchFamily="18" charset="0"/>
              <a:cs typeface="Times New Roman" panose="02020603050405020304" pitchFamily="18" charset="0"/>
            </a:rPr>
            <a:t>Conflicting Values</a:t>
          </a:r>
          <a:endParaRPr lang="en-US" b="0" dirty="0">
            <a:effectLst/>
            <a:latin typeface="Times New Roman" panose="02020603050405020304" pitchFamily="18" charset="0"/>
            <a:cs typeface="Times New Roman" panose="02020603050405020304" pitchFamily="18" charset="0"/>
          </a:endParaRPr>
        </a:p>
      </dgm:t>
    </dgm:pt>
    <dgm:pt modelId="{E6BAE567-66B4-4D41-B9B2-2517D32A0E8E}" type="parTrans" cxnId="{840BE13D-AC90-4235-9120-A64C83C15417}">
      <dgm:prSet/>
      <dgm:spPr/>
      <dgm:t>
        <a:bodyPr/>
        <a:lstStyle/>
        <a:p>
          <a:endParaRPr lang="en-US" b="0">
            <a:latin typeface="Palatino Linotype" pitchFamily="18" charset="0"/>
          </a:endParaRPr>
        </a:p>
      </dgm:t>
    </dgm:pt>
    <dgm:pt modelId="{A013E649-9445-468D-AF71-176B4EC3AC1A}" type="sibTrans" cxnId="{840BE13D-AC90-4235-9120-A64C83C15417}">
      <dgm:prSet/>
      <dgm:spPr/>
      <dgm:t>
        <a:bodyPr/>
        <a:lstStyle/>
        <a:p>
          <a:endParaRPr lang="en-US" b="0">
            <a:latin typeface="Palatino Linotype" pitchFamily="18" charset="0"/>
          </a:endParaRPr>
        </a:p>
      </dgm:t>
    </dgm:pt>
    <dgm:pt modelId="{702DDACD-DE65-4612-8237-F6A57B9B3D3C}" type="pres">
      <dgm:prSet presAssocID="{31F4DD2C-FD3D-45E8-8DF1-6E4F240E147C}" presName="Name0" presStyleCnt="0">
        <dgm:presLayoutVars>
          <dgm:dir/>
          <dgm:animLvl val="lvl"/>
          <dgm:resizeHandles val="exact"/>
        </dgm:presLayoutVars>
      </dgm:prSet>
      <dgm:spPr/>
      <dgm:t>
        <a:bodyPr/>
        <a:lstStyle/>
        <a:p>
          <a:endParaRPr lang="en-US"/>
        </a:p>
      </dgm:t>
    </dgm:pt>
    <dgm:pt modelId="{D6BB2338-BBDB-4DD0-922B-3F30012D7906}" type="pres">
      <dgm:prSet presAssocID="{772734A6-9CAA-4C74-9998-7537A5243EF3}" presName="linNode" presStyleCnt="0"/>
      <dgm:spPr/>
    </dgm:pt>
    <dgm:pt modelId="{EF274943-AA6D-47EE-BECF-1273317B383F}" type="pres">
      <dgm:prSet presAssocID="{772734A6-9CAA-4C74-9998-7537A5243EF3}" presName="parentText" presStyleLbl="node1" presStyleIdx="0" presStyleCnt="5">
        <dgm:presLayoutVars>
          <dgm:chMax val="1"/>
          <dgm:bulletEnabled val="1"/>
        </dgm:presLayoutVars>
      </dgm:prSet>
      <dgm:spPr/>
      <dgm:t>
        <a:bodyPr/>
        <a:lstStyle/>
        <a:p>
          <a:endParaRPr lang="en-US"/>
        </a:p>
      </dgm:t>
    </dgm:pt>
    <dgm:pt modelId="{DB9C7855-2FF3-40CF-80C9-73FEBA2045BD}" type="pres">
      <dgm:prSet presAssocID="{772734A6-9CAA-4C74-9998-7537A5243EF3}" presName="descendantText" presStyleLbl="alignAccFollowNode1" presStyleIdx="0" presStyleCnt="5">
        <dgm:presLayoutVars>
          <dgm:bulletEnabled val="1"/>
        </dgm:presLayoutVars>
      </dgm:prSet>
      <dgm:spPr/>
      <dgm:t>
        <a:bodyPr/>
        <a:lstStyle/>
        <a:p>
          <a:endParaRPr lang="en-US"/>
        </a:p>
      </dgm:t>
    </dgm:pt>
    <dgm:pt modelId="{9EEF62BF-7D71-4878-91D0-A5631E2F9DFC}" type="pres">
      <dgm:prSet presAssocID="{D716F3AB-6067-430E-B8CF-9AEE1E4CBCEE}" presName="sp" presStyleCnt="0"/>
      <dgm:spPr/>
    </dgm:pt>
    <dgm:pt modelId="{51F13625-E334-47C1-A831-344B4F6A8262}" type="pres">
      <dgm:prSet presAssocID="{51E9EA7D-DE6F-41F9-A093-5E6CBC17B115}" presName="linNode" presStyleCnt="0"/>
      <dgm:spPr/>
    </dgm:pt>
    <dgm:pt modelId="{EC49A60B-1BB1-40DC-847B-A18E66A8F305}" type="pres">
      <dgm:prSet presAssocID="{51E9EA7D-DE6F-41F9-A093-5E6CBC17B115}" presName="parentText" presStyleLbl="node1" presStyleIdx="1" presStyleCnt="5">
        <dgm:presLayoutVars>
          <dgm:chMax val="1"/>
          <dgm:bulletEnabled val="1"/>
        </dgm:presLayoutVars>
      </dgm:prSet>
      <dgm:spPr/>
      <dgm:t>
        <a:bodyPr/>
        <a:lstStyle/>
        <a:p>
          <a:endParaRPr lang="en-US"/>
        </a:p>
      </dgm:t>
    </dgm:pt>
    <dgm:pt modelId="{EBF28F61-BB52-45B8-A7A8-2711D739AF3D}" type="pres">
      <dgm:prSet presAssocID="{51E9EA7D-DE6F-41F9-A093-5E6CBC17B115}" presName="descendantText" presStyleLbl="alignAccFollowNode1" presStyleIdx="1" presStyleCnt="5">
        <dgm:presLayoutVars>
          <dgm:bulletEnabled val="1"/>
        </dgm:presLayoutVars>
      </dgm:prSet>
      <dgm:spPr/>
      <dgm:t>
        <a:bodyPr/>
        <a:lstStyle/>
        <a:p>
          <a:endParaRPr lang="en-US"/>
        </a:p>
      </dgm:t>
    </dgm:pt>
    <dgm:pt modelId="{2227F7B2-D26A-471A-A1D7-125C61F17A79}" type="pres">
      <dgm:prSet presAssocID="{549D6AAC-9334-4E54-B5D6-F7C31810613B}" presName="sp" presStyleCnt="0"/>
      <dgm:spPr/>
    </dgm:pt>
    <dgm:pt modelId="{A482661A-703A-4C47-8A0D-EFBEE9DA6B86}" type="pres">
      <dgm:prSet presAssocID="{06F480A9-64BC-4100-A6E3-D930E681A519}" presName="linNode" presStyleCnt="0"/>
      <dgm:spPr/>
    </dgm:pt>
    <dgm:pt modelId="{4A10D3CE-C1DF-430B-81D5-88295AE10923}" type="pres">
      <dgm:prSet presAssocID="{06F480A9-64BC-4100-A6E3-D930E681A519}" presName="parentText" presStyleLbl="node1" presStyleIdx="2" presStyleCnt="5">
        <dgm:presLayoutVars>
          <dgm:chMax val="1"/>
          <dgm:bulletEnabled val="1"/>
        </dgm:presLayoutVars>
      </dgm:prSet>
      <dgm:spPr/>
      <dgm:t>
        <a:bodyPr/>
        <a:lstStyle/>
        <a:p>
          <a:endParaRPr lang="en-US"/>
        </a:p>
      </dgm:t>
    </dgm:pt>
    <dgm:pt modelId="{0850339F-7597-414B-A71B-08357DB51DC2}" type="pres">
      <dgm:prSet presAssocID="{06F480A9-64BC-4100-A6E3-D930E681A519}" presName="descendantText" presStyleLbl="alignAccFollowNode1" presStyleIdx="2" presStyleCnt="5">
        <dgm:presLayoutVars>
          <dgm:bulletEnabled val="1"/>
        </dgm:presLayoutVars>
      </dgm:prSet>
      <dgm:spPr/>
      <dgm:t>
        <a:bodyPr/>
        <a:lstStyle/>
        <a:p>
          <a:endParaRPr lang="en-US"/>
        </a:p>
      </dgm:t>
    </dgm:pt>
    <dgm:pt modelId="{BB043D18-C33E-4874-815B-115288469493}" type="pres">
      <dgm:prSet presAssocID="{0012FAB4-D5DD-4A89-A0CF-3DA7524FAAFD}" presName="sp" presStyleCnt="0"/>
      <dgm:spPr/>
    </dgm:pt>
    <dgm:pt modelId="{1A47ACAF-FDB1-4AF5-A7FC-D1037EFC2E8D}" type="pres">
      <dgm:prSet presAssocID="{7BB5DC2F-2A3E-45D2-A31B-3B05A7723955}" presName="linNode" presStyleCnt="0"/>
      <dgm:spPr/>
    </dgm:pt>
    <dgm:pt modelId="{19B360AB-6DC0-4B07-99E0-B36B8B6BA4E3}" type="pres">
      <dgm:prSet presAssocID="{7BB5DC2F-2A3E-45D2-A31B-3B05A7723955}" presName="parentText" presStyleLbl="node1" presStyleIdx="3" presStyleCnt="5">
        <dgm:presLayoutVars>
          <dgm:chMax val="1"/>
          <dgm:bulletEnabled val="1"/>
        </dgm:presLayoutVars>
      </dgm:prSet>
      <dgm:spPr/>
      <dgm:t>
        <a:bodyPr/>
        <a:lstStyle/>
        <a:p>
          <a:endParaRPr lang="en-US"/>
        </a:p>
      </dgm:t>
    </dgm:pt>
    <dgm:pt modelId="{FDDA4E5A-49B7-4A8B-B58D-E873C0BAC520}" type="pres">
      <dgm:prSet presAssocID="{7BB5DC2F-2A3E-45D2-A31B-3B05A7723955}" presName="descendantText" presStyleLbl="alignAccFollowNode1" presStyleIdx="3" presStyleCnt="5">
        <dgm:presLayoutVars>
          <dgm:bulletEnabled val="1"/>
        </dgm:presLayoutVars>
      </dgm:prSet>
      <dgm:spPr/>
      <dgm:t>
        <a:bodyPr/>
        <a:lstStyle/>
        <a:p>
          <a:endParaRPr lang="en-US"/>
        </a:p>
      </dgm:t>
    </dgm:pt>
    <dgm:pt modelId="{C1C7B6CC-2571-4B5A-A8DF-FE581973C331}" type="pres">
      <dgm:prSet presAssocID="{61C56EED-132B-4360-815C-0C0DE50D7E99}" presName="sp" presStyleCnt="0"/>
      <dgm:spPr/>
    </dgm:pt>
    <dgm:pt modelId="{4F96BAB1-C963-4AC3-8EF6-94AD8C6DC2C5}" type="pres">
      <dgm:prSet presAssocID="{07B7935F-273B-4AF7-BA24-4E445BED22B1}" presName="linNode" presStyleCnt="0"/>
      <dgm:spPr/>
    </dgm:pt>
    <dgm:pt modelId="{3BD0758F-CC9E-47C6-A755-FC18389C11F8}" type="pres">
      <dgm:prSet presAssocID="{07B7935F-273B-4AF7-BA24-4E445BED22B1}" presName="parentText" presStyleLbl="node1" presStyleIdx="4" presStyleCnt="5">
        <dgm:presLayoutVars>
          <dgm:chMax val="1"/>
          <dgm:bulletEnabled val="1"/>
        </dgm:presLayoutVars>
      </dgm:prSet>
      <dgm:spPr/>
      <dgm:t>
        <a:bodyPr/>
        <a:lstStyle/>
        <a:p>
          <a:endParaRPr lang="en-US"/>
        </a:p>
      </dgm:t>
    </dgm:pt>
    <dgm:pt modelId="{391A1421-FA45-4E79-AF82-CEF45BA4A1EB}" type="pres">
      <dgm:prSet presAssocID="{07B7935F-273B-4AF7-BA24-4E445BED22B1}" presName="descendantText" presStyleLbl="alignAccFollowNode1" presStyleIdx="4" presStyleCnt="5">
        <dgm:presLayoutVars>
          <dgm:bulletEnabled val="1"/>
        </dgm:presLayoutVars>
      </dgm:prSet>
      <dgm:spPr/>
      <dgm:t>
        <a:bodyPr/>
        <a:lstStyle/>
        <a:p>
          <a:endParaRPr lang="en-US"/>
        </a:p>
      </dgm:t>
    </dgm:pt>
  </dgm:ptLst>
  <dgm:cxnLst>
    <dgm:cxn modelId="{1AB72AF8-718E-45B7-82D7-098C3A3B7057}" srcId="{31F4DD2C-FD3D-45E8-8DF1-6E4F240E147C}" destId="{772734A6-9CAA-4C74-9998-7537A5243EF3}" srcOrd="0" destOrd="0" parTransId="{948D36E3-0AF1-4647-8BAE-08BE4B20A296}" sibTransId="{D716F3AB-6067-430E-B8CF-9AEE1E4CBCEE}"/>
    <dgm:cxn modelId="{17F46AEF-135E-4B2C-A312-7E5F1D814B5A}" type="presOf" srcId="{E19C6A30-E8DF-4C94-A2D3-B84C0E564558}" destId="{FDDA4E5A-49B7-4A8B-B58D-E873C0BAC520}" srcOrd="0" destOrd="0" presId="urn:microsoft.com/office/officeart/2005/8/layout/vList5"/>
    <dgm:cxn modelId="{A85D3303-FD14-4418-8101-6AE9385EB1A8}" type="presOf" srcId="{06F480A9-64BC-4100-A6E3-D930E681A519}" destId="{4A10D3CE-C1DF-430B-81D5-88295AE10923}" srcOrd="0" destOrd="0" presId="urn:microsoft.com/office/officeart/2005/8/layout/vList5"/>
    <dgm:cxn modelId="{59F0B6FB-F077-4288-AA39-144F7BDF5A1A}" type="presOf" srcId="{7BB5DC2F-2A3E-45D2-A31B-3B05A7723955}" destId="{19B360AB-6DC0-4B07-99E0-B36B8B6BA4E3}" srcOrd="0" destOrd="0" presId="urn:microsoft.com/office/officeart/2005/8/layout/vList5"/>
    <dgm:cxn modelId="{A204C2D5-8135-4545-9173-65FFDBF4C389}" type="presOf" srcId="{4E8D7156-B2CC-421C-8EDE-207AAAA741E1}" destId="{0850339F-7597-414B-A71B-08357DB51DC2}" srcOrd="0" destOrd="0" presId="urn:microsoft.com/office/officeart/2005/8/layout/vList5"/>
    <dgm:cxn modelId="{8B023DCC-E861-4F40-A3D8-8750E8E981C2}" srcId="{31F4DD2C-FD3D-45E8-8DF1-6E4F240E147C}" destId="{7BB5DC2F-2A3E-45D2-A31B-3B05A7723955}" srcOrd="3" destOrd="0" parTransId="{ED6F7D21-879D-4192-A9B0-0C56535A805C}" sibTransId="{61C56EED-132B-4360-815C-0C0DE50D7E99}"/>
    <dgm:cxn modelId="{E159C3D2-4A51-4CEB-A671-A6D6B91CC63E}" srcId="{51E9EA7D-DE6F-41F9-A093-5E6CBC17B115}" destId="{3D811E1A-9529-4F4D-9F8C-317D1E08F343}" srcOrd="0" destOrd="0" parTransId="{81C4E078-7E52-4664-8DE5-AD5189C74D22}" sibTransId="{1840E8B3-B043-4FAE-92EC-FE04A35D9DD6}"/>
    <dgm:cxn modelId="{B52C6E2A-341B-4FC9-90AB-E87E2271E02F}" srcId="{06F480A9-64BC-4100-A6E3-D930E681A519}" destId="{4E8D7156-B2CC-421C-8EDE-207AAAA741E1}" srcOrd="0" destOrd="0" parTransId="{13B46304-32E6-48DE-B2E6-80B0147CF175}" sibTransId="{7D25A215-09B5-483A-B6F7-A252D4B0DFA1}"/>
    <dgm:cxn modelId="{4537B744-279F-4C27-BCB5-BECB6958FD3C}" type="presOf" srcId="{51E9EA7D-DE6F-41F9-A093-5E6CBC17B115}" destId="{EC49A60B-1BB1-40DC-847B-A18E66A8F305}" srcOrd="0" destOrd="0" presId="urn:microsoft.com/office/officeart/2005/8/layout/vList5"/>
    <dgm:cxn modelId="{38032287-3B76-481B-A2ED-086D88EAEC26}" type="presOf" srcId="{772734A6-9CAA-4C74-9998-7537A5243EF3}" destId="{EF274943-AA6D-47EE-BECF-1273317B383F}" srcOrd="0" destOrd="0" presId="urn:microsoft.com/office/officeart/2005/8/layout/vList5"/>
    <dgm:cxn modelId="{840BE13D-AC90-4235-9120-A64C83C15417}" srcId="{07B7935F-273B-4AF7-BA24-4E445BED22B1}" destId="{BE878220-02D3-49A4-9809-359F01D627FB}" srcOrd="0" destOrd="0" parTransId="{E6BAE567-66B4-4D41-B9B2-2517D32A0E8E}" sibTransId="{A013E649-9445-468D-AF71-176B4EC3AC1A}"/>
    <dgm:cxn modelId="{F63801DC-11E9-4BDF-9E40-FDFD7DCA4465}" srcId="{7BB5DC2F-2A3E-45D2-A31B-3B05A7723955}" destId="{E19C6A30-E8DF-4C94-A2D3-B84C0E564558}" srcOrd="0" destOrd="0" parTransId="{25A70D99-2411-4D1C-A680-1D07401A2DC6}" sibTransId="{50BABFD9-847F-47AA-B4A0-88B3FE8C5DD0}"/>
    <dgm:cxn modelId="{3054C7D3-2F5B-4390-8207-20386B732320}" srcId="{31F4DD2C-FD3D-45E8-8DF1-6E4F240E147C}" destId="{51E9EA7D-DE6F-41F9-A093-5E6CBC17B115}" srcOrd="1" destOrd="0" parTransId="{BB357189-0995-4232-BFD3-2454C3F51B84}" sibTransId="{549D6AAC-9334-4E54-B5D6-F7C31810613B}"/>
    <dgm:cxn modelId="{93CE027A-0E4C-4828-84FE-E1DB0C0F6BEA}" type="presOf" srcId="{31F4DD2C-FD3D-45E8-8DF1-6E4F240E147C}" destId="{702DDACD-DE65-4612-8237-F6A57B9B3D3C}" srcOrd="0" destOrd="0" presId="urn:microsoft.com/office/officeart/2005/8/layout/vList5"/>
    <dgm:cxn modelId="{CD56A8F0-8EB2-4B54-8A13-BBA1C34704D9}" srcId="{31F4DD2C-FD3D-45E8-8DF1-6E4F240E147C}" destId="{07B7935F-273B-4AF7-BA24-4E445BED22B1}" srcOrd="4" destOrd="0" parTransId="{9DA81822-24D4-4812-8C59-57ACA963BA58}" sibTransId="{F869DE22-2CAA-41DA-9384-FDD405F76527}"/>
    <dgm:cxn modelId="{3745EEC4-4BB1-4C35-80D9-477709C6C535}" type="presOf" srcId="{07B7935F-273B-4AF7-BA24-4E445BED22B1}" destId="{3BD0758F-CC9E-47C6-A755-FC18389C11F8}" srcOrd="0" destOrd="0" presId="urn:microsoft.com/office/officeart/2005/8/layout/vList5"/>
    <dgm:cxn modelId="{72ACBB71-63ED-4E8E-A59B-DE8B8C057BBE}" type="presOf" srcId="{3D811E1A-9529-4F4D-9F8C-317D1E08F343}" destId="{EBF28F61-BB52-45B8-A7A8-2711D739AF3D}" srcOrd="0" destOrd="0" presId="urn:microsoft.com/office/officeart/2005/8/layout/vList5"/>
    <dgm:cxn modelId="{FCD27D55-657C-4797-8161-D9631F163104}" srcId="{772734A6-9CAA-4C74-9998-7537A5243EF3}" destId="{77B22D61-506A-4387-B4BC-BA311CD09C6D}" srcOrd="0" destOrd="0" parTransId="{8C4ACB44-E01C-4F77-B72E-C626CDAE15BD}" sibTransId="{8DBF3845-7FB9-4CD1-AD2F-45E04C7ECB66}"/>
    <dgm:cxn modelId="{23B916DD-67DB-4EA8-AC6C-4662B98388EC}" type="presOf" srcId="{77B22D61-506A-4387-B4BC-BA311CD09C6D}" destId="{DB9C7855-2FF3-40CF-80C9-73FEBA2045BD}" srcOrd="0" destOrd="0" presId="urn:microsoft.com/office/officeart/2005/8/layout/vList5"/>
    <dgm:cxn modelId="{E7B65802-9E6C-4003-AFE6-1CFBFAC15197}" type="presOf" srcId="{BE878220-02D3-49A4-9809-359F01D627FB}" destId="{391A1421-FA45-4E79-AF82-CEF45BA4A1EB}" srcOrd="0" destOrd="0" presId="urn:microsoft.com/office/officeart/2005/8/layout/vList5"/>
    <dgm:cxn modelId="{B3A2D42C-4CE2-41A7-B4EF-A27979233CFA}" srcId="{31F4DD2C-FD3D-45E8-8DF1-6E4F240E147C}" destId="{06F480A9-64BC-4100-A6E3-D930E681A519}" srcOrd="2" destOrd="0" parTransId="{AFFF032F-101A-4DD5-89A8-B09FD77A4352}" sibTransId="{0012FAB4-D5DD-4A89-A0CF-3DA7524FAAFD}"/>
    <dgm:cxn modelId="{AB463439-3DE9-4063-ACD8-CD38CBFD6D1D}" type="presParOf" srcId="{702DDACD-DE65-4612-8237-F6A57B9B3D3C}" destId="{D6BB2338-BBDB-4DD0-922B-3F30012D7906}" srcOrd="0" destOrd="0" presId="urn:microsoft.com/office/officeart/2005/8/layout/vList5"/>
    <dgm:cxn modelId="{75DD4D27-5A33-4041-AF49-DD1E7300BB14}" type="presParOf" srcId="{D6BB2338-BBDB-4DD0-922B-3F30012D7906}" destId="{EF274943-AA6D-47EE-BECF-1273317B383F}" srcOrd="0" destOrd="0" presId="urn:microsoft.com/office/officeart/2005/8/layout/vList5"/>
    <dgm:cxn modelId="{8B6866FE-A42D-4CC3-8CC3-D5DCB51D8265}" type="presParOf" srcId="{D6BB2338-BBDB-4DD0-922B-3F30012D7906}" destId="{DB9C7855-2FF3-40CF-80C9-73FEBA2045BD}" srcOrd="1" destOrd="0" presId="urn:microsoft.com/office/officeart/2005/8/layout/vList5"/>
    <dgm:cxn modelId="{2EEB7D13-3C6C-413B-A530-EA188F16B457}" type="presParOf" srcId="{702DDACD-DE65-4612-8237-F6A57B9B3D3C}" destId="{9EEF62BF-7D71-4878-91D0-A5631E2F9DFC}" srcOrd="1" destOrd="0" presId="urn:microsoft.com/office/officeart/2005/8/layout/vList5"/>
    <dgm:cxn modelId="{2196EDC1-C9A3-4260-A98D-B2334309E999}" type="presParOf" srcId="{702DDACD-DE65-4612-8237-F6A57B9B3D3C}" destId="{51F13625-E334-47C1-A831-344B4F6A8262}" srcOrd="2" destOrd="0" presId="urn:microsoft.com/office/officeart/2005/8/layout/vList5"/>
    <dgm:cxn modelId="{E34CA9B3-EE22-4FBE-84CF-8D107C4CE7E5}" type="presParOf" srcId="{51F13625-E334-47C1-A831-344B4F6A8262}" destId="{EC49A60B-1BB1-40DC-847B-A18E66A8F305}" srcOrd="0" destOrd="0" presId="urn:microsoft.com/office/officeart/2005/8/layout/vList5"/>
    <dgm:cxn modelId="{BD82F95E-E03B-4475-B4F4-02FA29E5E46C}" type="presParOf" srcId="{51F13625-E334-47C1-A831-344B4F6A8262}" destId="{EBF28F61-BB52-45B8-A7A8-2711D739AF3D}" srcOrd="1" destOrd="0" presId="urn:microsoft.com/office/officeart/2005/8/layout/vList5"/>
    <dgm:cxn modelId="{D454F4C1-43F5-40A1-A206-4C694FFE0D9A}" type="presParOf" srcId="{702DDACD-DE65-4612-8237-F6A57B9B3D3C}" destId="{2227F7B2-D26A-471A-A1D7-125C61F17A79}" srcOrd="3" destOrd="0" presId="urn:microsoft.com/office/officeart/2005/8/layout/vList5"/>
    <dgm:cxn modelId="{B2124D92-65DA-4CA6-ADE2-0CFA2AC2FD6B}" type="presParOf" srcId="{702DDACD-DE65-4612-8237-F6A57B9B3D3C}" destId="{A482661A-703A-4C47-8A0D-EFBEE9DA6B86}" srcOrd="4" destOrd="0" presId="urn:microsoft.com/office/officeart/2005/8/layout/vList5"/>
    <dgm:cxn modelId="{94028D99-61E9-496E-9561-530E352A9D34}" type="presParOf" srcId="{A482661A-703A-4C47-8A0D-EFBEE9DA6B86}" destId="{4A10D3CE-C1DF-430B-81D5-88295AE10923}" srcOrd="0" destOrd="0" presId="urn:microsoft.com/office/officeart/2005/8/layout/vList5"/>
    <dgm:cxn modelId="{8705B4F2-6636-4B25-A904-6E4B3487F2AB}" type="presParOf" srcId="{A482661A-703A-4C47-8A0D-EFBEE9DA6B86}" destId="{0850339F-7597-414B-A71B-08357DB51DC2}" srcOrd="1" destOrd="0" presId="urn:microsoft.com/office/officeart/2005/8/layout/vList5"/>
    <dgm:cxn modelId="{92735ED7-7F6C-427B-95D7-F784CFBD9B2E}" type="presParOf" srcId="{702DDACD-DE65-4612-8237-F6A57B9B3D3C}" destId="{BB043D18-C33E-4874-815B-115288469493}" srcOrd="5" destOrd="0" presId="urn:microsoft.com/office/officeart/2005/8/layout/vList5"/>
    <dgm:cxn modelId="{B0598E7A-B710-490F-9FC8-7CAECA29597C}" type="presParOf" srcId="{702DDACD-DE65-4612-8237-F6A57B9B3D3C}" destId="{1A47ACAF-FDB1-4AF5-A7FC-D1037EFC2E8D}" srcOrd="6" destOrd="0" presId="urn:microsoft.com/office/officeart/2005/8/layout/vList5"/>
    <dgm:cxn modelId="{E8E6DCBB-4AE8-4A6C-9452-69AEC334F245}" type="presParOf" srcId="{1A47ACAF-FDB1-4AF5-A7FC-D1037EFC2E8D}" destId="{19B360AB-6DC0-4B07-99E0-B36B8B6BA4E3}" srcOrd="0" destOrd="0" presId="urn:microsoft.com/office/officeart/2005/8/layout/vList5"/>
    <dgm:cxn modelId="{2015F0DF-7E78-4A06-9ECC-1BB90A371144}" type="presParOf" srcId="{1A47ACAF-FDB1-4AF5-A7FC-D1037EFC2E8D}" destId="{FDDA4E5A-49B7-4A8B-B58D-E873C0BAC520}" srcOrd="1" destOrd="0" presId="urn:microsoft.com/office/officeart/2005/8/layout/vList5"/>
    <dgm:cxn modelId="{1B006144-3008-42C7-9194-5860B7788DA7}" type="presParOf" srcId="{702DDACD-DE65-4612-8237-F6A57B9B3D3C}" destId="{C1C7B6CC-2571-4B5A-A8DF-FE581973C331}" srcOrd="7" destOrd="0" presId="urn:microsoft.com/office/officeart/2005/8/layout/vList5"/>
    <dgm:cxn modelId="{75381829-5918-4C66-89C8-AE85B6A75282}" type="presParOf" srcId="{702DDACD-DE65-4612-8237-F6A57B9B3D3C}" destId="{4F96BAB1-C963-4AC3-8EF6-94AD8C6DC2C5}" srcOrd="8" destOrd="0" presId="urn:microsoft.com/office/officeart/2005/8/layout/vList5"/>
    <dgm:cxn modelId="{87324C1E-E4DC-4968-8984-95F1C964F591}" type="presParOf" srcId="{4F96BAB1-C963-4AC3-8EF6-94AD8C6DC2C5}" destId="{3BD0758F-CC9E-47C6-A755-FC18389C11F8}" srcOrd="0" destOrd="0" presId="urn:microsoft.com/office/officeart/2005/8/layout/vList5"/>
    <dgm:cxn modelId="{248C91EF-EFFC-4AE6-A0D8-90EDDE83F6A3}" type="presParOf" srcId="{4F96BAB1-C963-4AC3-8EF6-94AD8C6DC2C5}" destId="{391A1421-FA45-4E79-AF82-CEF45BA4A1EB}"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E81BA480-C061-4454-ACDF-1CFD21E76D10}" type="doc">
      <dgm:prSet loTypeId="urn:microsoft.com/office/officeart/2005/8/layout/vList4#3" loCatId="list" qsTypeId="urn:microsoft.com/office/officeart/2005/8/quickstyle/simple1" qsCatId="simple" csTypeId="urn:microsoft.com/office/officeart/2005/8/colors/colorful4" csCatId="colorful" phldr="1"/>
      <dgm:spPr/>
    </dgm:pt>
    <dgm:pt modelId="{D8624C30-00C6-4377-8A78-AB2A353D7D7B}">
      <dgm:prSet phldrT="[Text]"/>
      <dgm:spPr/>
      <dgm:t>
        <a:bodyPr/>
        <a:lstStyle/>
        <a:p>
          <a:r>
            <a:rPr lang="en-US" dirty="0" smtClean="0">
              <a:latin typeface="Times New Roman" panose="02020603050405020304" pitchFamily="18" charset="0"/>
              <a:cs typeface="Times New Roman" panose="02020603050405020304" pitchFamily="18" charset="0"/>
            </a:rPr>
            <a:t>Punitive</a:t>
          </a:r>
          <a:endParaRPr lang="en-US" dirty="0">
            <a:latin typeface="Times New Roman" panose="02020603050405020304" pitchFamily="18" charset="0"/>
            <a:cs typeface="Times New Roman" panose="02020603050405020304" pitchFamily="18" charset="0"/>
          </a:endParaRPr>
        </a:p>
      </dgm:t>
    </dgm:pt>
    <dgm:pt modelId="{8E485E29-796D-4803-A60F-A07FE0E6D2A0}" type="parTrans" cxnId="{54CE4504-F228-4CA6-990B-CF89F2EA9B46}">
      <dgm:prSet/>
      <dgm:spPr/>
      <dgm:t>
        <a:bodyPr/>
        <a:lstStyle/>
        <a:p>
          <a:endParaRPr lang="en-US">
            <a:latin typeface="Palatino Linotype" pitchFamily="18" charset="0"/>
          </a:endParaRPr>
        </a:p>
      </dgm:t>
    </dgm:pt>
    <dgm:pt modelId="{50707616-9992-476A-9131-8497B7B780FD}" type="sibTrans" cxnId="{54CE4504-F228-4CA6-990B-CF89F2EA9B46}">
      <dgm:prSet/>
      <dgm:spPr/>
      <dgm:t>
        <a:bodyPr/>
        <a:lstStyle/>
        <a:p>
          <a:endParaRPr lang="en-US">
            <a:latin typeface="Palatino Linotype" pitchFamily="18" charset="0"/>
          </a:endParaRPr>
        </a:p>
      </dgm:t>
    </dgm:pt>
    <dgm:pt modelId="{08C33C82-E6CF-42C2-B667-EF7BEADD5B3E}">
      <dgm:prSet phldrT="[Text]"/>
      <dgm:spPr/>
      <dgm:t>
        <a:bodyPr/>
        <a:lstStyle/>
        <a:p>
          <a:r>
            <a:rPr lang="en-US" dirty="0" smtClean="0">
              <a:latin typeface="Times New Roman" panose="02020603050405020304" pitchFamily="18" charset="0"/>
              <a:cs typeface="Times New Roman" panose="02020603050405020304" pitchFamily="18" charset="0"/>
            </a:rPr>
            <a:t>Preventative</a:t>
          </a:r>
          <a:endParaRPr lang="en-US" dirty="0">
            <a:latin typeface="Times New Roman" panose="02020603050405020304" pitchFamily="18" charset="0"/>
            <a:cs typeface="Times New Roman" panose="02020603050405020304" pitchFamily="18" charset="0"/>
          </a:endParaRPr>
        </a:p>
      </dgm:t>
    </dgm:pt>
    <dgm:pt modelId="{E4AD0E12-9DBD-46F5-A8B7-AC533096C87F}" type="parTrans" cxnId="{F8E4DC35-D08C-4270-BAED-1DE9529BF3CE}">
      <dgm:prSet/>
      <dgm:spPr/>
      <dgm:t>
        <a:bodyPr/>
        <a:lstStyle/>
        <a:p>
          <a:endParaRPr lang="en-US">
            <a:latin typeface="Palatino Linotype" pitchFamily="18" charset="0"/>
          </a:endParaRPr>
        </a:p>
      </dgm:t>
    </dgm:pt>
    <dgm:pt modelId="{A7ABA230-7164-407E-A2C3-1715D9F4F458}" type="sibTrans" cxnId="{F8E4DC35-D08C-4270-BAED-1DE9529BF3CE}">
      <dgm:prSet/>
      <dgm:spPr/>
      <dgm:t>
        <a:bodyPr/>
        <a:lstStyle/>
        <a:p>
          <a:endParaRPr lang="en-US">
            <a:latin typeface="Palatino Linotype" pitchFamily="18" charset="0"/>
          </a:endParaRPr>
        </a:p>
      </dgm:t>
    </dgm:pt>
    <dgm:pt modelId="{F16362A3-186A-4AAE-BAD5-F69B922802B2}">
      <dgm:prSet phldrT="[Text]"/>
      <dgm:spPr/>
      <dgm:t>
        <a:bodyPr/>
        <a:lstStyle/>
        <a:p>
          <a:r>
            <a:rPr lang="en-US" dirty="0" smtClean="0">
              <a:latin typeface="Times New Roman" panose="02020603050405020304" pitchFamily="18" charset="0"/>
              <a:cs typeface="Times New Roman" panose="02020603050405020304" pitchFamily="18" charset="0"/>
            </a:rPr>
            <a:t>Remunerative</a:t>
          </a:r>
          <a:endParaRPr lang="en-US" dirty="0">
            <a:latin typeface="Times New Roman" panose="02020603050405020304" pitchFamily="18" charset="0"/>
            <a:cs typeface="Times New Roman" panose="02020603050405020304" pitchFamily="18" charset="0"/>
          </a:endParaRPr>
        </a:p>
      </dgm:t>
    </dgm:pt>
    <dgm:pt modelId="{F73B41D9-164E-4A95-B1F0-82CAD5E1F005}" type="parTrans" cxnId="{7D0F893B-0438-4360-A11D-7F5C9656EF09}">
      <dgm:prSet/>
      <dgm:spPr/>
      <dgm:t>
        <a:bodyPr/>
        <a:lstStyle/>
        <a:p>
          <a:endParaRPr lang="en-US">
            <a:latin typeface="Palatino Linotype" pitchFamily="18" charset="0"/>
          </a:endParaRPr>
        </a:p>
      </dgm:t>
    </dgm:pt>
    <dgm:pt modelId="{BA49E4A8-70B4-49D7-8200-7D66F844DDA6}" type="sibTrans" cxnId="{7D0F893B-0438-4360-A11D-7F5C9656EF09}">
      <dgm:prSet/>
      <dgm:spPr/>
      <dgm:t>
        <a:bodyPr/>
        <a:lstStyle/>
        <a:p>
          <a:endParaRPr lang="en-US">
            <a:latin typeface="Palatino Linotype" pitchFamily="18" charset="0"/>
          </a:endParaRPr>
        </a:p>
      </dgm:t>
    </dgm:pt>
    <dgm:pt modelId="{523452BE-E585-402A-949F-A196F2961DC4}">
      <dgm:prSet phldrT="[Text]"/>
      <dgm:spPr/>
      <dgm:t>
        <a:bodyPr/>
        <a:lstStyle/>
        <a:p>
          <a:r>
            <a:rPr lang="en-US" dirty="0" smtClean="0">
              <a:latin typeface="Times New Roman" panose="02020603050405020304" pitchFamily="18" charset="0"/>
              <a:cs typeface="Times New Roman" panose="02020603050405020304" pitchFamily="18" charset="0"/>
            </a:rPr>
            <a:t>Sticks</a:t>
          </a:r>
          <a:endParaRPr lang="en-US" dirty="0">
            <a:latin typeface="Times New Roman" panose="02020603050405020304" pitchFamily="18" charset="0"/>
            <a:cs typeface="Times New Roman" panose="02020603050405020304" pitchFamily="18" charset="0"/>
          </a:endParaRPr>
        </a:p>
      </dgm:t>
    </dgm:pt>
    <dgm:pt modelId="{F4D6EC65-82D8-4789-A827-99257781347C}" type="parTrans" cxnId="{0EE228B6-49DF-4A62-9EC5-1D381D09B284}">
      <dgm:prSet/>
      <dgm:spPr/>
      <dgm:t>
        <a:bodyPr/>
        <a:lstStyle/>
        <a:p>
          <a:endParaRPr lang="en-US">
            <a:latin typeface="Palatino Linotype" pitchFamily="18" charset="0"/>
          </a:endParaRPr>
        </a:p>
      </dgm:t>
    </dgm:pt>
    <dgm:pt modelId="{44E7C229-CC48-4F4C-9B7A-09238AE38B07}" type="sibTrans" cxnId="{0EE228B6-49DF-4A62-9EC5-1D381D09B284}">
      <dgm:prSet/>
      <dgm:spPr/>
      <dgm:t>
        <a:bodyPr/>
        <a:lstStyle/>
        <a:p>
          <a:endParaRPr lang="en-US">
            <a:latin typeface="Palatino Linotype" pitchFamily="18" charset="0"/>
          </a:endParaRPr>
        </a:p>
      </dgm:t>
    </dgm:pt>
    <dgm:pt modelId="{C1E974F7-FC75-4D3E-A396-9E299DED8AB5}">
      <dgm:prSet phldrT="[Text]"/>
      <dgm:spPr/>
      <dgm:t>
        <a:bodyPr/>
        <a:lstStyle/>
        <a:p>
          <a:r>
            <a:rPr lang="en-US" dirty="0" smtClean="0">
              <a:latin typeface="Times New Roman" panose="02020603050405020304" pitchFamily="18" charset="0"/>
              <a:cs typeface="Times New Roman" panose="02020603050405020304" pitchFamily="18" charset="0"/>
            </a:rPr>
            <a:t>Hurdles</a:t>
          </a:r>
          <a:endParaRPr lang="en-US" dirty="0">
            <a:latin typeface="Times New Roman" panose="02020603050405020304" pitchFamily="18" charset="0"/>
            <a:cs typeface="Times New Roman" panose="02020603050405020304" pitchFamily="18" charset="0"/>
          </a:endParaRPr>
        </a:p>
      </dgm:t>
    </dgm:pt>
    <dgm:pt modelId="{27CE4D2C-93A3-4FCD-9C44-FCCA0523221E}" type="parTrans" cxnId="{7F506204-696B-4502-B9D5-46A5FC655EAD}">
      <dgm:prSet/>
      <dgm:spPr/>
      <dgm:t>
        <a:bodyPr/>
        <a:lstStyle/>
        <a:p>
          <a:endParaRPr lang="en-US">
            <a:latin typeface="Palatino Linotype" pitchFamily="18" charset="0"/>
          </a:endParaRPr>
        </a:p>
      </dgm:t>
    </dgm:pt>
    <dgm:pt modelId="{977A0FD7-7B25-492B-AC8D-EF041FA1CA01}" type="sibTrans" cxnId="{7F506204-696B-4502-B9D5-46A5FC655EAD}">
      <dgm:prSet/>
      <dgm:spPr/>
      <dgm:t>
        <a:bodyPr/>
        <a:lstStyle/>
        <a:p>
          <a:endParaRPr lang="en-US">
            <a:latin typeface="Palatino Linotype" pitchFamily="18" charset="0"/>
          </a:endParaRPr>
        </a:p>
      </dgm:t>
    </dgm:pt>
    <dgm:pt modelId="{DB4197C4-C5C9-46CE-88BE-1BD2EEDFB1F5}">
      <dgm:prSet phldrT="[Text]"/>
      <dgm:spPr/>
      <dgm:t>
        <a:bodyPr/>
        <a:lstStyle/>
        <a:p>
          <a:r>
            <a:rPr lang="en-US" dirty="0" smtClean="0">
              <a:latin typeface="Times New Roman" panose="02020603050405020304" pitchFamily="18" charset="0"/>
              <a:cs typeface="Times New Roman" panose="02020603050405020304" pitchFamily="18" charset="0"/>
            </a:rPr>
            <a:t>Carrots</a:t>
          </a:r>
          <a:endParaRPr lang="en-US" dirty="0">
            <a:latin typeface="Times New Roman" panose="02020603050405020304" pitchFamily="18" charset="0"/>
            <a:cs typeface="Times New Roman" panose="02020603050405020304" pitchFamily="18" charset="0"/>
          </a:endParaRPr>
        </a:p>
      </dgm:t>
    </dgm:pt>
    <dgm:pt modelId="{F41630B2-2D9F-4938-A88F-7ECEC8F220E6}" type="parTrans" cxnId="{975530B0-8D1E-43C8-89AE-B2097A4899DC}">
      <dgm:prSet/>
      <dgm:spPr/>
      <dgm:t>
        <a:bodyPr/>
        <a:lstStyle/>
        <a:p>
          <a:endParaRPr lang="en-US">
            <a:latin typeface="Palatino Linotype" pitchFamily="18" charset="0"/>
          </a:endParaRPr>
        </a:p>
      </dgm:t>
    </dgm:pt>
    <dgm:pt modelId="{A0069B15-6DBB-4577-8585-3CF14A1233F3}" type="sibTrans" cxnId="{975530B0-8D1E-43C8-89AE-B2097A4899DC}">
      <dgm:prSet/>
      <dgm:spPr/>
      <dgm:t>
        <a:bodyPr/>
        <a:lstStyle/>
        <a:p>
          <a:endParaRPr lang="en-US">
            <a:latin typeface="Palatino Linotype" pitchFamily="18" charset="0"/>
          </a:endParaRPr>
        </a:p>
      </dgm:t>
    </dgm:pt>
    <dgm:pt modelId="{FD8D730A-56C0-41BB-A3C9-FCCD1454D3B6}" type="pres">
      <dgm:prSet presAssocID="{E81BA480-C061-4454-ACDF-1CFD21E76D10}" presName="linear" presStyleCnt="0">
        <dgm:presLayoutVars>
          <dgm:dir/>
          <dgm:resizeHandles val="exact"/>
        </dgm:presLayoutVars>
      </dgm:prSet>
      <dgm:spPr/>
    </dgm:pt>
    <dgm:pt modelId="{A1321F39-96CA-4578-BDC5-6D2C96A2E1C3}" type="pres">
      <dgm:prSet presAssocID="{D8624C30-00C6-4377-8A78-AB2A353D7D7B}" presName="comp" presStyleCnt="0"/>
      <dgm:spPr/>
    </dgm:pt>
    <dgm:pt modelId="{18D1C1EE-9C52-4A2B-B8BA-246E5DEE7C4B}" type="pres">
      <dgm:prSet presAssocID="{D8624C30-00C6-4377-8A78-AB2A353D7D7B}" presName="box" presStyleLbl="node1" presStyleIdx="0" presStyleCnt="3"/>
      <dgm:spPr/>
      <dgm:t>
        <a:bodyPr/>
        <a:lstStyle/>
        <a:p>
          <a:endParaRPr lang="en-US"/>
        </a:p>
      </dgm:t>
    </dgm:pt>
    <dgm:pt modelId="{A13C8A7C-1A82-4996-B672-63A8E9E94500}" type="pres">
      <dgm:prSet presAssocID="{D8624C30-00C6-4377-8A78-AB2A353D7D7B}" presName="img" presStyleLbl="fgImgPlace1" presStyleIdx="0" presStyleCnt="3"/>
      <dgm:spPr>
        <a:blipFill rotWithShape="0">
          <a:blip xmlns:r="http://schemas.openxmlformats.org/officeDocument/2006/relationships" r:embed="rId1"/>
          <a:stretch>
            <a:fillRect/>
          </a:stretch>
        </a:blipFill>
      </dgm:spPr>
    </dgm:pt>
    <dgm:pt modelId="{4B120AF8-3506-4A4E-BAD3-7DA8EEFAF129}" type="pres">
      <dgm:prSet presAssocID="{D8624C30-00C6-4377-8A78-AB2A353D7D7B}" presName="text" presStyleLbl="node1" presStyleIdx="0" presStyleCnt="3">
        <dgm:presLayoutVars>
          <dgm:bulletEnabled val="1"/>
        </dgm:presLayoutVars>
      </dgm:prSet>
      <dgm:spPr/>
      <dgm:t>
        <a:bodyPr/>
        <a:lstStyle/>
        <a:p>
          <a:endParaRPr lang="en-US"/>
        </a:p>
      </dgm:t>
    </dgm:pt>
    <dgm:pt modelId="{50A71F1D-FAED-4C8D-AD42-CF7033F5606A}" type="pres">
      <dgm:prSet presAssocID="{50707616-9992-476A-9131-8497B7B780FD}" presName="spacer" presStyleCnt="0"/>
      <dgm:spPr/>
    </dgm:pt>
    <dgm:pt modelId="{75FD2A9F-A77B-4F99-BBB0-ACF3671BD8B3}" type="pres">
      <dgm:prSet presAssocID="{08C33C82-E6CF-42C2-B667-EF7BEADD5B3E}" presName="comp" presStyleCnt="0"/>
      <dgm:spPr/>
    </dgm:pt>
    <dgm:pt modelId="{83AF67F7-1EC7-4718-832D-FFA922593F00}" type="pres">
      <dgm:prSet presAssocID="{08C33C82-E6CF-42C2-B667-EF7BEADD5B3E}" presName="box" presStyleLbl="node1" presStyleIdx="1" presStyleCnt="3"/>
      <dgm:spPr/>
      <dgm:t>
        <a:bodyPr/>
        <a:lstStyle/>
        <a:p>
          <a:endParaRPr lang="en-US"/>
        </a:p>
      </dgm:t>
    </dgm:pt>
    <dgm:pt modelId="{33D4A74A-4108-4154-9E83-B02F92C141F8}" type="pres">
      <dgm:prSet presAssocID="{08C33C82-E6CF-42C2-B667-EF7BEADD5B3E}" presName="img" presStyleLbl="fgImgPlace1" presStyleIdx="1" presStyleCnt="3"/>
      <dgm:spPr>
        <a:blipFill rotWithShape="0">
          <a:blip xmlns:r="http://schemas.openxmlformats.org/officeDocument/2006/relationships" r:embed="rId2"/>
          <a:stretch>
            <a:fillRect/>
          </a:stretch>
        </a:blipFill>
      </dgm:spPr>
    </dgm:pt>
    <dgm:pt modelId="{8EB8C697-B3B1-433D-83A1-FD8AA7AB96CF}" type="pres">
      <dgm:prSet presAssocID="{08C33C82-E6CF-42C2-B667-EF7BEADD5B3E}" presName="text" presStyleLbl="node1" presStyleIdx="1" presStyleCnt="3">
        <dgm:presLayoutVars>
          <dgm:bulletEnabled val="1"/>
        </dgm:presLayoutVars>
      </dgm:prSet>
      <dgm:spPr/>
      <dgm:t>
        <a:bodyPr/>
        <a:lstStyle/>
        <a:p>
          <a:endParaRPr lang="en-US"/>
        </a:p>
      </dgm:t>
    </dgm:pt>
    <dgm:pt modelId="{6241C458-971C-492D-94EB-28DDAE3CCEEA}" type="pres">
      <dgm:prSet presAssocID="{A7ABA230-7164-407E-A2C3-1715D9F4F458}" presName="spacer" presStyleCnt="0"/>
      <dgm:spPr/>
    </dgm:pt>
    <dgm:pt modelId="{2A19795F-B5F7-40E4-B21D-4F66FAC0DA4C}" type="pres">
      <dgm:prSet presAssocID="{F16362A3-186A-4AAE-BAD5-F69B922802B2}" presName="comp" presStyleCnt="0"/>
      <dgm:spPr/>
    </dgm:pt>
    <dgm:pt modelId="{5BCD3523-BE3D-4373-BAAD-94EDC0904BF8}" type="pres">
      <dgm:prSet presAssocID="{F16362A3-186A-4AAE-BAD5-F69B922802B2}" presName="box" presStyleLbl="node1" presStyleIdx="2" presStyleCnt="3"/>
      <dgm:spPr/>
      <dgm:t>
        <a:bodyPr/>
        <a:lstStyle/>
        <a:p>
          <a:endParaRPr lang="en-US"/>
        </a:p>
      </dgm:t>
    </dgm:pt>
    <dgm:pt modelId="{B05F09D1-BBAA-4B8B-AC7B-33FFC299C348}" type="pres">
      <dgm:prSet presAssocID="{F16362A3-186A-4AAE-BAD5-F69B922802B2}" presName="img" presStyleLbl="fgImgPlace1" presStyleIdx="2" presStyleCnt="3"/>
      <dgm:spPr>
        <a:blipFill rotWithShape="0">
          <a:blip xmlns:r="http://schemas.openxmlformats.org/officeDocument/2006/relationships" r:embed="rId3"/>
          <a:stretch>
            <a:fillRect/>
          </a:stretch>
        </a:blipFill>
      </dgm:spPr>
    </dgm:pt>
    <dgm:pt modelId="{DD22A20B-7F59-494D-8FC4-1839EB1A246A}" type="pres">
      <dgm:prSet presAssocID="{F16362A3-186A-4AAE-BAD5-F69B922802B2}" presName="text" presStyleLbl="node1" presStyleIdx="2" presStyleCnt="3">
        <dgm:presLayoutVars>
          <dgm:bulletEnabled val="1"/>
        </dgm:presLayoutVars>
      </dgm:prSet>
      <dgm:spPr/>
      <dgm:t>
        <a:bodyPr/>
        <a:lstStyle/>
        <a:p>
          <a:endParaRPr lang="en-US"/>
        </a:p>
      </dgm:t>
    </dgm:pt>
  </dgm:ptLst>
  <dgm:cxnLst>
    <dgm:cxn modelId="{2AEC2775-7859-40E8-ABA5-D32D0E239CA7}" type="presOf" srcId="{C1E974F7-FC75-4D3E-A396-9E299DED8AB5}" destId="{83AF67F7-1EC7-4718-832D-FFA922593F00}" srcOrd="0" destOrd="1" presId="urn:microsoft.com/office/officeart/2005/8/layout/vList4#3"/>
    <dgm:cxn modelId="{F8E4DC35-D08C-4270-BAED-1DE9529BF3CE}" srcId="{E81BA480-C061-4454-ACDF-1CFD21E76D10}" destId="{08C33C82-E6CF-42C2-B667-EF7BEADD5B3E}" srcOrd="1" destOrd="0" parTransId="{E4AD0E12-9DBD-46F5-A8B7-AC533096C87F}" sibTransId="{A7ABA230-7164-407E-A2C3-1715D9F4F458}"/>
    <dgm:cxn modelId="{7D0F893B-0438-4360-A11D-7F5C9656EF09}" srcId="{E81BA480-C061-4454-ACDF-1CFD21E76D10}" destId="{F16362A3-186A-4AAE-BAD5-F69B922802B2}" srcOrd="2" destOrd="0" parTransId="{F73B41D9-164E-4A95-B1F0-82CAD5E1F005}" sibTransId="{BA49E4A8-70B4-49D7-8200-7D66F844DDA6}"/>
    <dgm:cxn modelId="{B59C8C24-970D-490C-9E43-ABF57DA86581}" type="presOf" srcId="{E81BA480-C061-4454-ACDF-1CFD21E76D10}" destId="{FD8D730A-56C0-41BB-A3C9-FCCD1454D3B6}" srcOrd="0" destOrd="0" presId="urn:microsoft.com/office/officeart/2005/8/layout/vList4#3"/>
    <dgm:cxn modelId="{F4C87D51-F4A8-4F8F-BBBB-E5B09836FD8B}" type="presOf" srcId="{08C33C82-E6CF-42C2-B667-EF7BEADD5B3E}" destId="{8EB8C697-B3B1-433D-83A1-FD8AA7AB96CF}" srcOrd="1" destOrd="0" presId="urn:microsoft.com/office/officeart/2005/8/layout/vList4#3"/>
    <dgm:cxn modelId="{7F506204-696B-4502-B9D5-46A5FC655EAD}" srcId="{08C33C82-E6CF-42C2-B667-EF7BEADD5B3E}" destId="{C1E974F7-FC75-4D3E-A396-9E299DED8AB5}" srcOrd="0" destOrd="0" parTransId="{27CE4D2C-93A3-4FCD-9C44-FCCA0523221E}" sibTransId="{977A0FD7-7B25-492B-AC8D-EF041FA1CA01}"/>
    <dgm:cxn modelId="{FF753CA1-A500-4920-9970-6330588CDF1E}" type="presOf" srcId="{DB4197C4-C5C9-46CE-88BE-1BD2EEDFB1F5}" destId="{5BCD3523-BE3D-4373-BAAD-94EDC0904BF8}" srcOrd="0" destOrd="1" presId="urn:microsoft.com/office/officeart/2005/8/layout/vList4#3"/>
    <dgm:cxn modelId="{54CE4504-F228-4CA6-990B-CF89F2EA9B46}" srcId="{E81BA480-C061-4454-ACDF-1CFD21E76D10}" destId="{D8624C30-00C6-4377-8A78-AB2A353D7D7B}" srcOrd="0" destOrd="0" parTransId="{8E485E29-796D-4803-A60F-A07FE0E6D2A0}" sibTransId="{50707616-9992-476A-9131-8497B7B780FD}"/>
    <dgm:cxn modelId="{8EE37B40-EB41-43CB-A79D-30A550A217E9}" type="presOf" srcId="{DB4197C4-C5C9-46CE-88BE-1BD2EEDFB1F5}" destId="{DD22A20B-7F59-494D-8FC4-1839EB1A246A}" srcOrd="1" destOrd="1" presId="urn:microsoft.com/office/officeart/2005/8/layout/vList4#3"/>
    <dgm:cxn modelId="{F8317598-2EDB-41D4-8DFB-9D5B11A8E1E4}" type="presOf" srcId="{F16362A3-186A-4AAE-BAD5-F69B922802B2}" destId="{5BCD3523-BE3D-4373-BAAD-94EDC0904BF8}" srcOrd="0" destOrd="0" presId="urn:microsoft.com/office/officeart/2005/8/layout/vList4#3"/>
    <dgm:cxn modelId="{111F46B0-2648-4656-BF08-BE1DC9E65D98}" type="presOf" srcId="{523452BE-E585-402A-949F-A196F2961DC4}" destId="{4B120AF8-3506-4A4E-BAD3-7DA8EEFAF129}" srcOrd="1" destOrd="1" presId="urn:microsoft.com/office/officeart/2005/8/layout/vList4#3"/>
    <dgm:cxn modelId="{AEB15036-4FFA-4D83-AC76-341A648E3256}" type="presOf" srcId="{C1E974F7-FC75-4D3E-A396-9E299DED8AB5}" destId="{8EB8C697-B3B1-433D-83A1-FD8AA7AB96CF}" srcOrd="1" destOrd="1" presId="urn:microsoft.com/office/officeart/2005/8/layout/vList4#3"/>
    <dgm:cxn modelId="{975530B0-8D1E-43C8-89AE-B2097A4899DC}" srcId="{F16362A3-186A-4AAE-BAD5-F69B922802B2}" destId="{DB4197C4-C5C9-46CE-88BE-1BD2EEDFB1F5}" srcOrd="0" destOrd="0" parTransId="{F41630B2-2D9F-4938-A88F-7ECEC8F220E6}" sibTransId="{A0069B15-6DBB-4577-8585-3CF14A1233F3}"/>
    <dgm:cxn modelId="{D22178BB-3358-4FAD-92B8-285539E95FBD}" type="presOf" srcId="{523452BE-E585-402A-949F-A196F2961DC4}" destId="{18D1C1EE-9C52-4A2B-B8BA-246E5DEE7C4B}" srcOrd="0" destOrd="1" presId="urn:microsoft.com/office/officeart/2005/8/layout/vList4#3"/>
    <dgm:cxn modelId="{8BA37F67-AB23-4973-B708-1AF36175ADAC}" type="presOf" srcId="{D8624C30-00C6-4377-8A78-AB2A353D7D7B}" destId="{4B120AF8-3506-4A4E-BAD3-7DA8EEFAF129}" srcOrd="1" destOrd="0" presId="urn:microsoft.com/office/officeart/2005/8/layout/vList4#3"/>
    <dgm:cxn modelId="{0EE228B6-49DF-4A62-9EC5-1D381D09B284}" srcId="{D8624C30-00C6-4377-8A78-AB2A353D7D7B}" destId="{523452BE-E585-402A-949F-A196F2961DC4}" srcOrd="0" destOrd="0" parTransId="{F4D6EC65-82D8-4789-A827-99257781347C}" sibTransId="{44E7C229-CC48-4F4C-9B7A-09238AE38B07}"/>
    <dgm:cxn modelId="{F281B462-7933-47F9-89C1-D54FED4932BF}" type="presOf" srcId="{D8624C30-00C6-4377-8A78-AB2A353D7D7B}" destId="{18D1C1EE-9C52-4A2B-B8BA-246E5DEE7C4B}" srcOrd="0" destOrd="0" presId="urn:microsoft.com/office/officeart/2005/8/layout/vList4#3"/>
    <dgm:cxn modelId="{EAA83208-DDDE-451B-9EAC-70D1C73D0847}" type="presOf" srcId="{F16362A3-186A-4AAE-BAD5-F69B922802B2}" destId="{DD22A20B-7F59-494D-8FC4-1839EB1A246A}" srcOrd="1" destOrd="0" presId="urn:microsoft.com/office/officeart/2005/8/layout/vList4#3"/>
    <dgm:cxn modelId="{0FF54C16-7BCF-426F-B1A8-0A14C3FB1128}" type="presOf" srcId="{08C33C82-E6CF-42C2-B667-EF7BEADD5B3E}" destId="{83AF67F7-1EC7-4718-832D-FFA922593F00}" srcOrd="0" destOrd="0" presId="urn:microsoft.com/office/officeart/2005/8/layout/vList4#3"/>
    <dgm:cxn modelId="{7E569A01-E57D-45A5-AFA5-F6185B5A1D59}" type="presParOf" srcId="{FD8D730A-56C0-41BB-A3C9-FCCD1454D3B6}" destId="{A1321F39-96CA-4578-BDC5-6D2C96A2E1C3}" srcOrd="0" destOrd="0" presId="urn:microsoft.com/office/officeart/2005/8/layout/vList4#3"/>
    <dgm:cxn modelId="{46F99114-49D0-4707-B9F7-7750811C671D}" type="presParOf" srcId="{A1321F39-96CA-4578-BDC5-6D2C96A2E1C3}" destId="{18D1C1EE-9C52-4A2B-B8BA-246E5DEE7C4B}" srcOrd="0" destOrd="0" presId="urn:microsoft.com/office/officeart/2005/8/layout/vList4#3"/>
    <dgm:cxn modelId="{8405A57F-CEA9-426E-8B56-EC29112B5009}" type="presParOf" srcId="{A1321F39-96CA-4578-BDC5-6D2C96A2E1C3}" destId="{A13C8A7C-1A82-4996-B672-63A8E9E94500}" srcOrd="1" destOrd="0" presId="urn:microsoft.com/office/officeart/2005/8/layout/vList4#3"/>
    <dgm:cxn modelId="{B5273695-45BC-43E0-AF61-49D8E9BD6BA8}" type="presParOf" srcId="{A1321F39-96CA-4578-BDC5-6D2C96A2E1C3}" destId="{4B120AF8-3506-4A4E-BAD3-7DA8EEFAF129}" srcOrd="2" destOrd="0" presId="urn:microsoft.com/office/officeart/2005/8/layout/vList4#3"/>
    <dgm:cxn modelId="{8ACCD58A-3840-4467-AD61-BF877E67A8D1}" type="presParOf" srcId="{FD8D730A-56C0-41BB-A3C9-FCCD1454D3B6}" destId="{50A71F1D-FAED-4C8D-AD42-CF7033F5606A}" srcOrd="1" destOrd="0" presId="urn:microsoft.com/office/officeart/2005/8/layout/vList4#3"/>
    <dgm:cxn modelId="{618BD730-E94D-4946-B8CF-C4319FBC9018}" type="presParOf" srcId="{FD8D730A-56C0-41BB-A3C9-FCCD1454D3B6}" destId="{75FD2A9F-A77B-4F99-BBB0-ACF3671BD8B3}" srcOrd="2" destOrd="0" presId="urn:microsoft.com/office/officeart/2005/8/layout/vList4#3"/>
    <dgm:cxn modelId="{2324EB5F-447A-4B6C-9834-4EB7640E8938}" type="presParOf" srcId="{75FD2A9F-A77B-4F99-BBB0-ACF3671BD8B3}" destId="{83AF67F7-1EC7-4718-832D-FFA922593F00}" srcOrd="0" destOrd="0" presId="urn:microsoft.com/office/officeart/2005/8/layout/vList4#3"/>
    <dgm:cxn modelId="{7887FB5B-9F2B-4F16-9B69-DE41A7158600}" type="presParOf" srcId="{75FD2A9F-A77B-4F99-BBB0-ACF3671BD8B3}" destId="{33D4A74A-4108-4154-9E83-B02F92C141F8}" srcOrd="1" destOrd="0" presId="urn:microsoft.com/office/officeart/2005/8/layout/vList4#3"/>
    <dgm:cxn modelId="{8EBBEE56-36D6-4905-8D99-CFFF51946105}" type="presParOf" srcId="{75FD2A9F-A77B-4F99-BBB0-ACF3671BD8B3}" destId="{8EB8C697-B3B1-433D-83A1-FD8AA7AB96CF}" srcOrd="2" destOrd="0" presId="urn:microsoft.com/office/officeart/2005/8/layout/vList4#3"/>
    <dgm:cxn modelId="{B55FC53E-0F11-4956-AE86-3ACF643569DB}" type="presParOf" srcId="{FD8D730A-56C0-41BB-A3C9-FCCD1454D3B6}" destId="{6241C458-971C-492D-94EB-28DDAE3CCEEA}" srcOrd="3" destOrd="0" presId="urn:microsoft.com/office/officeart/2005/8/layout/vList4#3"/>
    <dgm:cxn modelId="{FE87437F-2BFA-4F2C-B6FB-7BB4E991CAFF}" type="presParOf" srcId="{FD8D730A-56C0-41BB-A3C9-FCCD1454D3B6}" destId="{2A19795F-B5F7-40E4-B21D-4F66FAC0DA4C}" srcOrd="4" destOrd="0" presId="urn:microsoft.com/office/officeart/2005/8/layout/vList4#3"/>
    <dgm:cxn modelId="{CE757AC1-554F-4C7D-9A35-E48A5F596083}" type="presParOf" srcId="{2A19795F-B5F7-40E4-B21D-4F66FAC0DA4C}" destId="{5BCD3523-BE3D-4373-BAAD-94EDC0904BF8}" srcOrd="0" destOrd="0" presId="urn:microsoft.com/office/officeart/2005/8/layout/vList4#3"/>
    <dgm:cxn modelId="{D7460956-8418-4B0E-9F89-00F9DBD2BF67}" type="presParOf" srcId="{2A19795F-B5F7-40E4-B21D-4F66FAC0DA4C}" destId="{B05F09D1-BBAA-4B8B-AC7B-33FFC299C348}" srcOrd="1" destOrd="0" presId="urn:microsoft.com/office/officeart/2005/8/layout/vList4#3"/>
    <dgm:cxn modelId="{4DCEDD8D-3EBC-4C74-8327-CDDF905A1941}" type="presParOf" srcId="{2A19795F-B5F7-40E4-B21D-4F66FAC0DA4C}" destId="{DD22A20B-7F59-494D-8FC4-1839EB1A246A}" srcOrd="2" destOrd="0" presId="urn:microsoft.com/office/officeart/2005/8/layout/vList4#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81BA480-C061-4454-ACDF-1CFD21E76D10}" type="doc">
      <dgm:prSet loTypeId="urn:microsoft.com/office/officeart/2005/8/layout/vList4#4" loCatId="list" qsTypeId="urn:microsoft.com/office/officeart/2005/8/quickstyle/simple1" qsCatId="simple" csTypeId="urn:microsoft.com/office/officeart/2005/8/colors/colorful4" csCatId="colorful" phldr="1"/>
      <dgm:spPr/>
    </dgm:pt>
    <dgm:pt modelId="{D8624C30-00C6-4377-8A78-AB2A353D7D7B}">
      <dgm:prSet phldrT="[Text]"/>
      <dgm:spPr/>
      <dgm:t>
        <a:bodyPr/>
        <a:lstStyle/>
        <a:p>
          <a:r>
            <a:rPr lang="en-US" dirty="0" smtClean="0">
              <a:latin typeface="Times New Roman" panose="02020603050405020304" pitchFamily="18" charset="0"/>
              <a:cs typeface="Times New Roman" panose="02020603050405020304" pitchFamily="18" charset="0"/>
            </a:rPr>
            <a:t>Generative</a:t>
          </a:r>
          <a:endParaRPr lang="en-US" dirty="0">
            <a:latin typeface="Times New Roman" panose="02020603050405020304" pitchFamily="18" charset="0"/>
            <a:cs typeface="Times New Roman" panose="02020603050405020304" pitchFamily="18" charset="0"/>
          </a:endParaRPr>
        </a:p>
      </dgm:t>
    </dgm:pt>
    <dgm:pt modelId="{8E485E29-796D-4803-A60F-A07FE0E6D2A0}" type="parTrans" cxnId="{54CE4504-F228-4CA6-990B-CF89F2EA9B46}">
      <dgm:prSet/>
      <dgm:spPr/>
      <dgm:t>
        <a:bodyPr/>
        <a:lstStyle/>
        <a:p>
          <a:endParaRPr lang="en-US">
            <a:latin typeface="Palatino Linotype" pitchFamily="18" charset="0"/>
          </a:endParaRPr>
        </a:p>
      </dgm:t>
    </dgm:pt>
    <dgm:pt modelId="{50707616-9992-476A-9131-8497B7B780FD}" type="sibTrans" cxnId="{54CE4504-F228-4CA6-990B-CF89F2EA9B46}">
      <dgm:prSet/>
      <dgm:spPr/>
      <dgm:t>
        <a:bodyPr/>
        <a:lstStyle/>
        <a:p>
          <a:endParaRPr lang="en-US">
            <a:latin typeface="Palatino Linotype" pitchFamily="18" charset="0"/>
          </a:endParaRPr>
        </a:p>
      </dgm:t>
    </dgm:pt>
    <dgm:pt modelId="{08C33C82-E6CF-42C2-B667-EF7BEADD5B3E}">
      <dgm:prSet phldrT="[Text]"/>
      <dgm:spPr/>
      <dgm:t>
        <a:bodyPr/>
        <a:lstStyle/>
        <a:p>
          <a:r>
            <a:rPr lang="en-US" dirty="0" smtClean="0">
              <a:latin typeface="Times New Roman" panose="02020603050405020304" pitchFamily="18" charset="0"/>
              <a:cs typeface="Times New Roman" panose="02020603050405020304" pitchFamily="18" charset="0"/>
            </a:rPr>
            <a:t>Cognitive</a:t>
          </a:r>
          <a:endParaRPr lang="en-US" dirty="0">
            <a:latin typeface="Times New Roman" panose="02020603050405020304" pitchFamily="18" charset="0"/>
            <a:cs typeface="Times New Roman" panose="02020603050405020304" pitchFamily="18" charset="0"/>
          </a:endParaRPr>
        </a:p>
      </dgm:t>
    </dgm:pt>
    <dgm:pt modelId="{E4AD0E12-9DBD-46F5-A8B7-AC533096C87F}" type="parTrans" cxnId="{F8E4DC35-D08C-4270-BAED-1DE9529BF3CE}">
      <dgm:prSet/>
      <dgm:spPr/>
      <dgm:t>
        <a:bodyPr/>
        <a:lstStyle/>
        <a:p>
          <a:endParaRPr lang="en-US">
            <a:latin typeface="Palatino Linotype" pitchFamily="18" charset="0"/>
          </a:endParaRPr>
        </a:p>
      </dgm:t>
    </dgm:pt>
    <dgm:pt modelId="{A7ABA230-7164-407E-A2C3-1715D9F4F458}" type="sibTrans" cxnId="{F8E4DC35-D08C-4270-BAED-1DE9529BF3CE}">
      <dgm:prSet/>
      <dgm:spPr/>
      <dgm:t>
        <a:bodyPr/>
        <a:lstStyle/>
        <a:p>
          <a:endParaRPr lang="en-US">
            <a:latin typeface="Palatino Linotype" pitchFamily="18" charset="0"/>
          </a:endParaRPr>
        </a:p>
      </dgm:t>
    </dgm:pt>
    <dgm:pt modelId="{F16362A3-186A-4AAE-BAD5-F69B922802B2}">
      <dgm:prSet phldrT="[Text]"/>
      <dgm:spPr/>
      <dgm:t>
        <a:bodyPr/>
        <a:lstStyle/>
        <a:p>
          <a:r>
            <a:rPr lang="en-US" dirty="0" smtClean="0">
              <a:latin typeface="Times New Roman" panose="02020603050405020304" pitchFamily="18" charset="0"/>
              <a:cs typeface="Times New Roman" panose="02020603050405020304" pitchFamily="18" charset="0"/>
            </a:rPr>
            <a:t>Normative</a:t>
          </a:r>
          <a:endParaRPr lang="en-US" dirty="0">
            <a:latin typeface="Times New Roman" panose="02020603050405020304" pitchFamily="18" charset="0"/>
            <a:cs typeface="Times New Roman" panose="02020603050405020304" pitchFamily="18" charset="0"/>
          </a:endParaRPr>
        </a:p>
      </dgm:t>
    </dgm:pt>
    <dgm:pt modelId="{F73B41D9-164E-4A95-B1F0-82CAD5E1F005}" type="parTrans" cxnId="{7D0F893B-0438-4360-A11D-7F5C9656EF09}">
      <dgm:prSet/>
      <dgm:spPr/>
      <dgm:t>
        <a:bodyPr/>
        <a:lstStyle/>
        <a:p>
          <a:endParaRPr lang="en-US">
            <a:latin typeface="Palatino Linotype" pitchFamily="18" charset="0"/>
          </a:endParaRPr>
        </a:p>
      </dgm:t>
    </dgm:pt>
    <dgm:pt modelId="{BA49E4A8-70B4-49D7-8200-7D66F844DDA6}" type="sibTrans" cxnId="{7D0F893B-0438-4360-A11D-7F5C9656EF09}">
      <dgm:prSet/>
      <dgm:spPr/>
      <dgm:t>
        <a:bodyPr/>
        <a:lstStyle/>
        <a:p>
          <a:endParaRPr lang="en-US">
            <a:latin typeface="Palatino Linotype" pitchFamily="18" charset="0"/>
          </a:endParaRPr>
        </a:p>
      </dgm:t>
    </dgm:pt>
    <dgm:pt modelId="{523452BE-E585-402A-949F-A196F2961DC4}">
      <dgm:prSet phldrT="[Text]"/>
      <dgm:spPr/>
      <dgm:t>
        <a:bodyPr/>
        <a:lstStyle/>
        <a:p>
          <a:r>
            <a:rPr lang="en-US" dirty="0" smtClean="0">
              <a:latin typeface="Times New Roman" panose="02020603050405020304" pitchFamily="18" charset="0"/>
              <a:cs typeface="Times New Roman" panose="02020603050405020304" pitchFamily="18" charset="0"/>
            </a:rPr>
            <a:t>Fast Tracks</a:t>
          </a:r>
          <a:endParaRPr lang="en-US" dirty="0">
            <a:latin typeface="Times New Roman" panose="02020603050405020304" pitchFamily="18" charset="0"/>
            <a:cs typeface="Times New Roman" panose="02020603050405020304" pitchFamily="18" charset="0"/>
          </a:endParaRPr>
        </a:p>
      </dgm:t>
    </dgm:pt>
    <dgm:pt modelId="{F4D6EC65-82D8-4789-A827-99257781347C}" type="parTrans" cxnId="{0EE228B6-49DF-4A62-9EC5-1D381D09B284}">
      <dgm:prSet/>
      <dgm:spPr/>
      <dgm:t>
        <a:bodyPr/>
        <a:lstStyle/>
        <a:p>
          <a:endParaRPr lang="en-US">
            <a:latin typeface="Palatino Linotype" pitchFamily="18" charset="0"/>
          </a:endParaRPr>
        </a:p>
      </dgm:t>
    </dgm:pt>
    <dgm:pt modelId="{44E7C229-CC48-4F4C-9B7A-09238AE38B07}" type="sibTrans" cxnId="{0EE228B6-49DF-4A62-9EC5-1D381D09B284}">
      <dgm:prSet/>
      <dgm:spPr/>
      <dgm:t>
        <a:bodyPr/>
        <a:lstStyle/>
        <a:p>
          <a:endParaRPr lang="en-US">
            <a:latin typeface="Palatino Linotype" pitchFamily="18" charset="0"/>
          </a:endParaRPr>
        </a:p>
      </dgm:t>
    </dgm:pt>
    <dgm:pt modelId="{C1E974F7-FC75-4D3E-A396-9E299DED8AB5}">
      <dgm:prSet phldrT="[Text]"/>
      <dgm:spPr/>
      <dgm:t>
        <a:bodyPr/>
        <a:lstStyle/>
        <a:p>
          <a:r>
            <a:rPr lang="en-US" dirty="0" smtClean="0">
              <a:latin typeface="Times New Roman" panose="02020603050405020304" pitchFamily="18" charset="0"/>
              <a:cs typeface="Times New Roman" panose="02020603050405020304" pitchFamily="18" charset="0"/>
            </a:rPr>
            <a:t>Enlightenment</a:t>
          </a:r>
          <a:endParaRPr lang="en-US" dirty="0">
            <a:latin typeface="Times New Roman" panose="02020603050405020304" pitchFamily="18" charset="0"/>
            <a:cs typeface="Times New Roman" panose="02020603050405020304" pitchFamily="18" charset="0"/>
          </a:endParaRPr>
        </a:p>
      </dgm:t>
    </dgm:pt>
    <dgm:pt modelId="{27CE4D2C-93A3-4FCD-9C44-FCCA0523221E}" type="parTrans" cxnId="{7F506204-696B-4502-B9D5-46A5FC655EAD}">
      <dgm:prSet/>
      <dgm:spPr/>
      <dgm:t>
        <a:bodyPr/>
        <a:lstStyle/>
        <a:p>
          <a:endParaRPr lang="en-US">
            <a:latin typeface="Palatino Linotype" pitchFamily="18" charset="0"/>
          </a:endParaRPr>
        </a:p>
      </dgm:t>
    </dgm:pt>
    <dgm:pt modelId="{977A0FD7-7B25-492B-AC8D-EF041FA1CA01}" type="sibTrans" cxnId="{7F506204-696B-4502-B9D5-46A5FC655EAD}">
      <dgm:prSet/>
      <dgm:spPr/>
      <dgm:t>
        <a:bodyPr/>
        <a:lstStyle/>
        <a:p>
          <a:endParaRPr lang="en-US">
            <a:latin typeface="Palatino Linotype" pitchFamily="18" charset="0"/>
          </a:endParaRPr>
        </a:p>
      </dgm:t>
    </dgm:pt>
    <dgm:pt modelId="{DB4197C4-C5C9-46CE-88BE-1BD2EEDFB1F5}">
      <dgm:prSet phldrT="[Text]"/>
      <dgm:spPr/>
      <dgm:t>
        <a:bodyPr/>
        <a:lstStyle/>
        <a:p>
          <a:r>
            <a:rPr lang="en-US" dirty="0" smtClean="0">
              <a:latin typeface="Times New Roman" panose="02020603050405020304" pitchFamily="18" charset="0"/>
              <a:cs typeface="Times New Roman" panose="02020603050405020304" pitchFamily="18" charset="0"/>
            </a:rPr>
            <a:t>Conversion</a:t>
          </a:r>
          <a:endParaRPr lang="en-US" dirty="0">
            <a:latin typeface="Times New Roman" panose="02020603050405020304" pitchFamily="18" charset="0"/>
            <a:cs typeface="Times New Roman" panose="02020603050405020304" pitchFamily="18" charset="0"/>
          </a:endParaRPr>
        </a:p>
      </dgm:t>
    </dgm:pt>
    <dgm:pt modelId="{F41630B2-2D9F-4938-A88F-7ECEC8F220E6}" type="parTrans" cxnId="{975530B0-8D1E-43C8-89AE-B2097A4899DC}">
      <dgm:prSet/>
      <dgm:spPr/>
      <dgm:t>
        <a:bodyPr/>
        <a:lstStyle/>
        <a:p>
          <a:endParaRPr lang="en-US">
            <a:latin typeface="Palatino Linotype" pitchFamily="18" charset="0"/>
          </a:endParaRPr>
        </a:p>
      </dgm:t>
    </dgm:pt>
    <dgm:pt modelId="{A0069B15-6DBB-4577-8585-3CF14A1233F3}" type="sibTrans" cxnId="{975530B0-8D1E-43C8-89AE-B2097A4899DC}">
      <dgm:prSet/>
      <dgm:spPr/>
      <dgm:t>
        <a:bodyPr/>
        <a:lstStyle/>
        <a:p>
          <a:endParaRPr lang="en-US">
            <a:latin typeface="Palatino Linotype" pitchFamily="18" charset="0"/>
          </a:endParaRPr>
        </a:p>
      </dgm:t>
    </dgm:pt>
    <dgm:pt modelId="{FD8D730A-56C0-41BB-A3C9-FCCD1454D3B6}" type="pres">
      <dgm:prSet presAssocID="{E81BA480-C061-4454-ACDF-1CFD21E76D10}" presName="linear" presStyleCnt="0">
        <dgm:presLayoutVars>
          <dgm:dir/>
          <dgm:resizeHandles val="exact"/>
        </dgm:presLayoutVars>
      </dgm:prSet>
      <dgm:spPr/>
    </dgm:pt>
    <dgm:pt modelId="{A1321F39-96CA-4578-BDC5-6D2C96A2E1C3}" type="pres">
      <dgm:prSet presAssocID="{D8624C30-00C6-4377-8A78-AB2A353D7D7B}" presName="comp" presStyleCnt="0"/>
      <dgm:spPr/>
    </dgm:pt>
    <dgm:pt modelId="{18D1C1EE-9C52-4A2B-B8BA-246E5DEE7C4B}" type="pres">
      <dgm:prSet presAssocID="{D8624C30-00C6-4377-8A78-AB2A353D7D7B}" presName="box" presStyleLbl="node1" presStyleIdx="0" presStyleCnt="3"/>
      <dgm:spPr/>
      <dgm:t>
        <a:bodyPr/>
        <a:lstStyle/>
        <a:p>
          <a:endParaRPr lang="en-US"/>
        </a:p>
      </dgm:t>
    </dgm:pt>
    <dgm:pt modelId="{A13C8A7C-1A82-4996-B672-63A8E9E94500}" type="pres">
      <dgm:prSet presAssocID="{D8624C30-00C6-4377-8A78-AB2A353D7D7B}" presName="img" presStyleLbl="fgImgPlace1" presStyleIdx="0" presStyleCnt="3"/>
      <dgm:spPr>
        <a:blipFill rotWithShape="0">
          <a:blip xmlns:r="http://schemas.openxmlformats.org/officeDocument/2006/relationships" r:embed="rId1"/>
          <a:stretch>
            <a:fillRect/>
          </a:stretch>
        </a:blipFill>
      </dgm:spPr>
    </dgm:pt>
    <dgm:pt modelId="{4B120AF8-3506-4A4E-BAD3-7DA8EEFAF129}" type="pres">
      <dgm:prSet presAssocID="{D8624C30-00C6-4377-8A78-AB2A353D7D7B}" presName="text" presStyleLbl="node1" presStyleIdx="0" presStyleCnt="3">
        <dgm:presLayoutVars>
          <dgm:bulletEnabled val="1"/>
        </dgm:presLayoutVars>
      </dgm:prSet>
      <dgm:spPr/>
      <dgm:t>
        <a:bodyPr/>
        <a:lstStyle/>
        <a:p>
          <a:endParaRPr lang="en-US"/>
        </a:p>
      </dgm:t>
    </dgm:pt>
    <dgm:pt modelId="{50A71F1D-FAED-4C8D-AD42-CF7033F5606A}" type="pres">
      <dgm:prSet presAssocID="{50707616-9992-476A-9131-8497B7B780FD}" presName="spacer" presStyleCnt="0"/>
      <dgm:spPr/>
    </dgm:pt>
    <dgm:pt modelId="{75FD2A9F-A77B-4F99-BBB0-ACF3671BD8B3}" type="pres">
      <dgm:prSet presAssocID="{08C33C82-E6CF-42C2-B667-EF7BEADD5B3E}" presName="comp" presStyleCnt="0"/>
      <dgm:spPr/>
    </dgm:pt>
    <dgm:pt modelId="{83AF67F7-1EC7-4718-832D-FFA922593F00}" type="pres">
      <dgm:prSet presAssocID="{08C33C82-E6CF-42C2-B667-EF7BEADD5B3E}" presName="box" presStyleLbl="node1" presStyleIdx="1" presStyleCnt="3"/>
      <dgm:spPr/>
      <dgm:t>
        <a:bodyPr/>
        <a:lstStyle/>
        <a:p>
          <a:endParaRPr lang="en-US"/>
        </a:p>
      </dgm:t>
    </dgm:pt>
    <dgm:pt modelId="{33D4A74A-4108-4154-9E83-B02F92C141F8}" type="pres">
      <dgm:prSet presAssocID="{08C33C82-E6CF-42C2-B667-EF7BEADD5B3E}" presName="img" presStyleLbl="fgImgPlace1" presStyleIdx="1" presStyleCnt="3"/>
      <dgm:spPr>
        <a:blipFill rotWithShape="0">
          <a:blip xmlns:r="http://schemas.openxmlformats.org/officeDocument/2006/relationships" r:embed="rId2"/>
          <a:stretch>
            <a:fillRect/>
          </a:stretch>
        </a:blipFill>
      </dgm:spPr>
    </dgm:pt>
    <dgm:pt modelId="{8EB8C697-B3B1-433D-83A1-FD8AA7AB96CF}" type="pres">
      <dgm:prSet presAssocID="{08C33C82-E6CF-42C2-B667-EF7BEADD5B3E}" presName="text" presStyleLbl="node1" presStyleIdx="1" presStyleCnt="3">
        <dgm:presLayoutVars>
          <dgm:bulletEnabled val="1"/>
        </dgm:presLayoutVars>
      </dgm:prSet>
      <dgm:spPr/>
      <dgm:t>
        <a:bodyPr/>
        <a:lstStyle/>
        <a:p>
          <a:endParaRPr lang="en-US"/>
        </a:p>
      </dgm:t>
    </dgm:pt>
    <dgm:pt modelId="{6241C458-971C-492D-94EB-28DDAE3CCEEA}" type="pres">
      <dgm:prSet presAssocID="{A7ABA230-7164-407E-A2C3-1715D9F4F458}" presName="spacer" presStyleCnt="0"/>
      <dgm:spPr/>
    </dgm:pt>
    <dgm:pt modelId="{2A19795F-B5F7-40E4-B21D-4F66FAC0DA4C}" type="pres">
      <dgm:prSet presAssocID="{F16362A3-186A-4AAE-BAD5-F69B922802B2}" presName="comp" presStyleCnt="0"/>
      <dgm:spPr/>
    </dgm:pt>
    <dgm:pt modelId="{5BCD3523-BE3D-4373-BAAD-94EDC0904BF8}" type="pres">
      <dgm:prSet presAssocID="{F16362A3-186A-4AAE-BAD5-F69B922802B2}" presName="box" presStyleLbl="node1" presStyleIdx="2" presStyleCnt="3"/>
      <dgm:spPr/>
      <dgm:t>
        <a:bodyPr/>
        <a:lstStyle/>
        <a:p>
          <a:endParaRPr lang="en-US"/>
        </a:p>
      </dgm:t>
    </dgm:pt>
    <dgm:pt modelId="{B05F09D1-BBAA-4B8B-AC7B-33FFC299C348}" type="pres">
      <dgm:prSet presAssocID="{F16362A3-186A-4AAE-BAD5-F69B922802B2}" presName="img" presStyleLbl="fgImgPlace1" presStyleIdx="2" presStyleCnt="3"/>
      <dgm:spPr>
        <a:blipFill rotWithShape="0">
          <a:blip xmlns:r="http://schemas.openxmlformats.org/officeDocument/2006/relationships" r:embed="rId3"/>
          <a:stretch>
            <a:fillRect/>
          </a:stretch>
        </a:blipFill>
      </dgm:spPr>
    </dgm:pt>
    <dgm:pt modelId="{DD22A20B-7F59-494D-8FC4-1839EB1A246A}" type="pres">
      <dgm:prSet presAssocID="{F16362A3-186A-4AAE-BAD5-F69B922802B2}" presName="text" presStyleLbl="node1" presStyleIdx="2" presStyleCnt="3">
        <dgm:presLayoutVars>
          <dgm:bulletEnabled val="1"/>
        </dgm:presLayoutVars>
      </dgm:prSet>
      <dgm:spPr/>
      <dgm:t>
        <a:bodyPr/>
        <a:lstStyle/>
        <a:p>
          <a:endParaRPr lang="en-US"/>
        </a:p>
      </dgm:t>
    </dgm:pt>
  </dgm:ptLst>
  <dgm:cxnLst>
    <dgm:cxn modelId="{852AF000-AF4D-4DD0-ACD9-3B4B101B75A7}" type="presOf" srcId="{E81BA480-C061-4454-ACDF-1CFD21E76D10}" destId="{FD8D730A-56C0-41BB-A3C9-FCCD1454D3B6}" srcOrd="0" destOrd="0" presId="urn:microsoft.com/office/officeart/2005/8/layout/vList4#4"/>
    <dgm:cxn modelId="{C775F84A-078E-457B-9D14-3764AA4710A1}" type="presOf" srcId="{08C33C82-E6CF-42C2-B667-EF7BEADD5B3E}" destId="{8EB8C697-B3B1-433D-83A1-FD8AA7AB96CF}" srcOrd="1" destOrd="0" presId="urn:microsoft.com/office/officeart/2005/8/layout/vList4#4"/>
    <dgm:cxn modelId="{F8E4DC35-D08C-4270-BAED-1DE9529BF3CE}" srcId="{E81BA480-C061-4454-ACDF-1CFD21E76D10}" destId="{08C33C82-E6CF-42C2-B667-EF7BEADD5B3E}" srcOrd="1" destOrd="0" parTransId="{E4AD0E12-9DBD-46F5-A8B7-AC533096C87F}" sibTransId="{A7ABA230-7164-407E-A2C3-1715D9F4F458}"/>
    <dgm:cxn modelId="{7D0F893B-0438-4360-A11D-7F5C9656EF09}" srcId="{E81BA480-C061-4454-ACDF-1CFD21E76D10}" destId="{F16362A3-186A-4AAE-BAD5-F69B922802B2}" srcOrd="2" destOrd="0" parTransId="{F73B41D9-164E-4A95-B1F0-82CAD5E1F005}" sibTransId="{BA49E4A8-70B4-49D7-8200-7D66F844DDA6}"/>
    <dgm:cxn modelId="{223C2CD5-2769-4CBF-9E12-F5FF88CDA2E1}" type="presOf" srcId="{C1E974F7-FC75-4D3E-A396-9E299DED8AB5}" destId="{8EB8C697-B3B1-433D-83A1-FD8AA7AB96CF}" srcOrd="1" destOrd="1" presId="urn:microsoft.com/office/officeart/2005/8/layout/vList4#4"/>
    <dgm:cxn modelId="{D65E833E-4E03-44C0-B914-09838E6D7455}" type="presOf" srcId="{F16362A3-186A-4AAE-BAD5-F69B922802B2}" destId="{DD22A20B-7F59-494D-8FC4-1839EB1A246A}" srcOrd="1" destOrd="0" presId="urn:microsoft.com/office/officeart/2005/8/layout/vList4#4"/>
    <dgm:cxn modelId="{7F506204-696B-4502-B9D5-46A5FC655EAD}" srcId="{08C33C82-E6CF-42C2-B667-EF7BEADD5B3E}" destId="{C1E974F7-FC75-4D3E-A396-9E299DED8AB5}" srcOrd="0" destOrd="0" parTransId="{27CE4D2C-93A3-4FCD-9C44-FCCA0523221E}" sibTransId="{977A0FD7-7B25-492B-AC8D-EF041FA1CA01}"/>
    <dgm:cxn modelId="{1F65BE99-8CDC-4586-B205-7A4B15F18343}" type="presOf" srcId="{DB4197C4-C5C9-46CE-88BE-1BD2EEDFB1F5}" destId="{5BCD3523-BE3D-4373-BAAD-94EDC0904BF8}" srcOrd="0" destOrd="1" presId="urn:microsoft.com/office/officeart/2005/8/layout/vList4#4"/>
    <dgm:cxn modelId="{43D9197A-8175-4EA6-81CD-930A9CBFB5FA}" type="presOf" srcId="{08C33C82-E6CF-42C2-B667-EF7BEADD5B3E}" destId="{83AF67F7-1EC7-4718-832D-FFA922593F00}" srcOrd="0" destOrd="0" presId="urn:microsoft.com/office/officeart/2005/8/layout/vList4#4"/>
    <dgm:cxn modelId="{54CE4504-F228-4CA6-990B-CF89F2EA9B46}" srcId="{E81BA480-C061-4454-ACDF-1CFD21E76D10}" destId="{D8624C30-00C6-4377-8A78-AB2A353D7D7B}" srcOrd="0" destOrd="0" parTransId="{8E485E29-796D-4803-A60F-A07FE0E6D2A0}" sibTransId="{50707616-9992-476A-9131-8497B7B780FD}"/>
    <dgm:cxn modelId="{F90DEC6E-7ED7-4A4A-973B-0F3C2B110976}" type="presOf" srcId="{523452BE-E585-402A-949F-A196F2961DC4}" destId="{18D1C1EE-9C52-4A2B-B8BA-246E5DEE7C4B}" srcOrd="0" destOrd="1" presId="urn:microsoft.com/office/officeart/2005/8/layout/vList4#4"/>
    <dgm:cxn modelId="{897D3C87-9D69-4F5A-934B-DCE2E0E1543B}" type="presOf" srcId="{D8624C30-00C6-4377-8A78-AB2A353D7D7B}" destId="{18D1C1EE-9C52-4A2B-B8BA-246E5DEE7C4B}" srcOrd="0" destOrd="0" presId="urn:microsoft.com/office/officeart/2005/8/layout/vList4#4"/>
    <dgm:cxn modelId="{62F6914B-6948-4988-9224-72DC23D269CA}" type="presOf" srcId="{C1E974F7-FC75-4D3E-A396-9E299DED8AB5}" destId="{83AF67F7-1EC7-4718-832D-FFA922593F00}" srcOrd="0" destOrd="1" presId="urn:microsoft.com/office/officeart/2005/8/layout/vList4#4"/>
    <dgm:cxn modelId="{975530B0-8D1E-43C8-89AE-B2097A4899DC}" srcId="{F16362A3-186A-4AAE-BAD5-F69B922802B2}" destId="{DB4197C4-C5C9-46CE-88BE-1BD2EEDFB1F5}" srcOrd="0" destOrd="0" parTransId="{F41630B2-2D9F-4938-A88F-7ECEC8F220E6}" sibTransId="{A0069B15-6DBB-4577-8585-3CF14A1233F3}"/>
    <dgm:cxn modelId="{C163A9BA-1C4F-4337-8C06-0EFC98B0B1E0}" type="presOf" srcId="{DB4197C4-C5C9-46CE-88BE-1BD2EEDFB1F5}" destId="{DD22A20B-7F59-494D-8FC4-1839EB1A246A}" srcOrd="1" destOrd="1" presId="urn:microsoft.com/office/officeart/2005/8/layout/vList4#4"/>
    <dgm:cxn modelId="{0EE228B6-49DF-4A62-9EC5-1D381D09B284}" srcId="{D8624C30-00C6-4377-8A78-AB2A353D7D7B}" destId="{523452BE-E585-402A-949F-A196F2961DC4}" srcOrd="0" destOrd="0" parTransId="{F4D6EC65-82D8-4789-A827-99257781347C}" sibTransId="{44E7C229-CC48-4F4C-9B7A-09238AE38B07}"/>
    <dgm:cxn modelId="{5F963225-438A-438D-80EC-54B6620DEA10}" type="presOf" srcId="{523452BE-E585-402A-949F-A196F2961DC4}" destId="{4B120AF8-3506-4A4E-BAD3-7DA8EEFAF129}" srcOrd="1" destOrd="1" presId="urn:microsoft.com/office/officeart/2005/8/layout/vList4#4"/>
    <dgm:cxn modelId="{05857580-8841-41C1-AB68-6689DF1ACC8C}" type="presOf" srcId="{D8624C30-00C6-4377-8A78-AB2A353D7D7B}" destId="{4B120AF8-3506-4A4E-BAD3-7DA8EEFAF129}" srcOrd="1" destOrd="0" presId="urn:microsoft.com/office/officeart/2005/8/layout/vList4#4"/>
    <dgm:cxn modelId="{EDFB6593-D74F-4D9D-A6CC-87B4651798B3}" type="presOf" srcId="{F16362A3-186A-4AAE-BAD5-F69B922802B2}" destId="{5BCD3523-BE3D-4373-BAAD-94EDC0904BF8}" srcOrd="0" destOrd="0" presId="urn:microsoft.com/office/officeart/2005/8/layout/vList4#4"/>
    <dgm:cxn modelId="{A1111544-7B93-400B-9039-019F365AB14A}" type="presParOf" srcId="{FD8D730A-56C0-41BB-A3C9-FCCD1454D3B6}" destId="{A1321F39-96CA-4578-BDC5-6D2C96A2E1C3}" srcOrd="0" destOrd="0" presId="urn:microsoft.com/office/officeart/2005/8/layout/vList4#4"/>
    <dgm:cxn modelId="{482A8591-27E4-4421-8D0C-6066CC670EF7}" type="presParOf" srcId="{A1321F39-96CA-4578-BDC5-6D2C96A2E1C3}" destId="{18D1C1EE-9C52-4A2B-B8BA-246E5DEE7C4B}" srcOrd="0" destOrd="0" presId="urn:microsoft.com/office/officeart/2005/8/layout/vList4#4"/>
    <dgm:cxn modelId="{9E36AA62-82C8-4E13-9F13-C55B851C397B}" type="presParOf" srcId="{A1321F39-96CA-4578-BDC5-6D2C96A2E1C3}" destId="{A13C8A7C-1A82-4996-B672-63A8E9E94500}" srcOrd="1" destOrd="0" presId="urn:microsoft.com/office/officeart/2005/8/layout/vList4#4"/>
    <dgm:cxn modelId="{C165043B-5B87-4191-AB97-430BDD0219A3}" type="presParOf" srcId="{A1321F39-96CA-4578-BDC5-6D2C96A2E1C3}" destId="{4B120AF8-3506-4A4E-BAD3-7DA8EEFAF129}" srcOrd="2" destOrd="0" presId="urn:microsoft.com/office/officeart/2005/8/layout/vList4#4"/>
    <dgm:cxn modelId="{A24BC68B-570E-4AAB-AAC2-CE054E36D5AD}" type="presParOf" srcId="{FD8D730A-56C0-41BB-A3C9-FCCD1454D3B6}" destId="{50A71F1D-FAED-4C8D-AD42-CF7033F5606A}" srcOrd="1" destOrd="0" presId="urn:microsoft.com/office/officeart/2005/8/layout/vList4#4"/>
    <dgm:cxn modelId="{3B7D583E-15D3-4428-BF0C-8AD1168FA45D}" type="presParOf" srcId="{FD8D730A-56C0-41BB-A3C9-FCCD1454D3B6}" destId="{75FD2A9F-A77B-4F99-BBB0-ACF3671BD8B3}" srcOrd="2" destOrd="0" presId="urn:microsoft.com/office/officeart/2005/8/layout/vList4#4"/>
    <dgm:cxn modelId="{99CED52C-4F89-4AB8-A42F-91AA9C5EF85F}" type="presParOf" srcId="{75FD2A9F-A77B-4F99-BBB0-ACF3671BD8B3}" destId="{83AF67F7-1EC7-4718-832D-FFA922593F00}" srcOrd="0" destOrd="0" presId="urn:microsoft.com/office/officeart/2005/8/layout/vList4#4"/>
    <dgm:cxn modelId="{DB150D15-8891-4D27-930A-D376DDB95CD0}" type="presParOf" srcId="{75FD2A9F-A77B-4F99-BBB0-ACF3671BD8B3}" destId="{33D4A74A-4108-4154-9E83-B02F92C141F8}" srcOrd="1" destOrd="0" presId="urn:microsoft.com/office/officeart/2005/8/layout/vList4#4"/>
    <dgm:cxn modelId="{546DA84E-2807-4888-9C8B-ADD660A9C3B5}" type="presParOf" srcId="{75FD2A9F-A77B-4F99-BBB0-ACF3671BD8B3}" destId="{8EB8C697-B3B1-433D-83A1-FD8AA7AB96CF}" srcOrd="2" destOrd="0" presId="urn:microsoft.com/office/officeart/2005/8/layout/vList4#4"/>
    <dgm:cxn modelId="{88D920DF-853A-434D-AE13-FC3211F3029E}" type="presParOf" srcId="{FD8D730A-56C0-41BB-A3C9-FCCD1454D3B6}" destId="{6241C458-971C-492D-94EB-28DDAE3CCEEA}" srcOrd="3" destOrd="0" presId="urn:microsoft.com/office/officeart/2005/8/layout/vList4#4"/>
    <dgm:cxn modelId="{E27A70F1-7A25-4658-AC1C-DD15D3ED525E}" type="presParOf" srcId="{FD8D730A-56C0-41BB-A3C9-FCCD1454D3B6}" destId="{2A19795F-B5F7-40E4-B21D-4F66FAC0DA4C}" srcOrd="4" destOrd="0" presId="urn:microsoft.com/office/officeart/2005/8/layout/vList4#4"/>
    <dgm:cxn modelId="{749FE064-86EE-40FE-8DD6-59AB858B2A0E}" type="presParOf" srcId="{2A19795F-B5F7-40E4-B21D-4F66FAC0DA4C}" destId="{5BCD3523-BE3D-4373-BAAD-94EDC0904BF8}" srcOrd="0" destOrd="0" presId="urn:microsoft.com/office/officeart/2005/8/layout/vList4#4"/>
    <dgm:cxn modelId="{0B6329CA-6514-4D9C-BC95-5AFAFC57A008}" type="presParOf" srcId="{2A19795F-B5F7-40E4-B21D-4F66FAC0DA4C}" destId="{B05F09D1-BBAA-4B8B-AC7B-33FFC299C348}" srcOrd="1" destOrd="0" presId="urn:microsoft.com/office/officeart/2005/8/layout/vList4#4"/>
    <dgm:cxn modelId="{C5DDE3BF-9AAB-4F06-8C5F-19E8E65DAF0C}" type="presParOf" srcId="{2A19795F-B5F7-40E4-B21D-4F66FAC0DA4C}" destId="{DD22A20B-7F59-494D-8FC4-1839EB1A246A}" srcOrd="2" destOrd="0" presId="urn:microsoft.com/office/officeart/2005/8/layout/vList4#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B66A32A-A74F-4065-AF5D-7D7600A9CB03}" type="doc">
      <dgm:prSet loTypeId="urn:microsoft.com/office/officeart/2005/8/layout/vList4#5" loCatId="list" qsTypeId="urn:microsoft.com/office/officeart/2005/8/quickstyle/simple1" qsCatId="simple" csTypeId="urn:microsoft.com/office/officeart/2005/8/colors/colorful4" csCatId="colorful" phldr="1"/>
      <dgm:spPr/>
      <dgm:t>
        <a:bodyPr/>
        <a:lstStyle/>
        <a:p>
          <a:endParaRPr lang="en-US"/>
        </a:p>
      </dgm:t>
    </dgm:pt>
    <dgm:pt modelId="{920E306A-411B-4F2B-B60F-D1FC29E1D19F}">
      <dgm:prSet phldrT="[Text]"/>
      <dgm:spPr/>
      <dgm:t>
        <a:bodyPr/>
        <a:lstStyle/>
        <a:p>
          <a:r>
            <a:rPr lang="en-US" dirty="0" smtClean="0">
              <a:latin typeface="Times New Roman" panose="02020603050405020304" pitchFamily="18" charset="0"/>
              <a:cs typeface="Times New Roman" panose="02020603050405020304" pitchFamily="18" charset="0"/>
            </a:rPr>
            <a:t>Costs and Paradoxes</a:t>
          </a:r>
        </a:p>
      </dgm:t>
    </dgm:pt>
    <dgm:pt modelId="{1EFE56DC-A541-4B10-8193-9A1D431B714B}" type="parTrans" cxnId="{505789D7-4E70-4C50-8505-3ECCDD869EE1}">
      <dgm:prSet/>
      <dgm:spPr/>
      <dgm:t>
        <a:bodyPr/>
        <a:lstStyle/>
        <a:p>
          <a:endParaRPr lang="en-US">
            <a:latin typeface="Palatino Linotype" pitchFamily="18" charset="0"/>
          </a:endParaRPr>
        </a:p>
      </dgm:t>
    </dgm:pt>
    <dgm:pt modelId="{8D0C6B65-57A9-4809-A7F4-73D716999416}" type="sibTrans" cxnId="{505789D7-4E70-4C50-8505-3ECCDD869EE1}">
      <dgm:prSet/>
      <dgm:spPr/>
      <dgm:t>
        <a:bodyPr/>
        <a:lstStyle/>
        <a:p>
          <a:endParaRPr lang="en-US">
            <a:latin typeface="Palatino Linotype" pitchFamily="18" charset="0"/>
          </a:endParaRPr>
        </a:p>
      </dgm:t>
    </dgm:pt>
    <dgm:pt modelId="{98E1584D-3374-4E7C-9E37-D6E886278572}">
      <dgm:prSet/>
      <dgm:spPr/>
      <dgm:t>
        <a:bodyPr/>
        <a:lstStyle/>
        <a:p>
          <a:r>
            <a:rPr lang="en-US" dirty="0" smtClean="0">
              <a:latin typeface="Times New Roman" panose="02020603050405020304" pitchFamily="18" charset="0"/>
              <a:cs typeface="Times New Roman" panose="02020603050405020304" pitchFamily="18" charset="0"/>
            </a:rPr>
            <a:t>Direct and indirect financial costs</a:t>
          </a:r>
        </a:p>
      </dgm:t>
    </dgm:pt>
    <dgm:pt modelId="{766AF539-A6AD-4579-A293-082585376C8E}" type="parTrans" cxnId="{8254590C-7D82-41A6-B448-3FA0239B7EC5}">
      <dgm:prSet/>
      <dgm:spPr/>
      <dgm:t>
        <a:bodyPr/>
        <a:lstStyle/>
        <a:p>
          <a:endParaRPr lang="en-US">
            <a:latin typeface="Palatino Linotype" pitchFamily="18" charset="0"/>
          </a:endParaRPr>
        </a:p>
      </dgm:t>
    </dgm:pt>
    <dgm:pt modelId="{875D8DC2-C22F-447C-8DA9-E925752F62AD}" type="sibTrans" cxnId="{8254590C-7D82-41A6-B448-3FA0239B7EC5}">
      <dgm:prSet/>
      <dgm:spPr/>
      <dgm:t>
        <a:bodyPr/>
        <a:lstStyle/>
        <a:p>
          <a:endParaRPr lang="en-US">
            <a:latin typeface="Palatino Linotype" pitchFamily="18" charset="0"/>
          </a:endParaRPr>
        </a:p>
      </dgm:t>
    </dgm:pt>
    <dgm:pt modelId="{076943C9-2E32-4EC7-BAC6-D7883D36C606}">
      <dgm:prSet/>
      <dgm:spPr/>
      <dgm:t>
        <a:bodyPr/>
        <a:lstStyle/>
        <a:p>
          <a:r>
            <a:rPr lang="en-US" dirty="0" smtClean="0">
              <a:latin typeface="Times New Roman" panose="02020603050405020304" pitchFamily="18" charset="0"/>
              <a:cs typeface="Times New Roman" panose="02020603050405020304" pitchFamily="18" charset="0"/>
            </a:rPr>
            <a:t>Missed opportunities</a:t>
          </a:r>
        </a:p>
      </dgm:t>
    </dgm:pt>
    <dgm:pt modelId="{63F78159-DB71-4112-B614-316067E7C23E}" type="parTrans" cxnId="{A970F921-F043-4D1D-B196-FF640AAF326F}">
      <dgm:prSet/>
      <dgm:spPr/>
      <dgm:t>
        <a:bodyPr/>
        <a:lstStyle/>
        <a:p>
          <a:endParaRPr lang="en-US">
            <a:latin typeface="Palatino Linotype" pitchFamily="18" charset="0"/>
          </a:endParaRPr>
        </a:p>
      </dgm:t>
    </dgm:pt>
    <dgm:pt modelId="{B9F68FBC-0F08-4A0F-9D12-87891EFF4C8E}" type="sibTrans" cxnId="{A970F921-F043-4D1D-B196-FF640AAF326F}">
      <dgm:prSet/>
      <dgm:spPr/>
      <dgm:t>
        <a:bodyPr/>
        <a:lstStyle/>
        <a:p>
          <a:endParaRPr lang="en-US">
            <a:latin typeface="Palatino Linotype" pitchFamily="18" charset="0"/>
          </a:endParaRPr>
        </a:p>
      </dgm:t>
    </dgm:pt>
    <dgm:pt modelId="{916457B7-6582-4516-A859-99D70D77F733}">
      <dgm:prSet/>
      <dgm:spPr/>
      <dgm:t>
        <a:bodyPr/>
        <a:lstStyle/>
        <a:p>
          <a:r>
            <a:rPr lang="en-US" dirty="0" smtClean="0">
              <a:latin typeface="Times New Roman" panose="02020603050405020304" pitchFamily="18" charset="0"/>
              <a:cs typeface="Times New Roman" panose="02020603050405020304" pitchFamily="18" charset="0"/>
            </a:rPr>
            <a:t>Destructive deviance</a:t>
          </a:r>
          <a:endParaRPr lang="en-US" dirty="0">
            <a:latin typeface="Times New Roman" panose="02020603050405020304" pitchFamily="18" charset="0"/>
            <a:cs typeface="Times New Roman" panose="02020603050405020304" pitchFamily="18" charset="0"/>
          </a:endParaRPr>
        </a:p>
      </dgm:t>
    </dgm:pt>
    <dgm:pt modelId="{7E3FCF24-499C-49A7-BDBC-EC6EFB57576A}" type="parTrans" cxnId="{09AFE86B-8CFF-4C45-8DD9-6A8FEF02FCDC}">
      <dgm:prSet/>
      <dgm:spPr/>
      <dgm:t>
        <a:bodyPr/>
        <a:lstStyle/>
        <a:p>
          <a:endParaRPr lang="en-US">
            <a:latin typeface="Palatino Linotype" pitchFamily="18" charset="0"/>
          </a:endParaRPr>
        </a:p>
      </dgm:t>
    </dgm:pt>
    <dgm:pt modelId="{048BDC75-92FF-4262-BB0C-5D1B189FA9B4}" type="sibTrans" cxnId="{09AFE86B-8CFF-4C45-8DD9-6A8FEF02FCDC}">
      <dgm:prSet/>
      <dgm:spPr/>
      <dgm:t>
        <a:bodyPr/>
        <a:lstStyle/>
        <a:p>
          <a:endParaRPr lang="en-US">
            <a:latin typeface="Palatino Linotype" pitchFamily="18" charset="0"/>
          </a:endParaRPr>
        </a:p>
      </dgm:t>
    </dgm:pt>
    <dgm:pt modelId="{7EDA0A5A-97D8-48EE-A52B-46B275C09183}">
      <dgm:prSet/>
      <dgm:spPr/>
      <dgm:t>
        <a:bodyPr/>
        <a:lstStyle/>
        <a:p>
          <a:r>
            <a:rPr lang="en-US" dirty="0" smtClean="0">
              <a:latin typeface="Times New Roman" panose="02020603050405020304" pitchFamily="18" charset="0"/>
              <a:cs typeface="Times New Roman" panose="02020603050405020304" pitchFamily="18" charset="0"/>
            </a:rPr>
            <a:t>Reduced compliance and effectiveness</a:t>
          </a:r>
        </a:p>
      </dgm:t>
    </dgm:pt>
    <dgm:pt modelId="{66B7CEC1-BF2D-4671-A544-6AA40C33D5B2}" type="parTrans" cxnId="{7E9005AC-B0CF-437E-9873-E47E3735389C}">
      <dgm:prSet/>
      <dgm:spPr/>
      <dgm:t>
        <a:bodyPr/>
        <a:lstStyle/>
        <a:p>
          <a:endParaRPr lang="en-US"/>
        </a:p>
      </dgm:t>
    </dgm:pt>
    <dgm:pt modelId="{3AA80637-EC4F-4F55-8B2B-877C4B20EC43}" type="sibTrans" cxnId="{7E9005AC-B0CF-437E-9873-E47E3735389C}">
      <dgm:prSet/>
      <dgm:spPr/>
      <dgm:t>
        <a:bodyPr/>
        <a:lstStyle/>
        <a:p>
          <a:endParaRPr lang="en-US"/>
        </a:p>
      </dgm:t>
    </dgm:pt>
    <dgm:pt modelId="{33E0E389-F3DD-497A-874A-2F929FEF1DE7}" type="pres">
      <dgm:prSet presAssocID="{3B66A32A-A74F-4065-AF5D-7D7600A9CB03}" presName="linear" presStyleCnt="0">
        <dgm:presLayoutVars>
          <dgm:dir/>
          <dgm:resizeHandles val="exact"/>
        </dgm:presLayoutVars>
      </dgm:prSet>
      <dgm:spPr/>
      <dgm:t>
        <a:bodyPr/>
        <a:lstStyle/>
        <a:p>
          <a:endParaRPr lang="en-US"/>
        </a:p>
      </dgm:t>
    </dgm:pt>
    <dgm:pt modelId="{32926532-BF80-4BED-B418-47A7D6106AE5}" type="pres">
      <dgm:prSet presAssocID="{920E306A-411B-4F2B-B60F-D1FC29E1D19F}" presName="comp" presStyleCnt="0"/>
      <dgm:spPr/>
    </dgm:pt>
    <dgm:pt modelId="{984583C1-75CD-45D7-9D0B-3EC228DB05B5}" type="pres">
      <dgm:prSet presAssocID="{920E306A-411B-4F2B-B60F-D1FC29E1D19F}" presName="box" presStyleLbl="node1" presStyleIdx="0" presStyleCnt="1" custScaleX="79024" custLinFactNeighborX="6046"/>
      <dgm:spPr/>
      <dgm:t>
        <a:bodyPr/>
        <a:lstStyle/>
        <a:p>
          <a:endParaRPr lang="en-US"/>
        </a:p>
      </dgm:t>
    </dgm:pt>
    <dgm:pt modelId="{A3BBBBC3-0C8D-4469-AA00-97D6B8910508}" type="pres">
      <dgm:prSet presAssocID="{920E306A-411B-4F2B-B60F-D1FC29E1D19F}" presName="img" presStyleLbl="fgImgPlace1" presStyleIdx="0" presStyleCnt="1" custScaleX="203105" custScaleY="125000" custLinFactNeighborX="-46845" custLinFactNeighborY="-781"/>
      <dgm:spPr>
        <a:blipFill rotWithShape="0">
          <a:blip xmlns:r="http://schemas.openxmlformats.org/officeDocument/2006/relationships" r:embed="rId1"/>
          <a:stretch>
            <a:fillRect/>
          </a:stretch>
        </a:blipFill>
      </dgm:spPr>
    </dgm:pt>
    <dgm:pt modelId="{BDA29BAA-E290-47F6-9F0F-A18EF0BA879A}" type="pres">
      <dgm:prSet presAssocID="{920E306A-411B-4F2B-B60F-D1FC29E1D19F}" presName="text" presStyleLbl="node1" presStyleIdx="0" presStyleCnt="1">
        <dgm:presLayoutVars>
          <dgm:bulletEnabled val="1"/>
        </dgm:presLayoutVars>
      </dgm:prSet>
      <dgm:spPr/>
      <dgm:t>
        <a:bodyPr/>
        <a:lstStyle/>
        <a:p>
          <a:endParaRPr lang="en-US"/>
        </a:p>
      </dgm:t>
    </dgm:pt>
  </dgm:ptLst>
  <dgm:cxnLst>
    <dgm:cxn modelId="{1B254AF0-9F40-44A3-91F7-CD28068919E6}" type="presOf" srcId="{7EDA0A5A-97D8-48EE-A52B-46B275C09183}" destId="{BDA29BAA-E290-47F6-9F0F-A18EF0BA879A}" srcOrd="1" destOrd="2" presId="urn:microsoft.com/office/officeart/2005/8/layout/vList4#5"/>
    <dgm:cxn modelId="{7E9005AC-B0CF-437E-9873-E47E3735389C}" srcId="{920E306A-411B-4F2B-B60F-D1FC29E1D19F}" destId="{7EDA0A5A-97D8-48EE-A52B-46B275C09183}" srcOrd="1" destOrd="0" parTransId="{66B7CEC1-BF2D-4671-A544-6AA40C33D5B2}" sibTransId="{3AA80637-EC4F-4F55-8B2B-877C4B20EC43}"/>
    <dgm:cxn modelId="{8254590C-7D82-41A6-B448-3FA0239B7EC5}" srcId="{920E306A-411B-4F2B-B60F-D1FC29E1D19F}" destId="{98E1584D-3374-4E7C-9E37-D6E886278572}" srcOrd="0" destOrd="0" parTransId="{766AF539-A6AD-4579-A293-082585376C8E}" sibTransId="{875D8DC2-C22F-447C-8DA9-E925752F62AD}"/>
    <dgm:cxn modelId="{FC3118D3-5104-46FC-82EC-4A999265947C}" type="presOf" srcId="{916457B7-6582-4516-A859-99D70D77F733}" destId="{BDA29BAA-E290-47F6-9F0F-A18EF0BA879A}" srcOrd="1" destOrd="4" presId="urn:microsoft.com/office/officeart/2005/8/layout/vList4#5"/>
    <dgm:cxn modelId="{6B12E049-C6A9-452D-8203-53CE6090FD51}" type="presOf" srcId="{98E1584D-3374-4E7C-9E37-D6E886278572}" destId="{984583C1-75CD-45D7-9D0B-3EC228DB05B5}" srcOrd="0" destOrd="1" presId="urn:microsoft.com/office/officeart/2005/8/layout/vList4#5"/>
    <dgm:cxn modelId="{94C16A1F-1610-4DDE-B059-9BD406845A0B}" type="presOf" srcId="{7EDA0A5A-97D8-48EE-A52B-46B275C09183}" destId="{984583C1-75CD-45D7-9D0B-3EC228DB05B5}" srcOrd="0" destOrd="2" presId="urn:microsoft.com/office/officeart/2005/8/layout/vList4#5"/>
    <dgm:cxn modelId="{9BA4F7DC-CC67-459A-B05B-D2826E5B9CE3}" type="presOf" srcId="{076943C9-2E32-4EC7-BAC6-D7883D36C606}" destId="{984583C1-75CD-45D7-9D0B-3EC228DB05B5}" srcOrd="0" destOrd="3" presId="urn:microsoft.com/office/officeart/2005/8/layout/vList4#5"/>
    <dgm:cxn modelId="{A970F921-F043-4D1D-B196-FF640AAF326F}" srcId="{920E306A-411B-4F2B-B60F-D1FC29E1D19F}" destId="{076943C9-2E32-4EC7-BAC6-D7883D36C606}" srcOrd="2" destOrd="0" parTransId="{63F78159-DB71-4112-B614-316067E7C23E}" sibTransId="{B9F68FBC-0F08-4A0F-9D12-87891EFF4C8E}"/>
    <dgm:cxn modelId="{B7B88E1D-AEC8-4CCC-8F73-9597043816E0}" type="presOf" srcId="{920E306A-411B-4F2B-B60F-D1FC29E1D19F}" destId="{984583C1-75CD-45D7-9D0B-3EC228DB05B5}" srcOrd="0" destOrd="0" presId="urn:microsoft.com/office/officeart/2005/8/layout/vList4#5"/>
    <dgm:cxn modelId="{66639379-6B7D-4E1D-B86E-330B9AEB264D}" type="presOf" srcId="{076943C9-2E32-4EC7-BAC6-D7883D36C606}" destId="{BDA29BAA-E290-47F6-9F0F-A18EF0BA879A}" srcOrd="1" destOrd="3" presId="urn:microsoft.com/office/officeart/2005/8/layout/vList4#5"/>
    <dgm:cxn modelId="{008EACE3-1684-4843-99C3-6CD95F0734CF}" type="presOf" srcId="{3B66A32A-A74F-4065-AF5D-7D7600A9CB03}" destId="{33E0E389-F3DD-497A-874A-2F929FEF1DE7}" srcOrd="0" destOrd="0" presId="urn:microsoft.com/office/officeart/2005/8/layout/vList4#5"/>
    <dgm:cxn modelId="{CC418CAF-1A38-4465-974D-D043E596603A}" type="presOf" srcId="{920E306A-411B-4F2B-B60F-D1FC29E1D19F}" destId="{BDA29BAA-E290-47F6-9F0F-A18EF0BA879A}" srcOrd="1" destOrd="0" presId="urn:microsoft.com/office/officeart/2005/8/layout/vList4#5"/>
    <dgm:cxn modelId="{386B2FAD-1145-48BF-9404-CC2BA37F2934}" type="presOf" srcId="{916457B7-6582-4516-A859-99D70D77F733}" destId="{984583C1-75CD-45D7-9D0B-3EC228DB05B5}" srcOrd="0" destOrd="4" presId="urn:microsoft.com/office/officeart/2005/8/layout/vList4#5"/>
    <dgm:cxn modelId="{09AFE86B-8CFF-4C45-8DD9-6A8FEF02FCDC}" srcId="{920E306A-411B-4F2B-B60F-D1FC29E1D19F}" destId="{916457B7-6582-4516-A859-99D70D77F733}" srcOrd="3" destOrd="0" parTransId="{7E3FCF24-499C-49A7-BDBC-EC6EFB57576A}" sibTransId="{048BDC75-92FF-4262-BB0C-5D1B189FA9B4}"/>
    <dgm:cxn modelId="{E298F4CD-E976-4095-8DD1-139EA2235726}" type="presOf" srcId="{98E1584D-3374-4E7C-9E37-D6E886278572}" destId="{BDA29BAA-E290-47F6-9F0F-A18EF0BA879A}" srcOrd="1" destOrd="1" presId="urn:microsoft.com/office/officeart/2005/8/layout/vList4#5"/>
    <dgm:cxn modelId="{505789D7-4E70-4C50-8505-3ECCDD869EE1}" srcId="{3B66A32A-A74F-4065-AF5D-7D7600A9CB03}" destId="{920E306A-411B-4F2B-B60F-D1FC29E1D19F}" srcOrd="0" destOrd="0" parTransId="{1EFE56DC-A541-4B10-8193-9A1D431B714B}" sibTransId="{8D0C6B65-57A9-4809-A7F4-73D716999416}"/>
    <dgm:cxn modelId="{83DE9DD8-0A45-4BC4-B60E-08DCCFCA0336}" type="presParOf" srcId="{33E0E389-F3DD-497A-874A-2F929FEF1DE7}" destId="{32926532-BF80-4BED-B418-47A7D6106AE5}" srcOrd="0" destOrd="0" presId="urn:microsoft.com/office/officeart/2005/8/layout/vList4#5"/>
    <dgm:cxn modelId="{1E1E752A-43AC-408D-92C9-6BAF2CF4D4E1}" type="presParOf" srcId="{32926532-BF80-4BED-B418-47A7D6106AE5}" destId="{984583C1-75CD-45D7-9D0B-3EC228DB05B5}" srcOrd="0" destOrd="0" presId="urn:microsoft.com/office/officeart/2005/8/layout/vList4#5"/>
    <dgm:cxn modelId="{D8F98A52-062A-4767-93A1-F3BFAF586ECB}" type="presParOf" srcId="{32926532-BF80-4BED-B418-47A7D6106AE5}" destId="{A3BBBBC3-0C8D-4469-AA00-97D6B8910508}" srcOrd="1" destOrd="0" presId="urn:microsoft.com/office/officeart/2005/8/layout/vList4#5"/>
    <dgm:cxn modelId="{7DA2604A-0D1A-487E-AE3E-94F2A7D62342}" type="presParOf" srcId="{32926532-BF80-4BED-B418-47A7D6106AE5}" destId="{BDA29BAA-E290-47F6-9F0F-A18EF0BA879A}" srcOrd="2" destOrd="0" presId="urn:microsoft.com/office/officeart/2005/8/layout/vList4#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C4D2AF8-458F-402D-8D4C-92DC1E5034C6}" type="doc">
      <dgm:prSet loTypeId="urn:microsoft.com/office/officeart/2005/8/layout/chevron1" loCatId="process" qsTypeId="urn:microsoft.com/office/officeart/2005/8/quickstyle/3d1" qsCatId="3D" csTypeId="urn:microsoft.com/office/officeart/2005/8/colors/accent0_3" csCatId="mainScheme" phldr="1"/>
      <dgm:spPr/>
    </dgm:pt>
    <dgm:pt modelId="{22358E15-5712-4B0F-990C-9AD0A8CF7774}">
      <dgm:prSet phldrT="[Text]" custT="1"/>
      <dgm:spPr/>
      <dgm:t>
        <a:bodyPr/>
        <a:lstStyle/>
        <a:p>
          <a:r>
            <a:rPr lang="en-US" sz="1600" dirty="0" smtClean="0">
              <a:latin typeface="Times New Roman" panose="02020603050405020304" pitchFamily="18" charset="0"/>
              <a:cs typeface="Times New Roman" panose="02020603050405020304" pitchFamily="18" charset="0"/>
            </a:rPr>
            <a:t>Criteria of effectiveness</a:t>
          </a:r>
          <a:endParaRPr lang="en-US" sz="1600" dirty="0">
            <a:latin typeface="Times New Roman" panose="02020603050405020304" pitchFamily="18" charset="0"/>
            <a:cs typeface="Times New Roman" panose="02020603050405020304" pitchFamily="18" charset="0"/>
          </a:endParaRPr>
        </a:p>
      </dgm:t>
    </dgm:pt>
    <dgm:pt modelId="{544CD1F1-9085-4F52-8C50-63583F299C3F}" type="parTrans" cxnId="{EA257F28-E6D6-4592-8BF6-AD7072F68C08}">
      <dgm:prSet/>
      <dgm:spPr/>
      <dgm:t>
        <a:bodyPr/>
        <a:lstStyle/>
        <a:p>
          <a:endParaRPr lang="en-US" sz="1600">
            <a:latin typeface="Palatino Linotype" pitchFamily="18" charset="0"/>
          </a:endParaRPr>
        </a:p>
      </dgm:t>
    </dgm:pt>
    <dgm:pt modelId="{23C559FF-BABB-4064-96FA-C28077373697}" type="sibTrans" cxnId="{EA257F28-E6D6-4592-8BF6-AD7072F68C08}">
      <dgm:prSet/>
      <dgm:spPr/>
      <dgm:t>
        <a:bodyPr/>
        <a:lstStyle/>
        <a:p>
          <a:endParaRPr lang="en-US" sz="1600">
            <a:latin typeface="Palatino Linotype" pitchFamily="18" charset="0"/>
          </a:endParaRPr>
        </a:p>
      </dgm:t>
    </dgm:pt>
    <dgm:pt modelId="{E067174E-3AC8-4CC1-8F46-BFFC3614DBA6}">
      <dgm:prSet phldrT="[Text]" custT="1"/>
      <dgm:spPr/>
      <dgm:t>
        <a:bodyPr/>
        <a:lstStyle/>
        <a:p>
          <a:r>
            <a:rPr lang="en-US" sz="1600" dirty="0" smtClean="0">
              <a:latin typeface="Times New Roman" panose="02020603050405020304" pitchFamily="18" charset="0"/>
              <a:cs typeface="Times New Roman" panose="02020603050405020304" pitchFamily="18" charset="0"/>
            </a:rPr>
            <a:t>Stability and </a:t>
          </a:r>
          <a:br>
            <a:rPr lang="en-US" sz="1600" dirty="0" smtClean="0">
              <a:latin typeface="Times New Roman" panose="02020603050405020304" pitchFamily="18" charset="0"/>
              <a:cs typeface="Times New Roman" panose="02020603050405020304" pitchFamily="18" charset="0"/>
            </a:rPr>
          </a:br>
          <a:r>
            <a:rPr lang="en-US" sz="1600" dirty="0" smtClean="0">
              <a:latin typeface="Times New Roman" panose="02020603050405020304" pitchFamily="18" charset="0"/>
              <a:cs typeface="Times New Roman" panose="02020603050405020304" pitchFamily="18" charset="0"/>
            </a:rPr>
            <a:t>continuity</a:t>
          </a:r>
          <a:endParaRPr lang="en-US" sz="1600" dirty="0">
            <a:latin typeface="Times New Roman" panose="02020603050405020304" pitchFamily="18" charset="0"/>
            <a:cs typeface="Times New Roman" panose="02020603050405020304" pitchFamily="18" charset="0"/>
          </a:endParaRPr>
        </a:p>
      </dgm:t>
    </dgm:pt>
    <dgm:pt modelId="{D8A386A1-3AAA-4A9C-ACFD-24F4F7E2915D}" type="parTrans" cxnId="{383EB809-290D-4E44-AB9D-347CF674B6EE}">
      <dgm:prSet/>
      <dgm:spPr/>
      <dgm:t>
        <a:bodyPr/>
        <a:lstStyle/>
        <a:p>
          <a:endParaRPr lang="en-US" sz="1600">
            <a:latin typeface="Palatino Linotype" pitchFamily="18" charset="0"/>
          </a:endParaRPr>
        </a:p>
      </dgm:t>
    </dgm:pt>
    <dgm:pt modelId="{EFD3D6EC-C30B-48AD-BCCA-4E6CD127C286}" type="sibTrans" cxnId="{383EB809-290D-4E44-AB9D-347CF674B6EE}">
      <dgm:prSet/>
      <dgm:spPr/>
      <dgm:t>
        <a:bodyPr/>
        <a:lstStyle/>
        <a:p>
          <a:endParaRPr lang="en-US" sz="1600">
            <a:latin typeface="Palatino Linotype" pitchFamily="18" charset="0"/>
          </a:endParaRPr>
        </a:p>
      </dgm:t>
    </dgm:pt>
    <dgm:pt modelId="{AEEFC2D9-B037-42BE-8B84-E23641E94959}" type="pres">
      <dgm:prSet presAssocID="{2C4D2AF8-458F-402D-8D4C-92DC1E5034C6}" presName="Name0" presStyleCnt="0">
        <dgm:presLayoutVars>
          <dgm:dir/>
          <dgm:animLvl val="lvl"/>
          <dgm:resizeHandles val="exact"/>
        </dgm:presLayoutVars>
      </dgm:prSet>
      <dgm:spPr/>
    </dgm:pt>
    <dgm:pt modelId="{9706D405-9A57-475E-8A4B-12E9F7390567}" type="pres">
      <dgm:prSet presAssocID="{22358E15-5712-4B0F-990C-9AD0A8CF7774}" presName="parTxOnly" presStyleLbl="node1" presStyleIdx="0" presStyleCnt="2">
        <dgm:presLayoutVars>
          <dgm:chMax val="0"/>
          <dgm:chPref val="0"/>
          <dgm:bulletEnabled val="1"/>
        </dgm:presLayoutVars>
      </dgm:prSet>
      <dgm:spPr/>
      <dgm:t>
        <a:bodyPr/>
        <a:lstStyle/>
        <a:p>
          <a:endParaRPr lang="en-US"/>
        </a:p>
      </dgm:t>
    </dgm:pt>
    <dgm:pt modelId="{5F101DED-C723-4268-AD8F-2A40CF539E80}" type="pres">
      <dgm:prSet presAssocID="{23C559FF-BABB-4064-96FA-C28077373697}" presName="parTxOnlySpace" presStyleCnt="0"/>
      <dgm:spPr/>
    </dgm:pt>
    <dgm:pt modelId="{17364DBD-EC25-430E-9AFD-482B088A45D1}" type="pres">
      <dgm:prSet presAssocID="{E067174E-3AC8-4CC1-8F46-BFFC3614DBA6}" presName="parTxOnly" presStyleLbl="node1" presStyleIdx="1" presStyleCnt="2" custLinFactX="11794" custLinFactNeighborX="100000">
        <dgm:presLayoutVars>
          <dgm:chMax val="0"/>
          <dgm:chPref val="0"/>
          <dgm:bulletEnabled val="1"/>
        </dgm:presLayoutVars>
      </dgm:prSet>
      <dgm:spPr/>
      <dgm:t>
        <a:bodyPr/>
        <a:lstStyle/>
        <a:p>
          <a:endParaRPr lang="en-US"/>
        </a:p>
      </dgm:t>
    </dgm:pt>
  </dgm:ptLst>
  <dgm:cxnLst>
    <dgm:cxn modelId="{AB1162A6-FDEE-4755-B34E-35131737C872}" type="presOf" srcId="{2C4D2AF8-458F-402D-8D4C-92DC1E5034C6}" destId="{AEEFC2D9-B037-42BE-8B84-E23641E94959}" srcOrd="0" destOrd="0" presId="urn:microsoft.com/office/officeart/2005/8/layout/chevron1"/>
    <dgm:cxn modelId="{CB15EBD1-9D53-48D0-ACF7-0509770B90F5}" type="presOf" srcId="{E067174E-3AC8-4CC1-8F46-BFFC3614DBA6}" destId="{17364DBD-EC25-430E-9AFD-482B088A45D1}" srcOrd="0" destOrd="0" presId="urn:microsoft.com/office/officeart/2005/8/layout/chevron1"/>
    <dgm:cxn modelId="{383EB809-290D-4E44-AB9D-347CF674B6EE}" srcId="{2C4D2AF8-458F-402D-8D4C-92DC1E5034C6}" destId="{E067174E-3AC8-4CC1-8F46-BFFC3614DBA6}" srcOrd="1" destOrd="0" parTransId="{D8A386A1-3AAA-4A9C-ACFD-24F4F7E2915D}" sibTransId="{EFD3D6EC-C30B-48AD-BCCA-4E6CD127C286}"/>
    <dgm:cxn modelId="{EA257F28-E6D6-4592-8BF6-AD7072F68C08}" srcId="{2C4D2AF8-458F-402D-8D4C-92DC1E5034C6}" destId="{22358E15-5712-4B0F-990C-9AD0A8CF7774}" srcOrd="0" destOrd="0" parTransId="{544CD1F1-9085-4F52-8C50-63583F299C3F}" sibTransId="{23C559FF-BABB-4064-96FA-C28077373697}"/>
    <dgm:cxn modelId="{09A04731-7E8C-4325-B63B-4CBB14515650}" type="presOf" srcId="{22358E15-5712-4B0F-990C-9AD0A8CF7774}" destId="{9706D405-9A57-475E-8A4B-12E9F7390567}" srcOrd="0" destOrd="0" presId="urn:microsoft.com/office/officeart/2005/8/layout/chevron1"/>
    <dgm:cxn modelId="{C4E186F5-E49C-4A5D-8610-D93ADA85E91B}" type="presParOf" srcId="{AEEFC2D9-B037-42BE-8B84-E23641E94959}" destId="{9706D405-9A57-475E-8A4B-12E9F7390567}" srcOrd="0" destOrd="0" presId="urn:microsoft.com/office/officeart/2005/8/layout/chevron1"/>
    <dgm:cxn modelId="{E77189A8-9219-4668-995C-5D6D2C07FE44}" type="presParOf" srcId="{AEEFC2D9-B037-42BE-8B84-E23641E94959}" destId="{5F101DED-C723-4268-AD8F-2A40CF539E80}" srcOrd="1" destOrd="0" presId="urn:microsoft.com/office/officeart/2005/8/layout/chevron1"/>
    <dgm:cxn modelId="{82C1FC37-B4AD-4F96-9155-3BEA460D528C}" type="presParOf" srcId="{AEEFC2D9-B037-42BE-8B84-E23641E94959}" destId="{17364DBD-EC25-430E-9AFD-482B088A45D1}" srcOrd="2" destOrd="0" presId="urn:microsoft.com/office/officeart/2005/8/layout/chevron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C4D2AF8-458F-402D-8D4C-92DC1E5034C6}" type="doc">
      <dgm:prSet loTypeId="urn:microsoft.com/office/officeart/2005/8/layout/chevron1" loCatId="process" qsTypeId="urn:microsoft.com/office/officeart/2005/8/quickstyle/3d1" qsCatId="3D" csTypeId="urn:microsoft.com/office/officeart/2005/8/colors/accent4_2" csCatId="accent4" phldr="1"/>
      <dgm:spPr/>
    </dgm:pt>
    <dgm:pt modelId="{22358E15-5712-4B0F-990C-9AD0A8CF7774}">
      <dgm:prSet phldrT="[Text]" custT="1"/>
      <dgm:spPr/>
      <dgm:t>
        <a:bodyPr/>
        <a:lstStyle/>
        <a:p>
          <a:r>
            <a:rPr lang="en-US" sz="1600" dirty="0" smtClean="0">
              <a:latin typeface="Times New Roman" panose="02020603050405020304" pitchFamily="18" charset="0"/>
              <a:cs typeface="Times New Roman" panose="02020603050405020304" pitchFamily="18" charset="0"/>
            </a:rPr>
            <a:t>Means-ends theory</a:t>
          </a:r>
          <a:endParaRPr lang="en-US" sz="1600" dirty="0">
            <a:latin typeface="Times New Roman" panose="02020603050405020304" pitchFamily="18" charset="0"/>
            <a:cs typeface="Times New Roman" panose="02020603050405020304" pitchFamily="18" charset="0"/>
          </a:endParaRPr>
        </a:p>
      </dgm:t>
    </dgm:pt>
    <dgm:pt modelId="{544CD1F1-9085-4F52-8C50-63583F299C3F}" type="parTrans" cxnId="{EA257F28-E6D6-4592-8BF6-AD7072F68C08}">
      <dgm:prSet/>
      <dgm:spPr/>
      <dgm:t>
        <a:bodyPr/>
        <a:lstStyle/>
        <a:p>
          <a:endParaRPr lang="en-US" sz="1600">
            <a:latin typeface="Palatino Linotype" pitchFamily="18" charset="0"/>
          </a:endParaRPr>
        </a:p>
      </dgm:t>
    </dgm:pt>
    <dgm:pt modelId="{23C559FF-BABB-4064-96FA-C28077373697}" type="sibTrans" cxnId="{EA257F28-E6D6-4592-8BF6-AD7072F68C08}">
      <dgm:prSet/>
      <dgm:spPr/>
      <dgm:t>
        <a:bodyPr/>
        <a:lstStyle/>
        <a:p>
          <a:endParaRPr lang="en-US" sz="1600">
            <a:latin typeface="Palatino Linotype" pitchFamily="18" charset="0"/>
          </a:endParaRPr>
        </a:p>
      </dgm:t>
    </dgm:pt>
    <dgm:pt modelId="{E067174E-3AC8-4CC1-8F46-BFFC3614DBA6}">
      <dgm:prSet phldrT="[Text]" custT="1"/>
      <dgm:spPr/>
      <dgm:t>
        <a:bodyPr/>
        <a:lstStyle/>
        <a:p>
          <a:r>
            <a:rPr lang="en-US" sz="1600" dirty="0" smtClean="0">
              <a:latin typeface="Times New Roman" panose="02020603050405020304" pitchFamily="18" charset="0"/>
              <a:cs typeface="Times New Roman" panose="02020603050405020304" pitchFamily="18" charset="0"/>
            </a:rPr>
            <a:t>Routinization </a:t>
          </a:r>
          <a:br>
            <a:rPr lang="en-US" sz="1600" dirty="0" smtClean="0">
              <a:latin typeface="Times New Roman" panose="02020603050405020304" pitchFamily="18" charset="0"/>
              <a:cs typeface="Times New Roman" panose="02020603050405020304" pitchFamily="18" charset="0"/>
            </a:rPr>
          </a:br>
          <a:r>
            <a:rPr lang="en-US" sz="1600" dirty="0" smtClean="0">
              <a:latin typeface="Times New Roman" panose="02020603050405020304" pitchFamily="18" charset="0"/>
              <a:cs typeface="Times New Roman" panose="02020603050405020304" pitchFamily="18" charset="0"/>
            </a:rPr>
            <a:t>leads to stability</a:t>
          </a:r>
          <a:endParaRPr lang="en-US" sz="1600" dirty="0">
            <a:latin typeface="Times New Roman" panose="02020603050405020304" pitchFamily="18" charset="0"/>
            <a:cs typeface="Times New Roman" panose="02020603050405020304" pitchFamily="18" charset="0"/>
          </a:endParaRPr>
        </a:p>
      </dgm:t>
    </dgm:pt>
    <dgm:pt modelId="{D8A386A1-3AAA-4A9C-ACFD-24F4F7E2915D}" type="parTrans" cxnId="{383EB809-290D-4E44-AB9D-347CF674B6EE}">
      <dgm:prSet/>
      <dgm:spPr/>
      <dgm:t>
        <a:bodyPr/>
        <a:lstStyle/>
        <a:p>
          <a:endParaRPr lang="en-US" sz="1600">
            <a:latin typeface="Palatino Linotype" pitchFamily="18" charset="0"/>
          </a:endParaRPr>
        </a:p>
      </dgm:t>
    </dgm:pt>
    <dgm:pt modelId="{EFD3D6EC-C30B-48AD-BCCA-4E6CD127C286}" type="sibTrans" cxnId="{383EB809-290D-4E44-AB9D-347CF674B6EE}">
      <dgm:prSet/>
      <dgm:spPr/>
      <dgm:t>
        <a:bodyPr/>
        <a:lstStyle/>
        <a:p>
          <a:endParaRPr lang="en-US" sz="1600">
            <a:latin typeface="Palatino Linotype" pitchFamily="18" charset="0"/>
          </a:endParaRPr>
        </a:p>
      </dgm:t>
    </dgm:pt>
    <dgm:pt modelId="{AEEFC2D9-B037-42BE-8B84-E23641E94959}" type="pres">
      <dgm:prSet presAssocID="{2C4D2AF8-458F-402D-8D4C-92DC1E5034C6}" presName="Name0" presStyleCnt="0">
        <dgm:presLayoutVars>
          <dgm:dir/>
          <dgm:animLvl val="lvl"/>
          <dgm:resizeHandles val="exact"/>
        </dgm:presLayoutVars>
      </dgm:prSet>
      <dgm:spPr/>
    </dgm:pt>
    <dgm:pt modelId="{9706D405-9A57-475E-8A4B-12E9F7390567}" type="pres">
      <dgm:prSet presAssocID="{22358E15-5712-4B0F-990C-9AD0A8CF7774}" presName="parTxOnly" presStyleLbl="node1" presStyleIdx="0" presStyleCnt="2" custLinFactNeighborX="-1673">
        <dgm:presLayoutVars>
          <dgm:chMax val="0"/>
          <dgm:chPref val="0"/>
          <dgm:bulletEnabled val="1"/>
        </dgm:presLayoutVars>
      </dgm:prSet>
      <dgm:spPr/>
      <dgm:t>
        <a:bodyPr/>
        <a:lstStyle/>
        <a:p>
          <a:endParaRPr lang="en-US"/>
        </a:p>
      </dgm:t>
    </dgm:pt>
    <dgm:pt modelId="{5F101DED-C723-4268-AD8F-2A40CF539E80}" type="pres">
      <dgm:prSet presAssocID="{23C559FF-BABB-4064-96FA-C28077373697}" presName="parTxOnlySpace" presStyleCnt="0"/>
      <dgm:spPr/>
    </dgm:pt>
    <dgm:pt modelId="{17364DBD-EC25-430E-9AFD-482B088A45D1}" type="pres">
      <dgm:prSet presAssocID="{E067174E-3AC8-4CC1-8F46-BFFC3614DBA6}" presName="parTxOnly" presStyleLbl="node1" presStyleIdx="1" presStyleCnt="2">
        <dgm:presLayoutVars>
          <dgm:chMax val="0"/>
          <dgm:chPref val="0"/>
          <dgm:bulletEnabled val="1"/>
        </dgm:presLayoutVars>
      </dgm:prSet>
      <dgm:spPr/>
      <dgm:t>
        <a:bodyPr/>
        <a:lstStyle/>
        <a:p>
          <a:endParaRPr lang="en-US"/>
        </a:p>
      </dgm:t>
    </dgm:pt>
  </dgm:ptLst>
  <dgm:cxnLst>
    <dgm:cxn modelId="{383EB809-290D-4E44-AB9D-347CF674B6EE}" srcId="{2C4D2AF8-458F-402D-8D4C-92DC1E5034C6}" destId="{E067174E-3AC8-4CC1-8F46-BFFC3614DBA6}" srcOrd="1" destOrd="0" parTransId="{D8A386A1-3AAA-4A9C-ACFD-24F4F7E2915D}" sibTransId="{EFD3D6EC-C30B-48AD-BCCA-4E6CD127C286}"/>
    <dgm:cxn modelId="{EA257F28-E6D6-4592-8BF6-AD7072F68C08}" srcId="{2C4D2AF8-458F-402D-8D4C-92DC1E5034C6}" destId="{22358E15-5712-4B0F-990C-9AD0A8CF7774}" srcOrd="0" destOrd="0" parTransId="{544CD1F1-9085-4F52-8C50-63583F299C3F}" sibTransId="{23C559FF-BABB-4064-96FA-C28077373697}"/>
    <dgm:cxn modelId="{A5DC1A9A-4081-45F0-90CF-DA13C8596F70}" type="presOf" srcId="{E067174E-3AC8-4CC1-8F46-BFFC3614DBA6}" destId="{17364DBD-EC25-430E-9AFD-482B088A45D1}" srcOrd="0" destOrd="0" presId="urn:microsoft.com/office/officeart/2005/8/layout/chevron1"/>
    <dgm:cxn modelId="{CCB40021-04CC-4193-B2B4-03E77DA93C14}" type="presOf" srcId="{2C4D2AF8-458F-402D-8D4C-92DC1E5034C6}" destId="{AEEFC2D9-B037-42BE-8B84-E23641E94959}" srcOrd="0" destOrd="0" presId="urn:microsoft.com/office/officeart/2005/8/layout/chevron1"/>
    <dgm:cxn modelId="{34D55331-3C34-4328-B26A-37A10BCF52FB}" type="presOf" srcId="{22358E15-5712-4B0F-990C-9AD0A8CF7774}" destId="{9706D405-9A57-475E-8A4B-12E9F7390567}" srcOrd="0" destOrd="0" presId="urn:microsoft.com/office/officeart/2005/8/layout/chevron1"/>
    <dgm:cxn modelId="{0C7B95F1-6023-4ECC-AADC-044D0333B982}" type="presParOf" srcId="{AEEFC2D9-B037-42BE-8B84-E23641E94959}" destId="{9706D405-9A57-475E-8A4B-12E9F7390567}" srcOrd="0" destOrd="0" presId="urn:microsoft.com/office/officeart/2005/8/layout/chevron1"/>
    <dgm:cxn modelId="{0D6B881F-956D-4ADB-AA4C-866F1F5C8BED}" type="presParOf" srcId="{AEEFC2D9-B037-42BE-8B84-E23641E94959}" destId="{5F101DED-C723-4268-AD8F-2A40CF539E80}" srcOrd="1" destOrd="0" presId="urn:microsoft.com/office/officeart/2005/8/layout/chevron1"/>
    <dgm:cxn modelId="{8ABDC7FA-D6A8-44A7-B866-B425D30678E7}" type="presParOf" srcId="{AEEFC2D9-B037-42BE-8B84-E23641E94959}" destId="{17364DBD-EC25-430E-9AFD-482B088A45D1}" srcOrd="2"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C4D2AF8-458F-402D-8D4C-92DC1E5034C6}" type="doc">
      <dgm:prSet loTypeId="urn:microsoft.com/office/officeart/2005/8/layout/chevron1" loCatId="process" qsTypeId="urn:microsoft.com/office/officeart/2005/8/quickstyle/3d1" qsCatId="3D" csTypeId="urn:microsoft.com/office/officeart/2005/8/colors/accent5_2" csCatId="accent5" phldr="1"/>
      <dgm:spPr/>
    </dgm:pt>
    <dgm:pt modelId="{22358E15-5712-4B0F-990C-9AD0A8CF7774}">
      <dgm:prSet phldrT="[Text]" custT="1"/>
      <dgm:spPr/>
      <dgm:t>
        <a:bodyPr/>
        <a:lstStyle/>
        <a:p>
          <a:r>
            <a:rPr lang="en-US" sz="1600" dirty="0" smtClean="0">
              <a:latin typeface="Times New Roman" panose="02020603050405020304" pitchFamily="18" charset="0"/>
              <a:cs typeface="Times New Roman" panose="02020603050405020304" pitchFamily="18" charset="0"/>
            </a:rPr>
            <a:t>Action imperative</a:t>
          </a:r>
          <a:endParaRPr lang="en-US" sz="1600" dirty="0">
            <a:latin typeface="Times New Roman" panose="02020603050405020304" pitchFamily="18" charset="0"/>
            <a:cs typeface="Times New Roman" panose="02020603050405020304" pitchFamily="18" charset="0"/>
          </a:endParaRPr>
        </a:p>
      </dgm:t>
    </dgm:pt>
    <dgm:pt modelId="{544CD1F1-9085-4F52-8C50-63583F299C3F}" type="parTrans" cxnId="{EA257F28-E6D6-4592-8BF6-AD7072F68C08}">
      <dgm:prSet/>
      <dgm:spPr/>
      <dgm:t>
        <a:bodyPr/>
        <a:lstStyle/>
        <a:p>
          <a:endParaRPr lang="en-US" sz="1600">
            <a:latin typeface="Palatino Linotype" pitchFamily="18" charset="0"/>
          </a:endParaRPr>
        </a:p>
      </dgm:t>
    </dgm:pt>
    <dgm:pt modelId="{23C559FF-BABB-4064-96FA-C28077373697}" type="sibTrans" cxnId="{EA257F28-E6D6-4592-8BF6-AD7072F68C08}">
      <dgm:prSet/>
      <dgm:spPr/>
      <dgm:t>
        <a:bodyPr/>
        <a:lstStyle/>
        <a:p>
          <a:endParaRPr lang="en-US" sz="1600">
            <a:latin typeface="Palatino Linotype" pitchFamily="18" charset="0"/>
          </a:endParaRPr>
        </a:p>
      </dgm:t>
    </dgm:pt>
    <dgm:pt modelId="{E067174E-3AC8-4CC1-8F46-BFFC3614DBA6}">
      <dgm:prSet phldrT="[Text]" custT="1"/>
      <dgm:spPr/>
      <dgm:t>
        <a:bodyPr/>
        <a:lstStyle/>
        <a:p>
          <a:r>
            <a:rPr lang="en-US" sz="1600" dirty="0" smtClean="0">
              <a:latin typeface="Times New Roman" panose="02020603050405020304" pitchFamily="18" charset="0"/>
              <a:cs typeface="Times New Roman" panose="02020603050405020304" pitchFamily="18" charset="0"/>
            </a:rPr>
            <a:t>Control</a:t>
          </a:r>
          <a:endParaRPr lang="en-US" sz="1600" dirty="0">
            <a:latin typeface="Times New Roman" panose="02020603050405020304" pitchFamily="18" charset="0"/>
            <a:cs typeface="Times New Roman" panose="02020603050405020304" pitchFamily="18" charset="0"/>
          </a:endParaRPr>
        </a:p>
      </dgm:t>
    </dgm:pt>
    <dgm:pt modelId="{D8A386A1-3AAA-4A9C-ACFD-24F4F7E2915D}" type="parTrans" cxnId="{383EB809-290D-4E44-AB9D-347CF674B6EE}">
      <dgm:prSet/>
      <dgm:spPr/>
      <dgm:t>
        <a:bodyPr/>
        <a:lstStyle/>
        <a:p>
          <a:endParaRPr lang="en-US" sz="1600">
            <a:latin typeface="Palatino Linotype" pitchFamily="18" charset="0"/>
          </a:endParaRPr>
        </a:p>
      </dgm:t>
    </dgm:pt>
    <dgm:pt modelId="{EFD3D6EC-C30B-48AD-BCCA-4E6CD127C286}" type="sibTrans" cxnId="{383EB809-290D-4E44-AB9D-347CF674B6EE}">
      <dgm:prSet/>
      <dgm:spPr/>
      <dgm:t>
        <a:bodyPr/>
        <a:lstStyle/>
        <a:p>
          <a:endParaRPr lang="en-US" sz="1600">
            <a:latin typeface="Palatino Linotype" pitchFamily="18" charset="0"/>
          </a:endParaRPr>
        </a:p>
      </dgm:t>
    </dgm:pt>
    <dgm:pt modelId="{AEEFC2D9-B037-42BE-8B84-E23641E94959}" type="pres">
      <dgm:prSet presAssocID="{2C4D2AF8-458F-402D-8D4C-92DC1E5034C6}" presName="Name0" presStyleCnt="0">
        <dgm:presLayoutVars>
          <dgm:dir/>
          <dgm:animLvl val="lvl"/>
          <dgm:resizeHandles val="exact"/>
        </dgm:presLayoutVars>
      </dgm:prSet>
      <dgm:spPr/>
    </dgm:pt>
    <dgm:pt modelId="{9706D405-9A57-475E-8A4B-12E9F7390567}" type="pres">
      <dgm:prSet presAssocID="{22358E15-5712-4B0F-990C-9AD0A8CF7774}" presName="parTxOnly" presStyleLbl="node1" presStyleIdx="0" presStyleCnt="2">
        <dgm:presLayoutVars>
          <dgm:chMax val="0"/>
          <dgm:chPref val="0"/>
          <dgm:bulletEnabled val="1"/>
        </dgm:presLayoutVars>
      </dgm:prSet>
      <dgm:spPr/>
      <dgm:t>
        <a:bodyPr/>
        <a:lstStyle/>
        <a:p>
          <a:endParaRPr lang="en-US"/>
        </a:p>
      </dgm:t>
    </dgm:pt>
    <dgm:pt modelId="{5F101DED-C723-4268-AD8F-2A40CF539E80}" type="pres">
      <dgm:prSet presAssocID="{23C559FF-BABB-4064-96FA-C28077373697}" presName="parTxOnlySpace" presStyleCnt="0"/>
      <dgm:spPr/>
    </dgm:pt>
    <dgm:pt modelId="{17364DBD-EC25-430E-9AFD-482B088A45D1}" type="pres">
      <dgm:prSet presAssocID="{E067174E-3AC8-4CC1-8F46-BFFC3614DBA6}" presName="parTxOnly" presStyleLbl="node1" presStyleIdx="1" presStyleCnt="2">
        <dgm:presLayoutVars>
          <dgm:chMax val="0"/>
          <dgm:chPref val="0"/>
          <dgm:bulletEnabled val="1"/>
        </dgm:presLayoutVars>
      </dgm:prSet>
      <dgm:spPr/>
      <dgm:t>
        <a:bodyPr/>
        <a:lstStyle/>
        <a:p>
          <a:endParaRPr lang="en-US"/>
        </a:p>
      </dgm:t>
    </dgm:pt>
  </dgm:ptLst>
  <dgm:cxnLst>
    <dgm:cxn modelId="{383EB809-290D-4E44-AB9D-347CF674B6EE}" srcId="{2C4D2AF8-458F-402D-8D4C-92DC1E5034C6}" destId="{E067174E-3AC8-4CC1-8F46-BFFC3614DBA6}" srcOrd="1" destOrd="0" parTransId="{D8A386A1-3AAA-4A9C-ACFD-24F4F7E2915D}" sibTransId="{EFD3D6EC-C30B-48AD-BCCA-4E6CD127C286}"/>
    <dgm:cxn modelId="{EA257F28-E6D6-4592-8BF6-AD7072F68C08}" srcId="{2C4D2AF8-458F-402D-8D4C-92DC1E5034C6}" destId="{22358E15-5712-4B0F-990C-9AD0A8CF7774}" srcOrd="0" destOrd="0" parTransId="{544CD1F1-9085-4F52-8C50-63583F299C3F}" sibTransId="{23C559FF-BABB-4064-96FA-C28077373697}"/>
    <dgm:cxn modelId="{955E7B9A-7601-406A-9C0B-980BED677B40}" type="presOf" srcId="{E067174E-3AC8-4CC1-8F46-BFFC3614DBA6}" destId="{17364DBD-EC25-430E-9AFD-482B088A45D1}" srcOrd="0" destOrd="0" presId="urn:microsoft.com/office/officeart/2005/8/layout/chevron1"/>
    <dgm:cxn modelId="{8879107A-7960-4028-9D95-D8C0E7755880}" type="presOf" srcId="{22358E15-5712-4B0F-990C-9AD0A8CF7774}" destId="{9706D405-9A57-475E-8A4B-12E9F7390567}" srcOrd="0" destOrd="0" presId="urn:microsoft.com/office/officeart/2005/8/layout/chevron1"/>
    <dgm:cxn modelId="{87988ACC-F8D7-42A6-AA8A-649139F8294F}" type="presOf" srcId="{2C4D2AF8-458F-402D-8D4C-92DC1E5034C6}" destId="{AEEFC2D9-B037-42BE-8B84-E23641E94959}" srcOrd="0" destOrd="0" presId="urn:microsoft.com/office/officeart/2005/8/layout/chevron1"/>
    <dgm:cxn modelId="{38EEEC71-0811-40BB-9643-8C4162DB948E}" type="presParOf" srcId="{AEEFC2D9-B037-42BE-8B84-E23641E94959}" destId="{9706D405-9A57-475E-8A4B-12E9F7390567}" srcOrd="0" destOrd="0" presId="urn:microsoft.com/office/officeart/2005/8/layout/chevron1"/>
    <dgm:cxn modelId="{26F2F95C-F830-4D78-B2B4-66C577CB8C55}" type="presParOf" srcId="{AEEFC2D9-B037-42BE-8B84-E23641E94959}" destId="{5F101DED-C723-4268-AD8F-2A40CF539E80}" srcOrd="1" destOrd="0" presId="urn:microsoft.com/office/officeart/2005/8/layout/chevron1"/>
    <dgm:cxn modelId="{5D3A4186-DED8-419A-B9F1-0AD55FF09758}" type="presParOf" srcId="{AEEFC2D9-B037-42BE-8B84-E23641E94959}" destId="{17364DBD-EC25-430E-9AFD-482B088A45D1}" srcOrd="2" destOrd="0" presId="urn:microsoft.com/office/officeart/2005/8/layout/chevron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C4D2AF8-458F-402D-8D4C-92DC1E5034C6}" type="doc">
      <dgm:prSet loTypeId="urn:microsoft.com/office/officeart/2005/8/layout/chevron1" loCatId="process" qsTypeId="urn:microsoft.com/office/officeart/2005/8/quickstyle/3d1" qsCatId="3D" csTypeId="urn:microsoft.com/office/officeart/2005/8/colors/accent3_2" csCatId="accent3" phldr="1"/>
      <dgm:spPr/>
    </dgm:pt>
    <dgm:pt modelId="{22358E15-5712-4B0F-990C-9AD0A8CF7774}">
      <dgm:prSet phldrT="[Text]" custT="1"/>
      <dgm:spPr/>
      <dgm:t>
        <a:bodyPr/>
        <a:lstStyle/>
        <a:p>
          <a:r>
            <a:rPr lang="en-US" sz="1600" dirty="0" smtClean="0">
              <a:latin typeface="Times New Roman" panose="02020603050405020304" pitchFamily="18" charset="0"/>
              <a:cs typeface="Times New Roman" panose="02020603050405020304" pitchFamily="18" charset="0"/>
            </a:rPr>
            <a:t>Emphasis</a:t>
          </a:r>
          <a:endParaRPr lang="en-US" sz="1600" dirty="0">
            <a:latin typeface="Times New Roman" panose="02020603050405020304" pitchFamily="18" charset="0"/>
            <a:cs typeface="Times New Roman" panose="02020603050405020304" pitchFamily="18" charset="0"/>
          </a:endParaRPr>
        </a:p>
      </dgm:t>
    </dgm:pt>
    <dgm:pt modelId="{544CD1F1-9085-4F52-8C50-63583F299C3F}" type="parTrans" cxnId="{EA257F28-E6D6-4592-8BF6-AD7072F68C08}">
      <dgm:prSet/>
      <dgm:spPr/>
      <dgm:t>
        <a:bodyPr/>
        <a:lstStyle/>
        <a:p>
          <a:endParaRPr lang="en-US" sz="1600">
            <a:latin typeface="Palatino Linotype" pitchFamily="18" charset="0"/>
          </a:endParaRPr>
        </a:p>
      </dgm:t>
    </dgm:pt>
    <dgm:pt modelId="{23C559FF-BABB-4064-96FA-C28077373697}" type="sibTrans" cxnId="{EA257F28-E6D6-4592-8BF6-AD7072F68C08}">
      <dgm:prSet/>
      <dgm:spPr/>
      <dgm:t>
        <a:bodyPr/>
        <a:lstStyle/>
        <a:p>
          <a:endParaRPr lang="en-US" sz="1600">
            <a:latin typeface="Palatino Linotype" pitchFamily="18" charset="0"/>
          </a:endParaRPr>
        </a:p>
      </dgm:t>
    </dgm:pt>
    <dgm:pt modelId="{E067174E-3AC8-4CC1-8F46-BFFC3614DBA6}">
      <dgm:prSet phldrT="[Text]" custT="1"/>
      <dgm:spPr/>
      <dgm:t>
        <a:bodyPr/>
        <a:lstStyle/>
        <a:p>
          <a:r>
            <a:rPr lang="en-US" sz="1600" dirty="0" smtClean="0">
              <a:latin typeface="Times New Roman" panose="02020603050405020304" pitchFamily="18" charset="0"/>
              <a:cs typeface="Times New Roman" panose="02020603050405020304" pitchFamily="18" charset="0"/>
            </a:rPr>
            <a:t>Defining responsibility, measurement, documentation</a:t>
          </a:r>
          <a:endParaRPr lang="en-US" sz="1600" dirty="0">
            <a:latin typeface="Times New Roman" panose="02020603050405020304" pitchFamily="18" charset="0"/>
            <a:cs typeface="Times New Roman" panose="02020603050405020304" pitchFamily="18" charset="0"/>
          </a:endParaRPr>
        </a:p>
      </dgm:t>
    </dgm:pt>
    <dgm:pt modelId="{D8A386A1-3AAA-4A9C-ACFD-24F4F7E2915D}" type="parTrans" cxnId="{383EB809-290D-4E44-AB9D-347CF674B6EE}">
      <dgm:prSet/>
      <dgm:spPr/>
      <dgm:t>
        <a:bodyPr/>
        <a:lstStyle/>
        <a:p>
          <a:endParaRPr lang="en-US" sz="1600">
            <a:latin typeface="Palatino Linotype" pitchFamily="18" charset="0"/>
          </a:endParaRPr>
        </a:p>
      </dgm:t>
    </dgm:pt>
    <dgm:pt modelId="{EFD3D6EC-C30B-48AD-BCCA-4E6CD127C286}" type="sibTrans" cxnId="{383EB809-290D-4E44-AB9D-347CF674B6EE}">
      <dgm:prSet/>
      <dgm:spPr/>
      <dgm:t>
        <a:bodyPr/>
        <a:lstStyle/>
        <a:p>
          <a:endParaRPr lang="en-US" sz="1600">
            <a:latin typeface="Palatino Linotype" pitchFamily="18" charset="0"/>
          </a:endParaRPr>
        </a:p>
      </dgm:t>
    </dgm:pt>
    <dgm:pt modelId="{AEEFC2D9-B037-42BE-8B84-E23641E94959}" type="pres">
      <dgm:prSet presAssocID="{2C4D2AF8-458F-402D-8D4C-92DC1E5034C6}" presName="Name0" presStyleCnt="0">
        <dgm:presLayoutVars>
          <dgm:dir/>
          <dgm:animLvl val="lvl"/>
          <dgm:resizeHandles val="exact"/>
        </dgm:presLayoutVars>
      </dgm:prSet>
      <dgm:spPr/>
    </dgm:pt>
    <dgm:pt modelId="{9706D405-9A57-475E-8A4B-12E9F7390567}" type="pres">
      <dgm:prSet presAssocID="{22358E15-5712-4B0F-990C-9AD0A8CF7774}" presName="parTxOnly" presStyleLbl="node1" presStyleIdx="0" presStyleCnt="2">
        <dgm:presLayoutVars>
          <dgm:chMax val="0"/>
          <dgm:chPref val="0"/>
          <dgm:bulletEnabled val="1"/>
        </dgm:presLayoutVars>
      </dgm:prSet>
      <dgm:spPr/>
      <dgm:t>
        <a:bodyPr/>
        <a:lstStyle/>
        <a:p>
          <a:endParaRPr lang="en-US"/>
        </a:p>
      </dgm:t>
    </dgm:pt>
    <dgm:pt modelId="{5F101DED-C723-4268-AD8F-2A40CF539E80}" type="pres">
      <dgm:prSet presAssocID="{23C559FF-BABB-4064-96FA-C28077373697}" presName="parTxOnlySpace" presStyleCnt="0"/>
      <dgm:spPr/>
    </dgm:pt>
    <dgm:pt modelId="{17364DBD-EC25-430E-9AFD-482B088A45D1}" type="pres">
      <dgm:prSet presAssocID="{E067174E-3AC8-4CC1-8F46-BFFC3614DBA6}" presName="parTxOnly" presStyleLbl="node1" presStyleIdx="1" presStyleCnt="2">
        <dgm:presLayoutVars>
          <dgm:chMax val="0"/>
          <dgm:chPref val="0"/>
          <dgm:bulletEnabled val="1"/>
        </dgm:presLayoutVars>
      </dgm:prSet>
      <dgm:spPr/>
      <dgm:t>
        <a:bodyPr/>
        <a:lstStyle/>
        <a:p>
          <a:endParaRPr lang="en-US"/>
        </a:p>
      </dgm:t>
    </dgm:pt>
  </dgm:ptLst>
  <dgm:cxnLst>
    <dgm:cxn modelId="{175E636B-C2F1-49EC-BD24-9A1039472200}" type="presOf" srcId="{22358E15-5712-4B0F-990C-9AD0A8CF7774}" destId="{9706D405-9A57-475E-8A4B-12E9F7390567}" srcOrd="0" destOrd="0" presId="urn:microsoft.com/office/officeart/2005/8/layout/chevron1"/>
    <dgm:cxn modelId="{24A5FE1A-5F70-46C7-A275-A637C9809CB9}" type="presOf" srcId="{E067174E-3AC8-4CC1-8F46-BFFC3614DBA6}" destId="{17364DBD-EC25-430E-9AFD-482B088A45D1}" srcOrd="0" destOrd="0" presId="urn:microsoft.com/office/officeart/2005/8/layout/chevron1"/>
    <dgm:cxn modelId="{383EB809-290D-4E44-AB9D-347CF674B6EE}" srcId="{2C4D2AF8-458F-402D-8D4C-92DC1E5034C6}" destId="{E067174E-3AC8-4CC1-8F46-BFFC3614DBA6}" srcOrd="1" destOrd="0" parTransId="{D8A386A1-3AAA-4A9C-ACFD-24F4F7E2915D}" sibTransId="{EFD3D6EC-C30B-48AD-BCCA-4E6CD127C286}"/>
    <dgm:cxn modelId="{EA257F28-E6D6-4592-8BF6-AD7072F68C08}" srcId="{2C4D2AF8-458F-402D-8D4C-92DC1E5034C6}" destId="{22358E15-5712-4B0F-990C-9AD0A8CF7774}" srcOrd="0" destOrd="0" parTransId="{544CD1F1-9085-4F52-8C50-63583F299C3F}" sibTransId="{23C559FF-BABB-4064-96FA-C28077373697}"/>
    <dgm:cxn modelId="{24C2C202-4454-4463-9B2E-A418A6182FC2}" type="presOf" srcId="{2C4D2AF8-458F-402D-8D4C-92DC1E5034C6}" destId="{AEEFC2D9-B037-42BE-8B84-E23641E94959}" srcOrd="0" destOrd="0" presId="urn:microsoft.com/office/officeart/2005/8/layout/chevron1"/>
    <dgm:cxn modelId="{DD11BD27-4737-4EFF-8AE4-08F5B0FB2FDF}" type="presParOf" srcId="{AEEFC2D9-B037-42BE-8B84-E23641E94959}" destId="{9706D405-9A57-475E-8A4B-12E9F7390567}" srcOrd="0" destOrd="0" presId="urn:microsoft.com/office/officeart/2005/8/layout/chevron1"/>
    <dgm:cxn modelId="{C7ADB4EA-34C9-4DDE-BFC0-5D28E06D4323}" type="presParOf" srcId="{AEEFC2D9-B037-42BE-8B84-E23641E94959}" destId="{5F101DED-C723-4268-AD8F-2A40CF539E80}" srcOrd="1" destOrd="0" presId="urn:microsoft.com/office/officeart/2005/8/layout/chevron1"/>
    <dgm:cxn modelId="{F0CB192B-CD8C-4B0B-9EE9-40501C953DD8}" type="presParOf" srcId="{AEEFC2D9-B037-42BE-8B84-E23641E94959}" destId="{17364DBD-EC25-430E-9AFD-482B088A45D1}" srcOrd="2" destOrd="0" presId="urn:microsoft.com/office/officeart/2005/8/layout/chevron1"/>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C4D2AF8-458F-402D-8D4C-92DC1E5034C6}" type="doc">
      <dgm:prSet loTypeId="urn:microsoft.com/office/officeart/2005/8/layout/chevron1" loCatId="process" qsTypeId="urn:microsoft.com/office/officeart/2005/8/quickstyle/3d1" qsCatId="3D" csTypeId="urn:microsoft.com/office/officeart/2005/8/colors/accent3_1" csCatId="accent3" phldr="1"/>
      <dgm:spPr/>
    </dgm:pt>
    <dgm:pt modelId="{22358E15-5712-4B0F-990C-9AD0A8CF7774}">
      <dgm:prSet phldrT="[Text]" custT="1"/>
      <dgm:spPr/>
      <dgm:t>
        <a:bodyPr/>
        <a:lstStyle/>
        <a:p>
          <a:r>
            <a:rPr lang="en-US" sz="1600" dirty="0" smtClean="0">
              <a:latin typeface="Times New Roman" panose="02020603050405020304" pitchFamily="18" charset="0"/>
              <a:cs typeface="Times New Roman" panose="02020603050405020304" pitchFamily="18" charset="0"/>
            </a:rPr>
            <a:t>Culture</a:t>
          </a:r>
          <a:endParaRPr lang="en-US" sz="1600" dirty="0">
            <a:latin typeface="Times New Roman" panose="02020603050405020304" pitchFamily="18" charset="0"/>
            <a:cs typeface="Times New Roman" panose="02020603050405020304" pitchFamily="18" charset="0"/>
          </a:endParaRPr>
        </a:p>
      </dgm:t>
    </dgm:pt>
    <dgm:pt modelId="{544CD1F1-9085-4F52-8C50-63583F299C3F}" type="parTrans" cxnId="{EA257F28-E6D6-4592-8BF6-AD7072F68C08}">
      <dgm:prSet/>
      <dgm:spPr/>
      <dgm:t>
        <a:bodyPr/>
        <a:lstStyle/>
        <a:p>
          <a:endParaRPr lang="en-US" sz="1600">
            <a:latin typeface="Palatino Linotype" pitchFamily="18" charset="0"/>
          </a:endParaRPr>
        </a:p>
      </dgm:t>
    </dgm:pt>
    <dgm:pt modelId="{23C559FF-BABB-4064-96FA-C28077373697}" type="sibTrans" cxnId="{EA257F28-E6D6-4592-8BF6-AD7072F68C08}">
      <dgm:prSet/>
      <dgm:spPr/>
      <dgm:t>
        <a:bodyPr/>
        <a:lstStyle/>
        <a:p>
          <a:endParaRPr lang="en-US" sz="1600">
            <a:latin typeface="Palatino Linotype" pitchFamily="18" charset="0"/>
          </a:endParaRPr>
        </a:p>
      </dgm:t>
    </dgm:pt>
    <dgm:pt modelId="{E067174E-3AC8-4CC1-8F46-BFFC3614DBA6}">
      <dgm:prSet phldrT="[Text]" custT="1"/>
      <dgm:spPr/>
      <dgm:t>
        <a:bodyPr/>
        <a:lstStyle/>
        <a:p>
          <a:r>
            <a:rPr lang="en-US" sz="1600" dirty="0" smtClean="0">
              <a:latin typeface="Times New Roman" panose="02020603050405020304" pitchFamily="18" charset="0"/>
              <a:cs typeface="Times New Roman" panose="02020603050405020304" pitchFamily="18" charset="0"/>
            </a:rPr>
            <a:t>Hierarchy</a:t>
          </a:r>
          <a:endParaRPr lang="en-US" sz="1600" dirty="0">
            <a:latin typeface="Times New Roman" panose="02020603050405020304" pitchFamily="18" charset="0"/>
            <a:cs typeface="Times New Roman" panose="02020603050405020304" pitchFamily="18" charset="0"/>
          </a:endParaRPr>
        </a:p>
      </dgm:t>
    </dgm:pt>
    <dgm:pt modelId="{D8A386A1-3AAA-4A9C-ACFD-24F4F7E2915D}" type="parTrans" cxnId="{383EB809-290D-4E44-AB9D-347CF674B6EE}">
      <dgm:prSet/>
      <dgm:spPr/>
      <dgm:t>
        <a:bodyPr/>
        <a:lstStyle/>
        <a:p>
          <a:endParaRPr lang="en-US" sz="1600">
            <a:latin typeface="Palatino Linotype" pitchFamily="18" charset="0"/>
          </a:endParaRPr>
        </a:p>
      </dgm:t>
    </dgm:pt>
    <dgm:pt modelId="{EFD3D6EC-C30B-48AD-BCCA-4E6CD127C286}" type="sibTrans" cxnId="{383EB809-290D-4E44-AB9D-347CF674B6EE}">
      <dgm:prSet/>
      <dgm:spPr/>
      <dgm:t>
        <a:bodyPr/>
        <a:lstStyle/>
        <a:p>
          <a:endParaRPr lang="en-US" sz="1600">
            <a:latin typeface="Palatino Linotype" pitchFamily="18" charset="0"/>
          </a:endParaRPr>
        </a:p>
      </dgm:t>
    </dgm:pt>
    <dgm:pt modelId="{AEEFC2D9-B037-42BE-8B84-E23641E94959}" type="pres">
      <dgm:prSet presAssocID="{2C4D2AF8-458F-402D-8D4C-92DC1E5034C6}" presName="Name0" presStyleCnt="0">
        <dgm:presLayoutVars>
          <dgm:dir/>
          <dgm:animLvl val="lvl"/>
          <dgm:resizeHandles val="exact"/>
        </dgm:presLayoutVars>
      </dgm:prSet>
      <dgm:spPr/>
    </dgm:pt>
    <dgm:pt modelId="{9706D405-9A57-475E-8A4B-12E9F7390567}" type="pres">
      <dgm:prSet presAssocID="{22358E15-5712-4B0F-990C-9AD0A8CF7774}" presName="parTxOnly" presStyleLbl="node1" presStyleIdx="0" presStyleCnt="2">
        <dgm:presLayoutVars>
          <dgm:chMax val="0"/>
          <dgm:chPref val="0"/>
          <dgm:bulletEnabled val="1"/>
        </dgm:presLayoutVars>
      </dgm:prSet>
      <dgm:spPr/>
      <dgm:t>
        <a:bodyPr/>
        <a:lstStyle/>
        <a:p>
          <a:endParaRPr lang="en-US"/>
        </a:p>
      </dgm:t>
    </dgm:pt>
    <dgm:pt modelId="{5F101DED-C723-4268-AD8F-2A40CF539E80}" type="pres">
      <dgm:prSet presAssocID="{23C559FF-BABB-4064-96FA-C28077373697}" presName="parTxOnlySpace" presStyleCnt="0"/>
      <dgm:spPr/>
    </dgm:pt>
    <dgm:pt modelId="{17364DBD-EC25-430E-9AFD-482B088A45D1}" type="pres">
      <dgm:prSet presAssocID="{E067174E-3AC8-4CC1-8F46-BFFC3614DBA6}" presName="parTxOnly" presStyleLbl="node1" presStyleIdx="1" presStyleCnt="2" custLinFactNeighborY="-8333">
        <dgm:presLayoutVars>
          <dgm:chMax val="0"/>
          <dgm:chPref val="0"/>
          <dgm:bulletEnabled val="1"/>
        </dgm:presLayoutVars>
      </dgm:prSet>
      <dgm:spPr/>
      <dgm:t>
        <a:bodyPr/>
        <a:lstStyle/>
        <a:p>
          <a:endParaRPr lang="en-US"/>
        </a:p>
      </dgm:t>
    </dgm:pt>
  </dgm:ptLst>
  <dgm:cxnLst>
    <dgm:cxn modelId="{067C5CE1-1AA7-4406-BF4E-709DE0B73A11}" type="presOf" srcId="{2C4D2AF8-458F-402D-8D4C-92DC1E5034C6}" destId="{AEEFC2D9-B037-42BE-8B84-E23641E94959}" srcOrd="0" destOrd="0" presId="urn:microsoft.com/office/officeart/2005/8/layout/chevron1"/>
    <dgm:cxn modelId="{383EB809-290D-4E44-AB9D-347CF674B6EE}" srcId="{2C4D2AF8-458F-402D-8D4C-92DC1E5034C6}" destId="{E067174E-3AC8-4CC1-8F46-BFFC3614DBA6}" srcOrd="1" destOrd="0" parTransId="{D8A386A1-3AAA-4A9C-ACFD-24F4F7E2915D}" sibTransId="{EFD3D6EC-C30B-48AD-BCCA-4E6CD127C286}"/>
    <dgm:cxn modelId="{59B62B31-C744-41F7-A71B-4A5672B0BD13}" type="presOf" srcId="{22358E15-5712-4B0F-990C-9AD0A8CF7774}" destId="{9706D405-9A57-475E-8A4B-12E9F7390567}" srcOrd="0" destOrd="0" presId="urn:microsoft.com/office/officeart/2005/8/layout/chevron1"/>
    <dgm:cxn modelId="{EA257F28-E6D6-4592-8BF6-AD7072F68C08}" srcId="{2C4D2AF8-458F-402D-8D4C-92DC1E5034C6}" destId="{22358E15-5712-4B0F-990C-9AD0A8CF7774}" srcOrd="0" destOrd="0" parTransId="{544CD1F1-9085-4F52-8C50-63583F299C3F}" sibTransId="{23C559FF-BABB-4064-96FA-C28077373697}"/>
    <dgm:cxn modelId="{BB627FB3-4EBD-4C9A-8819-4CAE0D1C17A9}" type="presOf" srcId="{E067174E-3AC8-4CC1-8F46-BFFC3614DBA6}" destId="{17364DBD-EC25-430E-9AFD-482B088A45D1}" srcOrd="0" destOrd="0" presId="urn:microsoft.com/office/officeart/2005/8/layout/chevron1"/>
    <dgm:cxn modelId="{2B20C086-96DA-4084-87ED-49B898C8C354}" type="presParOf" srcId="{AEEFC2D9-B037-42BE-8B84-E23641E94959}" destId="{9706D405-9A57-475E-8A4B-12E9F7390567}" srcOrd="0" destOrd="0" presId="urn:microsoft.com/office/officeart/2005/8/layout/chevron1"/>
    <dgm:cxn modelId="{30909A29-675B-4C09-BA6C-F4CB73896768}" type="presParOf" srcId="{AEEFC2D9-B037-42BE-8B84-E23641E94959}" destId="{5F101DED-C723-4268-AD8F-2A40CF539E80}" srcOrd="1" destOrd="0" presId="urn:microsoft.com/office/officeart/2005/8/layout/chevron1"/>
    <dgm:cxn modelId="{58CD6C11-81A9-48FA-8EA8-E74A8F34FC3F}" type="presParOf" srcId="{AEEFC2D9-B037-42BE-8B84-E23641E94959}" destId="{17364DBD-EC25-430E-9AFD-482B088A45D1}" srcOrd="2" destOrd="0" presId="urn:microsoft.com/office/officeart/2005/8/layout/chevron1"/>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AD8D4C9-6722-437E-96B0-0AAC0B669B00}" type="doc">
      <dgm:prSet loTypeId="urn:microsoft.com/office/officeart/2005/8/layout/chevron2" loCatId="list" qsTypeId="urn:microsoft.com/office/officeart/2005/8/quickstyle/simple1" qsCatId="simple" csTypeId="urn:microsoft.com/office/officeart/2005/8/colors/colorful4" csCatId="colorful" phldr="1"/>
      <dgm:spPr/>
      <dgm:t>
        <a:bodyPr/>
        <a:lstStyle/>
        <a:p>
          <a:endParaRPr lang="en-US"/>
        </a:p>
      </dgm:t>
    </dgm:pt>
    <dgm:pt modelId="{BA4ACF19-19A0-4EE9-A771-39B3A871C1C8}">
      <dgm:prSet phldrT="[Text]"/>
      <dgm:spPr/>
      <dgm:t>
        <a:bodyPr/>
        <a:lstStyle/>
        <a:p>
          <a:r>
            <a:rPr lang="en-US" b="1" dirty="0" smtClean="0">
              <a:latin typeface="Times New Roman" panose="02020603050405020304" pitchFamily="18" charset="0"/>
              <a:cs typeface="Times New Roman" panose="02020603050405020304" pitchFamily="18" charset="0"/>
            </a:rPr>
            <a:t>O</a:t>
          </a:r>
          <a:endParaRPr lang="en-US" dirty="0">
            <a:latin typeface="Times New Roman" panose="02020603050405020304" pitchFamily="18" charset="0"/>
            <a:cs typeface="Times New Roman" panose="02020603050405020304" pitchFamily="18" charset="0"/>
          </a:endParaRPr>
        </a:p>
      </dgm:t>
    </dgm:pt>
    <dgm:pt modelId="{47D54153-DC54-4114-BA10-949FB85D0808}" type="parTrans" cxnId="{714EEB70-8D85-45C8-AEB0-96A45856A908}">
      <dgm:prSet/>
      <dgm:spPr/>
      <dgm:t>
        <a:bodyPr/>
        <a:lstStyle/>
        <a:p>
          <a:endParaRPr lang="en-US">
            <a:latin typeface="Palatino Linotype" pitchFamily="18" charset="0"/>
          </a:endParaRPr>
        </a:p>
      </dgm:t>
    </dgm:pt>
    <dgm:pt modelId="{76A75769-8D48-44FE-B743-A4BF45C1A242}" type="sibTrans" cxnId="{714EEB70-8D85-45C8-AEB0-96A45856A908}">
      <dgm:prSet/>
      <dgm:spPr/>
      <dgm:t>
        <a:bodyPr/>
        <a:lstStyle/>
        <a:p>
          <a:endParaRPr lang="en-US">
            <a:latin typeface="Palatino Linotype" pitchFamily="18" charset="0"/>
          </a:endParaRPr>
        </a:p>
      </dgm:t>
    </dgm:pt>
    <dgm:pt modelId="{346C1AA1-D495-4384-80D9-A39CCE5CA60C}">
      <dgm:prSet/>
      <dgm:spPr/>
      <dgm:t>
        <a:bodyPr/>
        <a:lstStyle/>
        <a:p>
          <a:r>
            <a:rPr lang="en-US" dirty="0" smtClean="0">
              <a:latin typeface="Times New Roman" panose="02020603050405020304" pitchFamily="18" charset="0"/>
              <a:cs typeface="Times New Roman" panose="02020603050405020304" pitchFamily="18" charset="0"/>
            </a:rPr>
            <a:t>A</a:t>
          </a:r>
        </a:p>
      </dgm:t>
    </dgm:pt>
    <dgm:pt modelId="{13F6A736-644C-4203-B24A-C0F34ADAE80F}" type="parTrans" cxnId="{0943461F-97EE-4DB7-B8CD-300549F9FDDD}">
      <dgm:prSet/>
      <dgm:spPr/>
      <dgm:t>
        <a:bodyPr/>
        <a:lstStyle/>
        <a:p>
          <a:endParaRPr lang="en-US">
            <a:latin typeface="Palatino Linotype" pitchFamily="18" charset="0"/>
          </a:endParaRPr>
        </a:p>
      </dgm:t>
    </dgm:pt>
    <dgm:pt modelId="{DD299285-F792-4BFF-AE60-31A98A8F8E2B}" type="sibTrans" cxnId="{0943461F-97EE-4DB7-B8CD-300549F9FDDD}">
      <dgm:prSet/>
      <dgm:spPr/>
      <dgm:t>
        <a:bodyPr/>
        <a:lstStyle/>
        <a:p>
          <a:endParaRPr lang="en-US">
            <a:latin typeface="Palatino Linotype" pitchFamily="18" charset="0"/>
          </a:endParaRPr>
        </a:p>
      </dgm:t>
    </dgm:pt>
    <dgm:pt modelId="{2CEF7DB3-27E8-4F4D-B600-F44A1A18ADA5}">
      <dgm:prSet/>
      <dgm:spPr/>
      <dgm:t>
        <a:bodyPr/>
        <a:lstStyle/>
        <a:p>
          <a:r>
            <a:rPr lang="en-US" dirty="0" smtClean="0">
              <a:latin typeface="Times New Roman" panose="02020603050405020304" pitchFamily="18" charset="0"/>
              <a:cs typeface="Times New Roman" panose="02020603050405020304" pitchFamily="18" charset="0"/>
            </a:rPr>
            <a:t>B</a:t>
          </a:r>
        </a:p>
      </dgm:t>
    </dgm:pt>
    <dgm:pt modelId="{3355AC8A-A172-4776-B7E7-AE4CC54A58DD}" type="parTrans" cxnId="{7F0BA3E6-0D8D-4BC0-85D7-917BA353AFDE}">
      <dgm:prSet/>
      <dgm:spPr/>
      <dgm:t>
        <a:bodyPr/>
        <a:lstStyle/>
        <a:p>
          <a:endParaRPr lang="en-US">
            <a:latin typeface="Palatino Linotype" pitchFamily="18" charset="0"/>
          </a:endParaRPr>
        </a:p>
      </dgm:t>
    </dgm:pt>
    <dgm:pt modelId="{34DC34D6-1303-44D8-9DA0-193CA02EB98A}" type="sibTrans" cxnId="{7F0BA3E6-0D8D-4BC0-85D7-917BA353AFDE}">
      <dgm:prSet/>
      <dgm:spPr/>
      <dgm:t>
        <a:bodyPr/>
        <a:lstStyle/>
        <a:p>
          <a:endParaRPr lang="en-US">
            <a:latin typeface="Palatino Linotype" pitchFamily="18" charset="0"/>
          </a:endParaRPr>
        </a:p>
      </dgm:t>
    </dgm:pt>
    <dgm:pt modelId="{853804BF-C726-4FD2-BCD1-D328CC25DB2A}">
      <dgm:prSet/>
      <dgm:spPr/>
      <dgm:t>
        <a:bodyPr/>
        <a:lstStyle/>
        <a:p>
          <a:r>
            <a:rPr lang="en-US" b="1" dirty="0" smtClean="0">
              <a:latin typeface="Times New Roman" panose="02020603050405020304" pitchFamily="18" charset="0"/>
              <a:cs typeface="Times New Roman" panose="02020603050405020304" pitchFamily="18" charset="0"/>
            </a:rPr>
            <a:t>C</a:t>
          </a:r>
          <a:endParaRPr lang="en-US" dirty="0">
            <a:latin typeface="Times New Roman" panose="02020603050405020304" pitchFamily="18" charset="0"/>
            <a:cs typeface="Times New Roman" panose="02020603050405020304" pitchFamily="18" charset="0"/>
          </a:endParaRPr>
        </a:p>
      </dgm:t>
    </dgm:pt>
    <dgm:pt modelId="{C61F43D8-D459-47A9-8703-C970FB50E213}" type="parTrans" cxnId="{05745308-B0EB-46A7-8049-6D1B3F786EE0}">
      <dgm:prSet/>
      <dgm:spPr/>
      <dgm:t>
        <a:bodyPr/>
        <a:lstStyle/>
        <a:p>
          <a:endParaRPr lang="en-US">
            <a:latin typeface="Palatino Linotype" pitchFamily="18" charset="0"/>
          </a:endParaRPr>
        </a:p>
      </dgm:t>
    </dgm:pt>
    <dgm:pt modelId="{AA4FA140-2B6F-415A-B90E-1E8EC3BB1B2D}" type="sibTrans" cxnId="{05745308-B0EB-46A7-8049-6D1B3F786EE0}">
      <dgm:prSet/>
      <dgm:spPr/>
      <dgm:t>
        <a:bodyPr/>
        <a:lstStyle/>
        <a:p>
          <a:endParaRPr lang="en-US">
            <a:latin typeface="Palatino Linotype" pitchFamily="18" charset="0"/>
          </a:endParaRPr>
        </a:p>
      </dgm:t>
    </dgm:pt>
    <dgm:pt modelId="{B77A8E34-E692-4021-96FA-3CC72CC59EF5}">
      <dgm:prSet phldrT="[Text]"/>
      <dgm:spPr/>
      <dgm:t>
        <a:bodyPr/>
        <a:lstStyle/>
        <a:p>
          <a:r>
            <a:rPr lang="en-US" b="1" i="1" dirty="0" smtClean="0">
              <a:latin typeface="Times New Roman" panose="02020603050405020304" pitchFamily="18" charset="0"/>
              <a:cs typeface="Times New Roman" panose="02020603050405020304" pitchFamily="18" charset="0"/>
            </a:rPr>
            <a:t>Open</a:t>
          </a:r>
          <a:r>
            <a:rPr lang="en-US" dirty="0" smtClean="0">
              <a:latin typeface="Times New Roman" panose="02020603050405020304" pitchFamily="18" charset="0"/>
              <a:cs typeface="Times New Roman" panose="02020603050405020304" pitchFamily="18" charset="0"/>
            </a:rPr>
            <a:t> on a positive note and  identify yourself </a:t>
          </a:r>
          <a:endParaRPr lang="en-US" dirty="0">
            <a:latin typeface="Times New Roman" panose="02020603050405020304" pitchFamily="18" charset="0"/>
            <a:cs typeface="Times New Roman" panose="02020603050405020304" pitchFamily="18" charset="0"/>
          </a:endParaRPr>
        </a:p>
      </dgm:t>
    </dgm:pt>
    <dgm:pt modelId="{41A2ACF0-E29B-47D5-9456-22E5496A2CD8}" type="parTrans" cxnId="{0B165394-A4B9-4C70-A722-B70DF497CED6}">
      <dgm:prSet/>
      <dgm:spPr/>
      <dgm:t>
        <a:bodyPr/>
        <a:lstStyle/>
        <a:p>
          <a:endParaRPr lang="en-US">
            <a:latin typeface="Palatino Linotype" pitchFamily="18" charset="0"/>
          </a:endParaRPr>
        </a:p>
      </dgm:t>
    </dgm:pt>
    <dgm:pt modelId="{2F04611F-D0EE-43CF-9B4B-2026A15DE496}" type="sibTrans" cxnId="{0B165394-A4B9-4C70-A722-B70DF497CED6}">
      <dgm:prSet/>
      <dgm:spPr/>
      <dgm:t>
        <a:bodyPr/>
        <a:lstStyle/>
        <a:p>
          <a:endParaRPr lang="en-US">
            <a:latin typeface="Palatino Linotype" pitchFamily="18" charset="0"/>
          </a:endParaRPr>
        </a:p>
      </dgm:t>
    </dgm:pt>
    <dgm:pt modelId="{225B757C-D6CA-4AEC-A4D2-6F84EB29699D}">
      <dgm:prSet/>
      <dgm:spPr/>
      <dgm:t>
        <a:bodyPr/>
        <a:lstStyle/>
        <a:p>
          <a:r>
            <a:rPr lang="en-US" dirty="0" smtClean="0">
              <a:latin typeface="Times New Roman" panose="02020603050405020304" pitchFamily="18" charset="0"/>
              <a:cs typeface="Times New Roman" panose="02020603050405020304" pitchFamily="18" charset="0"/>
            </a:rPr>
            <a:t>Provide a clear </a:t>
          </a:r>
          <a:r>
            <a:rPr lang="en-US" b="1" i="1" dirty="0" smtClean="0">
              <a:latin typeface="Times New Roman" panose="02020603050405020304" pitchFamily="18" charset="0"/>
              <a:cs typeface="Times New Roman" panose="02020603050405020304" pitchFamily="18" charset="0"/>
            </a:rPr>
            <a:t>Agenda</a:t>
          </a:r>
          <a:r>
            <a:rPr lang="en-US" dirty="0" smtClean="0">
              <a:latin typeface="Times New Roman" panose="02020603050405020304" pitchFamily="18" charset="0"/>
              <a:cs typeface="Times New Roman" panose="02020603050405020304" pitchFamily="18" charset="0"/>
            </a:rPr>
            <a:t> for where your message is going</a:t>
          </a:r>
        </a:p>
      </dgm:t>
    </dgm:pt>
    <dgm:pt modelId="{32A611ED-DD1B-41B7-B1C3-B5F8F4E2B20E}" type="parTrans" cxnId="{A370170D-1305-4A54-9A6D-3D4330188271}">
      <dgm:prSet/>
      <dgm:spPr/>
      <dgm:t>
        <a:bodyPr/>
        <a:lstStyle/>
        <a:p>
          <a:endParaRPr lang="en-US">
            <a:latin typeface="Palatino Linotype" pitchFamily="18" charset="0"/>
          </a:endParaRPr>
        </a:p>
      </dgm:t>
    </dgm:pt>
    <dgm:pt modelId="{C22FA927-A906-4D46-91CF-80F9AB00C0AF}" type="sibTrans" cxnId="{A370170D-1305-4A54-9A6D-3D4330188271}">
      <dgm:prSet/>
      <dgm:spPr/>
      <dgm:t>
        <a:bodyPr/>
        <a:lstStyle/>
        <a:p>
          <a:endParaRPr lang="en-US">
            <a:latin typeface="Palatino Linotype" pitchFamily="18" charset="0"/>
          </a:endParaRPr>
        </a:p>
      </dgm:t>
    </dgm:pt>
    <dgm:pt modelId="{588C5C18-098F-4556-B0DD-2D151B5A4FF9}">
      <dgm:prSet/>
      <dgm:spPr/>
      <dgm:t>
        <a:bodyPr/>
        <a:lstStyle/>
        <a:p>
          <a:r>
            <a:rPr lang="en-US" dirty="0" smtClean="0">
              <a:latin typeface="Times New Roman" panose="02020603050405020304" pitchFamily="18" charset="0"/>
              <a:cs typeface="Times New Roman" panose="02020603050405020304" pitchFamily="18" charset="0"/>
            </a:rPr>
            <a:t>Be concise and complete in the </a:t>
          </a:r>
          <a:r>
            <a:rPr lang="en-US" b="1" i="1" dirty="0" smtClean="0">
              <a:latin typeface="Times New Roman" panose="02020603050405020304" pitchFamily="18" charset="0"/>
              <a:cs typeface="Times New Roman" panose="02020603050405020304" pitchFamily="18" charset="0"/>
            </a:rPr>
            <a:t>Body</a:t>
          </a:r>
          <a:r>
            <a:rPr lang="en-US" dirty="0" smtClean="0">
              <a:latin typeface="Times New Roman" panose="02020603050405020304" pitchFamily="18" charset="0"/>
              <a:cs typeface="Times New Roman" panose="02020603050405020304" pitchFamily="18" charset="0"/>
            </a:rPr>
            <a:t> of your message</a:t>
          </a:r>
        </a:p>
      </dgm:t>
    </dgm:pt>
    <dgm:pt modelId="{719DAC00-227B-42A6-A2B8-43C11E2A54FF}" type="parTrans" cxnId="{9CEE9331-6C66-46C2-A68E-B64F0F5905E3}">
      <dgm:prSet/>
      <dgm:spPr/>
      <dgm:t>
        <a:bodyPr/>
        <a:lstStyle/>
        <a:p>
          <a:endParaRPr lang="en-US">
            <a:latin typeface="Palatino Linotype" pitchFamily="18" charset="0"/>
          </a:endParaRPr>
        </a:p>
      </dgm:t>
    </dgm:pt>
    <dgm:pt modelId="{9F81B800-8E5A-462B-90C7-61CCD22893C7}" type="sibTrans" cxnId="{9CEE9331-6C66-46C2-A68E-B64F0F5905E3}">
      <dgm:prSet/>
      <dgm:spPr/>
      <dgm:t>
        <a:bodyPr/>
        <a:lstStyle/>
        <a:p>
          <a:endParaRPr lang="en-US">
            <a:latin typeface="Palatino Linotype" pitchFamily="18" charset="0"/>
          </a:endParaRPr>
        </a:p>
      </dgm:t>
    </dgm:pt>
    <dgm:pt modelId="{633C96E9-C2B6-41DA-BB8B-FE35F499EE3F}">
      <dgm:prSet/>
      <dgm:spPr/>
      <dgm:t>
        <a:bodyPr/>
        <a:lstStyle/>
        <a:p>
          <a:r>
            <a:rPr lang="en-US" b="1" i="1" dirty="0" smtClean="0">
              <a:latin typeface="Times New Roman" panose="02020603050405020304" pitchFamily="18" charset="0"/>
              <a:cs typeface="Times New Roman" panose="02020603050405020304" pitchFamily="18" charset="0"/>
            </a:rPr>
            <a:t>Close</a:t>
          </a:r>
          <a:r>
            <a:rPr lang="en-US" dirty="0" smtClean="0">
              <a:latin typeface="Times New Roman" panose="02020603050405020304" pitchFamily="18" charset="0"/>
              <a:cs typeface="Times New Roman" panose="02020603050405020304" pitchFamily="18" charset="0"/>
            </a:rPr>
            <a:t> with a clear request, specific deadline, and cordial comment</a:t>
          </a:r>
          <a:endParaRPr lang="en-US" dirty="0">
            <a:latin typeface="Times New Roman" panose="02020603050405020304" pitchFamily="18" charset="0"/>
            <a:cs typeface="Times New Roman" panose="02020603050405020304" pitchFamily="18" charset="0"/>
          </a:endParaRPr>
        </a:p>
      </dgm:t>
    </dgm:pt>
    <dgm:pt modelId="{0838CFC8-8957-4400-9224-053E6C01E126}" type="parTrans" cxnId="{7D4CB853-9CA2-4702-9721-F18C55DF6D9A}">
      <dgm:prSet/>
      <dgm:spPr/>
      <dgm:t>
        <a:bodyPr/>
        <a:lstStyle/>
        <a:p>
          <a:endParaRPr lang="en-US">
            <a:latin typeface="Palatino Linotype" pitchFamily="18" charset="0"/>
          </a:endParaRPr>
        </a:p>
      </dgm:t>
    </dgm:pt>
    <dgm:pt modelId="{958A7E76-CF1B-472E-9600-A9D53933B70F}" type="sibTrans" cxnId="{7D4CB853-9CA2-4702-9721-F18C55DF6D9A}">
      <dgm:prSet/>
      <dgm:spPr/>
      <dgm:t>
        <a:bodyPr/>
        <a:lstStyle/>
        <a:p>
          <a:endParaRPr lang="en-US">
            <a:latin typeface="Palatino Linotype" pitchFamily="18" charset="0"/>
          </a:endParaRPr>
        </a:p>
      </dgm:t>
    </dgm:pt>
    <dgm:pt modelId="{8C9CCC98-D17B-4603-8E00-5D12D4DBD9A2}" type="pres">
      <dgm:prSet presAssocID="{EAD8D4C9-6722-437E-96B0-0AAC0B669B00}" presName="linearFlow" presStyleCnt="0">
        <dgm:presLayoutVars>
          <dgm:dir/>
          <dgm:animLvl val="lvl"/>
          <dgm:resizeHandles val="exact"/>
        </dgm:presLayoutVars>
      </dgm:prSet>
      <dgm:spPr/>
      <dgm:t>
        <a:bodyPr/>
        <a:lstStyle/>
        <a:p>
          <a:endParaRPr lang="en-US"/>
        </a:p>
      </dgm:t>
    </dgm:pt>
    <dgm:pt modelId="{D5247E22-2A7F-442C-9B7A-F17484ABCD45}" type="pres">
      <dgm:prSet presAssocID="{BA4ACF19-19A0-4EE9-A771-39B3A871C1C8}" presName="composite" presStyleCnt="0"/>
      <dgm:spPr/>
    </dgm:pt>
    <dgm:pt modelId="{E281AE2C-4EB8-4737-9AE3-063BFEFB68E4}" type="pres">
      <dgm:prSet presAssocID="{BA4ACF19-19A0-4EE9-A771-39B3A871C1C8}" presName="parentText" presStyleLbl="alignNode1" presStyleIdx="0" presStyleCnt="4">
        <dgm:presLayoutVars>
          <dgm:chMax val="1"/>
          <dgm:bulletEnabled val="1"/>
        </dgm:presLayoutVars>
      </dgm:prSet>
      <dgm:spPr/>
      <dgm:t>
        <a:bodyPr/>
        <a:lstStyle/>
        <a:p>
          <a:endParaRPr lang="en-US"/>
        </a:p>
      </dgm:t>
    </dgm:pt>
    <dgm:pt modelId="{E68570CC-35BC-4DC4-9820-53545F53F20C}" type="pres">
      <dgm:prSet presAssocID="{BA4ACF19-19A0-4EE9-A771-39B3A871C1C8}" presName="descendantText" presStyleLbl="alignAcc1" presStyleIdx="0" presStyleCnt="4">
        <dgm:presLayoutVars>
          <dgm:bulletEnabled val="1"/>
        </dgm:presLayoutVars>
      </dgm:prSet>
      <dgm:spPr/>
      <dgm:t>
        <a:bodyPr/>
        <a:lstStyle/>
        <a:p>
          <a:endParaRPr lang="en-US"/>
        </a:p>
      </dgm:t>
    </dgm:pt>
    <dgm:pt modelId="{E66C5204-721A-4001-8E9C-18B63C35059F}" type="pres">
      <dgm:prSet presAssocID="{76A75769-8D48-44FE-B743-A4BF45C1A242}" presName="sp" presStyleCnt="0"/>
      <dgm:spPr/>
    </dgm:pt>
    <dgm:pt modelId="{61F6F9CE-34AF-433E-A5F7-16E41D185727}" type="pres">
      <dgm:prSet presAssocID="{346C1AA1-D495-4384-80D9-A39CCE5CA60C}" presName="composite" presStyleCnt="0"/>
      <dgm:spPr/>
    </dgm:pt>
    <dgm:pt modelId="{158CBF21-3994-4015-9BE7-BC14291FE7FF}" type="pres">
      <dgm:prSet presAssocID="{346C1AA1-D495-4384-80D9-A39CCE5CA60C}" presName="parentText" presStyleLbl="alignNode1" presStyleIdx="1" presStyleCnt="4">
        <dgm:presLayoutVars>
          <dgm:chMax val="1"/>
          <dgm:bulletEnabled val="1"/>
        </dgm:presLayoutVars>
      </dgm:prSet>
      <dgm:spPr/>
      <dgm:t>
        <a:bodyPr/>
        <a:lstStyle/>
        <a:p>
          <a:endParaRPr lang="en-US"/>
        </a:p>
      </dgm:t>
    </dgm:pt>
    <dgm:pt modelId="{FFF377D8-8822-480C-BE02-638B675F6511}" type="pres">
      <dgm:prSet presAssocID="{346C1AA1-D495-4384-80D9-A39CCE5CA60C}" presName="descendantText" presStyleLbl="alignAcc1" presStyleIdx="1" presStyleCnt="4">
        <dgm:presLayoutVars>
          <dgm:bulletEnabled val="1"/>
        </dgm:presLayoutVars>
      </dgm:prSet>
      <dgm:spPr/>
      <dgm:t>
        <a:bodyPr/>
        <a:lstStyle/>
        <a:p>
          <a:endParaRPr lang="en-US"/>
        </a:p>
      </dgm:t>
    </dgm:pt>
    <dgm:pt modelId="{FCC1F4D0-6958-42F2-96A4-FC76CC3ADFB8}" type="pres">
      <dgm:prSet presAssocID="{DD299285-F792-4BFF-AE60-31A98A8F8E2B}" presName="sp" presStyleCnt="0"/>
      <dgm:spPr/>
    </dgm:pt>
    <dgm:pt modelId="{B03F14B7-4BC1-4BBA-A95C-B6BD543EC37C}" type="pres">
      <dgm:prSet presAssocID="{2CEF7DB3-27E8-4F4D-B600-F44A1A18ADA5}" presName="composite" presStyleCnt="0"/>
      <dgm:spPr/>
    </dgm:pt>
    <dgm:pt modelId="{F7445E39-1FF6-4208-9724-A8CC3DABD027}" type="pres">
      <dgm:prSet presAssocID="{2CEF7DB3-27E8-4F4D-B600-F44A1A18ADA5}" presName="parentText" presStyleLbl="alignNode1" presStyleIdx="2" presStyleCnt="4">
        <dgm:presLayoutVars>
          <dgm:chMax val="1"/>
          <dgm:bulletEnabled val="1"/>
        </dgm:presLayoutVars>
      </dgm:prSet>
      <dgm:spPr/>
      <dgm:t>
        <a:bodyPr/>
        <a:lstStyle/>
        <a:p>
          <a:endParaRPr lang="en-US"/>
        </a:p>
      </dgm:t>
    </dgm:pt>
    <dgm:pt modelId="{E52B7703-DF57-4254-8FCC-D6B64CE0B2A9}" type="pres">
      <dgm:prSet presAssocID="{2CEF7DB3-27E8-4F4D-B600-F44A1A18ADA5}" presName="descendantText" presStyleLbl="alignAcc1" presStyleIdx="2" presStyleCnt="4">
        <dgm:presLayoutVars>
          <dgm:bulletEnabled val="1"/>
        </dgm:presLayoutVars>
      </dgm:prSet>
      <dgm:spPr/>
      <dgm:t>
        <a:bodyPr/>
        <a:lstStyle/>
        <a:p>
          <a:endParaRPr lang="en-US"/>
        </a:p>
      </dgm:t>
    </dgm:pt>
    <dgm:pt modelId="{DD10746D-FB09-46AF-8034-58C577183CF7}" type="pres">
      <dgm:prSet presAssocID="{34DC34D6-1303-44D8-9DA0-193CA02EB98A}" presName="sp" presStyleCnt="0"/>
      <dgm:spPr/>
    </dgm:pt>
    <dgm:pt modelId="{A4087BD5-CF3E-4573-8EE0-A9F77698400A}" type="pres">
      <dgm:prSet presAssocID="{853804BF-C726-4FD2-BCD1-D328CC25DB2A}" presName="composite" presStyleCnt="0"/>
      <dgm:spPr/>
    </dgm:pt>
    <dgm:pt modelId="{53DFFF0D-9E6C-4567-9DA7-38D8F142B288}" type="pres">
      <dgm:prSet presAssocID="{853804BF-C726-4FD2-BCD1-D328CC25DB2A}" presName="parentText" presStyleLbl="alignNode1" presStyleIdx="3" presStyleCnt="4">
        <dgm:presLayoutVars>
          <dgm:chMax val="1"/>
          <dgm:bulletEnabled val="1"/>
        </dgm:presLayoutVars>
      </dgm:prSet>
      <dgm:spPr/>
      <dgm:t>
        <a:bodyPr/>
        <a:lstStyle/>
        <a:p>
          <a:endParaRPr lang="en-US"/>
        </a:p>
      </dgm:t>
    </dgm:pt>
    <dgm:pt modelId="{6DF741F9-E3C9-452C-B105-58BFA41E2E48}" type="pres">
      <dgm:prSet presAssocID="{853804BF-C726-4FD2-BCD1-D328CC25DB2A}" presName="descendantText" presStyleLbl="alignAcc1" presStyleIdx="3" presStyleCnt="4">
        <dgm:presLayoutVars>
          <dgm:bulletEnabled val="1"/>
        </dgm:presLayoutVars>
      </dgm:prSet>
      <dgm:spPr/>
      <dgm:t>
        <a:bodyPr/>
        <a:lstStyle/>
        <a:p>
          <a:endParaRPr lang="en-US"/>
        </a:p>
      </dgm:t>
    </dgm:pt>
  </dgm:ptLst>
  <dgm:cxnLst>
    <dgm:cxn modelId="{4353BB13-8E18-4B19-A11F-D04AD187BF1F}" type="presOf" srcId="{B77A8E34-E692-4021-96FA-3CC72CC59EF5}" destId="{E68570CC-35BC-4DC4-9820-53545F53F20C}" srcOrd="0" destOrd="0" presId="urn:microsoft.com/office/officeart/2005/8/layout/chevron2"/>
    <dgm:cxn modelId="{0943461F-97EE-4DB7-B8CD-300549F9FDDD}" srcId="{EAD8D4C9-6722-437E-96B0-0AAC0B669B00}" destId="{346C1AA1-D495-4384-80D9-A39CCE5CA60C}" srcOrd="1" destOrd="0" parTransId="{13F6A736-644C-4203-B24A-C0F34ADAE80F}" sibTransId="{DD299285-F792-4BFF-AE60-31A98A8F8E2B}"/>
    <dgm:cxn modelId="{7D728E38-6A4E-437A-A467-C2A54A423FE6}" type="presOf" srcId="{225B757C-D6CA-4AEC-A4D2-6F84EB29699D}" destId="{FFF377D8-8822-480C-BE02-638B675F6511}" srcOrd="0" destOrd="0" presId="urn:microsoft.com/office/officeart/2005/8/layout/chevron2"/>
    <dgm:cxn modelId="{FE5AC22B-0C64-4136-9A5C-44275CAE6B5B}" type="presOf" srcId="{346C1AA1-D495-4384-80D9-A39CCE5CA60C}" destId="{158CBF21-3994-4015-9BE7-BC14291FE7FF}" srcOrd="0" destOrd="0" presId="urn:microsoft.com/office/officeart/2005/8/layout/chevron2"/>
    <dgm:cxn modelId="{7F0BA3E6-0D8D-4BC0-85D7-917BA353AFDE}" srcId="{EAD8D4C9-6722-437E-96B0-0AAC0B669B00}" destId="{2CEF7DB3-27E8-4F4D-B600-F44A1A18ADA5}" srcOrd="2" destOrd="0" parTransId="{3355AC8A-A172-4776-B7E7-AE4CC54A58DD}" sibTransId="{34DC34D6-1303-44D8-9DA0-193CA02EB98A}"/>
    <dgm:cxn modelId="{05745308-B0EB-46A7-8049-6D1B3F786EE0}" srcId="{EAD8D4C9-6722-437E-96B0-0AAC0B669B00}" destId="{853804BF-C726-4FD2-BCD1-D328CC25DB2A}" srcOrd="3" destOrd="0" parTransId="{C61F43D8-D459-47A9-8703-C970FB50E213}" sibTransId="{AA4FA140-2B6F-415A-B90E-1E8EC3BB1B2D}"/>
    <dgm:cxn modelId="{7D4CB853-9CA2-4702-9721-F18C55DF6D9A}" srcId="{853804BF-C726-4FD2-BCD1-D328CC25DB2A}" destId="{633C96E9-C2B6-41DA-BB8B-FE35F499EE3F}" srcOrd="0" destOrd="0" parTransId="{0838CFC8-8957-4400-9224-053E6C01E126}" sibTransId="{958A7E76-CF1B-472E-9600-A9D53933B70F}"/>
    <dgm:cxn modelId="{04E6D392-98B1-4A0D-BC9D-8FB0B475F041}" type="presOf" srcId="{BA4ACF19-19A0-4EE9-A771-39B3A871C1C8}" destId="{E281AE2C-4EB8-4737-9AE3-063BFEFB68E4}" srcOrd="0" destOrd="0" presId="urn:microsoft.com/office/officeart/2005/8/layout/chevron2"/>
    <dgm:cxn modelId="{3F61F794-30C3-4EF5-8E0E-A620B50C7AF8}" type="presOf" srcId="{853804BF-C726-4FD2-BCD1-D328CC25DB2A}" destId="{53DFFF0D-9E6C-4567-9DA7-38D8F142B288}" srcOrd="0" destOrd="0" presId="urn:microsoft.com/office/officeart/2005/8/layout/chevron2"/>
    <dgm:cxn modelId="{A370170D-1305-4A54-9A6D-3D4330188271}" srcId="{346C1AA1-D495-4384-80D9-A39CCE5CA60C}" destId="{225B757C-D6CA-4AEC-A4D2-6F84EB29699D}" srcOrd="0" destOrd="0" parTransId="{32A611ED-DD1B-41B7-B1C3-B5F8F4E2B20E}" sibTransId="{C22FA927-A906-4D46-91CF-80F9AB00C0AF}"/>
    <dgm:cxn modelId="{9CEE9331-6C66-46C2-A68E-B64F0F5905E3}" srcId="{2CEF7DB3-27E8-4F4D-B600-F44A1A18ADA5}" destId="{588C5C18-098F-4556-B0DD-2D151B5A4FF9}" srcOrd="0" destOrd="0" parTransId="{719DAC00-227B-42A6-A2B8-43C11E2A54FF}" sibTransId="{9F81B800-8E5A-462B-90C7-61CCD22893C7}"/>
    <dgm:cxn modelId="{AD68EFAE-F2AF-4C96-B870-C8B7B0ECEA8D}" type="presOf" srcId="{588C5C18-098F-4556-B0DD-2D151B5A4FF9}" destId="{E52B7703-DF57-4254-8FCC-D6B64CE0B2A9}" srcOrd="0" destOrd="0" presId="urn:microsoft.com/office/officeart/2005/8/layout/chevron2"/>
    <dgm:cxn modelId="{0B165394-A4B9-4C70-A722-B70DF497CED6}" srcId="{BA4ACF19-19A0-4EE9-A771-39B3A871C1C8}" destId="{B77A8E34-E692-4021-96FA-3CC72CC59EF5}" srcOrd="0" destOrd="0" parTransId="{41A2ACF0-E29B-47D5-9456-22E5496A2CD8}" sibTransId="{2F04611F-D0EE-43CF-9B4B-2026A15DE496}"/>
    <dgm:cxn modelId="{FA31C246-72B2-497A-83EF-C74045D9F361}" type="presOf" srcId="{2CEF7DB3-27E8-4F4D-B600-F44A1A18ADA5}" destId="{F7445E39-1FF6-4208-9724-A8CC3DABD027}" srcOrd="0" destOrd="0" presId="urn:microsoft.com/office/officeart/2005/8/layout/chevron2"/>
    <dgm:cxn modelId="{275EAA88-BEE6-4ECD-B52C-33E520C56ED5}" type="presOf" srcId="{633C96E9-C2B6-41DA-BB8B-FE35F499EE3F}" destId="{6DF741F9-E3C9-452C-B105-58BFA41E2E48}" srcOrd="0" destOrd="0" presId="urn:microsoft.com/office/officeart/2005/8/layout/chevron2"/>
    <dgm:cxn modelId="{DB53AE2B-CB3D-4746-BC43-5D0E5DF58FF7}" type="presOf" srcId="{EAD8D4C9-6722-437E-96B0-0AAC0B669B00}" destId="{8C9CCC98-D17B-4603-8E00-5D12D4DBD9A2}" srcOrd="0" destOrd="0" presId="urn:microsoft.com/office/officeart/2005/8/layout/chevron2"/>
    <dgm:cxn modelId="{714EEB70-8D85-45C8-AEB0-96A45856A908}" srcId="{EAD8D4C9-6722-437E-96B0-0AAC0B669B00}" destId="{BA4ACF19-19A0-4EE9-A771-39B3A871C1C8}" srcOrd="0" destOrd="0" parTransId="{47D54153-DC54-4114-BA10-949FB85D0808}" sibTransId="{76A75769-8D48-44FE-B743-A4BF45C1A242}"/>
    <dgm:cxn modelId="{026F63CB-7E1F-436A-9B7C-0C6A6DD97400}" type="presParOf" srcId="{8C9CCC98-D17B-4603-8E00-5D12D4DBD9A2}" destId="{D5247E22-2A7F-442C-9B7A-F17484ABCD45}" srcOrd="0" destOrd="0" presId="urn:microsoft.com/office/officeart/2005/8/layout/chevron2"/>
    <dgm:cxn modelId="{ADF36B53-7CE9-4071-BC52-843043208BA1}" type="presParOf" srcId="{D5247E22-2A7F-442C-9B7A-F17484ABCD45}" destId="{E281AE2C-4EB8-4737-9AE3-063BFEFB68E4}" srcOrd="0" destOrd="0" presId="urn:microsoft.com/office/officeart/2005/8/layout/chevron2"/>
    <dgm:cxn modelId="{1C3547BF-3D97-40A7-8A49-4FF7CFB0C180}" type="presParOf" srcId="{D5247E22-2A7F-442C-9B7A-F17484ABCD45}" destId="{E68570CC-35BC-4DC4-9820-53545F53F20C}" srcOrd="1" destOrd="0" presId="urn:microsoft.com/office/officeart/2005/8/layout/chevron2"/>
    <dgm:cxn modelId="{6DDCE1A7-524D-44D3-8155-2B48F2D29474}" type="presParOf" srcId="{8C9CCC98-D17B-4603-8E00-5D12D4DBD9A2}" destId="{E66C5204-721A-4001-8E9C-18B63C35059F}" srcOrd="1" destOrd="0" presId="urn:microsoft.com/office/officeart/2005/8/layout/chevron2"/>
    <dgm:cxn modelId="{783C6067-51CC-48EE-B057-5771FA6FD1A6}" type="presParOf" srcId="{8C9CCC98-D17B-4603-8E00-5D12D4DBD9A2}" destId="{61F6F9CE-34AF-433E-A5F7-16E41D185727}" srcOrd="2" destOrd="0" presId="urn:microsoft.com/office/officeart/2005/8/layout/chevron2"/>
    <dgm:cxn modelId="{FCEAB2B3-6248-4875-8779-52A6600AA4EC}" type="presParOf" srcId="{61F6F9CE-34AF-433E-A5F7-16E41D185727}" destId="{158CBF21-3994-4015-9BE7-BC14291FE7FF}" srcOrd="0" destOrd="0" presId="urn:microsoft.com/office/officeart/2005/8/layout/chevron2"/>
    <dgm:cxn modelId="{1775892F-C4D6-4474-97BE-474782AA8DC5}" type="presParOf" srcId="{61F6F9CE-34AF-433E-A5F7-16E41D185727}" destId="{FFF377D8-8822-480C-BE02-638B675F6511}" srcOrd="1" destOrd="0" presId="urn:microsoft.com/office/officeart/2005/8/layout/chevron2"/>
    <dgm:cxn modelId="{9C8F59C0-A63D-476C-BD91-A81EE5A05770}" type="presParOf" srcId="{8C9CCC98-D17B-4603-8E00-5D12D4DBD9A2}" destId="{FCC1F4D0-6958-42F2-96A4-FC76CC3ADFB8}" srcOrd="3" destOrd="0" presId="urn:microsoft.com/office/officeart/2005/8/layout/chevron2"/>
    <dgm:cxn modelId="{863007F3-0538-4DE1-831E-27A291D80411}" type="presParOf" srcId="{8C9CCC98-D17B-4603-8E00-5D12D4DBD9A2}" destId="{B03F14B7-4BC1-4BBA-A95C-B6BD543EC37C}" srcOrd="4" destOrd="0" presId="urn:microsoft.com/office/officeart/2005/8/layout/chevron2"/>
    <dgm:cxn modelId="{CD824FB2-1AF5-4D56-8C4F-2E494EC1A533}" type="presParOf" srcId="{B03F14B7-4BC1-4BBA-A95C-B6BD543EC37C}" destId="{F7445E39-1FF6-4208-9724-A8CC3DABD027}" srcOrd="0" destOrd="0" presId="urn:microsoft.com/office/officeart/2005/8/layout/chevron2"/>
    <dgm:cxn modelId="{E9F6860E-C4BF-4859-9257-57778D8962C2}" type="presParOf" srcId="{B03F14B7-4BC1-4BBA-A95C-B6BD543EC37C}" destId="{E52B7703-DF57-4254-8FCC-D6B64CE0B2A9}" srcOrd="1" destOrd="0" presId="urn:microsoft.com/office/officeart/2005/8/layout/chevron2"/>
    <dgm:cxn modelId="{CE52AD4A-DD50-4BC8-AF09-4BE6648CF6C9}" type="presParOf" srcId="{8C9CCC98-D17B-4603-8E00-5D12D4DBD9A2}" destId="{DD10746D-FB09-46AF-8034-58C577183CF7}" srcOrd="5" destOrd="0" presId="urn:microsoft.com/office/officeart/2005/8/layout/chevron2"/>
    <dgm:cxn modelId="{DE947F39-1DF4-494D-A64D-895EA2F15B31}" type="presParOf" srcId="{8C9CCC98-D17B-4603-8E00-5D12D4DBD9A2}" destId="{A4087BD5-CF3E-4573-8EE0-A9F77698400A}" srcOrd="6" destOrd="0" presId="urn:microsoft.com/office/officeart/2005/8/layout/chevron2"/>
    <dgm:cxn modelId="{C9BFEF5B-94AA-498E-BBB6-9F197E39B4BE}" type="presParOf" srcId="{A4087BD5-CF3E-4573-8EE0-A9F77698400A}" destId="{53DFFF0D-9E6C-4567-9DA7-38D8F142B288}" srcOrd="0" destOrd="0" presId="urn:microsoft.com/office/officeart/2005/8/layout/chevron2"/>
    <dgm:cxn modelId="{8CC9B767-E8D7-4D7C-9081-A92C26040299}" type="presParOf" srcId="{A4087BD5-CF3E-4573-8EE0-A9F77698400A}" destId="{6DF741F9-E3C9-452C-B105-58BFA41E2E48}"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D9BA272-046B-4EAC-8728-546E92468A9C}" type="doc">
      <dgm:prSet loTypeId="urn:microsoft.com/office/officeart/2005/8/layout/vList5" loCatId="list" qsTypeId="urn:microsoft.com/office/officeart/2005/8/quickstyle/simple1" qsCatId="simple" csTypeId="urn:microsoft.com/office/officeart/2005/8/colors/colorful4" csCatId="colorful" phldr="1"/>
      <dgm:spPr/>
      <dgm:t>
        <a:bodyPr/>
        <a:lstStyle/>
        <a:p>
          <a:endParaRPr lang="en-US"/>
        </a:p>
      </dgm:t>
    </dgm:pt>
    <dgm:pt modelId="{036DA557-FFCC-4F44-BDD1-4E25DF698784}">
      <dgm:prSet phldrT="[Text]"/>
      <dgm:spPr/>
      <dgm:t>
        <a:bodyPr/>
        <a:lstStyle/>
        <a:p>
          <a:r>
            <a:rPr lang="en-US" i="0" dirty="0" smtClean="0">
              <a:latin typeface="Times New Roman" panose="02020603050405020304" pitchFamily="18" charset="0"/>
              <a:cs typeface="Times New Roman" panose="02020603050405020304" pitchFamily="18" charset="0"/>
            </a:rPr>
            <a:t>Goals and Buy In</a:t>
          </a:r>
          <a:endParaRPr lang="en-US" i="0" dirty="0">
            <a:latin typeface="Times New Roman" panose="02020603050405020304" pitchFamily="18" charset="0"/>
            <a:cs typeface="Times New Roman" panose="02020603050405020304" pitchFamily="18" charset="0"/>
          </a:endParaRPr>
        </a:p>
      </dgm:t>
    </dgm:pt>
    <dgm:pt modelId="{7664AAFD-EF74-450D-8FC2-AC7DE7F80EFC}" type="parTrans" cxnId="{CF01838E-1595-4ABF-A3CA-089915DA3896}">
      <dgm:prSet/>
      <dgm:spPr/>
      <dgm:t>
        <a:bodyPr/>
        <a:lstStyle/>
        <a:p>
          <a:endParaRPr lang="en-US" i="0">
            <a:latin typeface="Palatino Linotype" pitchFamily="18" charset="0"/>
          </a:endParaRPr>
        </a:p>
      </dgm:t>
    </dgm:pt>
    <dgm:pt modelId="{2EB4D471-C18D-4573-9F33-F25E13624003}" type="sibTrans" cxnId="{CF01838E-1595-4ABF-A3CA-089915DA3896}">
      <dgm:prSet/>
      <dgm:spPr/>
      <dgm:t>
        <a:bodyPr/>
        <a:lstStyle/>
        <a:p>
          <a:endParaRPr lang="en-US" i="0">
            <a:latin typeface="Palatino Linotype" pitchFamily="18" charset="0"/>
          </a:endParaRPr>
        </a:p>
      </dgm:t>
    </dgm:pt>
    <dgm:pt modelId="{BD829468-B478-4BFE-94BD-D15D30864DFE}">
      <dgm:prSet/>
      <dgm:spPr/>
      <dgm:t>
        <a:bodyPr/>
        <a:lstStyle/>
        <a:p>
          <a:r>
            <a:rPr lang="en-US" i="0" dirty="0" smtClean="0">
              <a:latin typeface="Times New Roman" panose="02020603050405020304" pitchFamily="18" charset="0"/>
              <a:cs typeface="Times New Roman" panose="02020603050405020304" pitchFamily="18" charset="0"/>
            </a:rPr>
            <a:t>Leadership</a:t>
          </a:r>
          <a:endParaRPr lang="en-US" b="1" i="0" dirty="0" smtClean="0">
            <a:latin typeface="Times New Roman" panose="02020603050405020304" pitchFamily="18" charset="0"/>
            <a:cs typeface="Times New Roman" panose="02020603050405020304" pitchFamily="18" charset="0"/>
          </a:endParaRPr>
        </a:p>
      </dgm:t>
    </dgm:pt>
    <dgm:pt modelId="{07DD09CC-FE52-4B98-AAA8-C0C83134BEF7}" type="parTrans" cxnId="{1DD9EDAB-148C-4BED-81E6-917A103536A3}">
      <dgm:prSet/>
      <dgm:spPr/>
      <dgm:t>
        <a:bodyPr/>
        <a:lstStyle/>
        <a:p>
          <a:endParaRPr lang="en-US" i="0">
            <a:latin typeface="Palatino Linotype" pitchFamily="18" charset="0"/>
          </a:endParaRPr>
        </a:p>
      </dgm:t>
    </dgm:pt>
    <dgm:pt modelId="{00FFD477-9A81-4ECB-B66F-D950882FE778}" type="sibTrans" cxnId="{1DD9EDAB-148C-4BED-81E6-917A103536A3}">
      <dgm:prSet/>
      <dgm:spPr/>
      <dgm:t>
        <a:bodyPr/>
        <a:lstStyle/>
        <a:p>
          <a:endParaRPr lang="en-US" i="0">
            <a:latin typeface="Palatino Linotype" pitchFamily="18" charset="0"/>
          </a:endParaRPr>
        </a:p>
      </dgm:t>
    </dgm:pt>
    <dgm:pt modelId="{DE5522A2-FB44-4613-B865-6A2D6C90C9DC}">
      <dgm:prSet/>
      <dgm:spPr/>
      <dgm:t>
        <a:bodyPr/>
        <a:lstStyle/>
        <a:p>
          <a:r>
            <a:rPr lang="en-US" i="0" dirty="0" smtClean="0">
              <a:latin typeface="Times New Roman" panose="02020603050405020304" pitchFamily="18" charset="0"/>
              <a:cs typeface="Times New Roman" panose="02020603050405020304" pitchFamily="18" charset="0"/>
            </a:rPr>
            <a:t>Accountable</a:t>
          </a:r>
        </a:p>
      </dgm:t>
    </dgm:pt>
    <dgm:pt modelId="{4FDFD8D2-A5FD-4746-B59F-00E82B2C2029}" type="parTrans" cxnId="{518C2D50-01EF-4A0B-8201-63CD9F9D806D}">
      <dgm:prSet/>
      <dgm:spPr/>
      <dgm:t>
        <a:bodyPr/>
        <a:lstStyle/>
        <a:p>
          <a:endParaRPr lang="en-US" i="0">
            <a:latin typeface="Palatino Linotype" pitchFamily="18" charset="0"/>
          </a:endParaRPr>
        </a:p>
      </dgm:t>
    </dgm:pt>
    <dgm:pt modelId="{917FAEB7-ABFD-48E1-9A1D-FC9A5247D60F}" type="sibTrans" cxnId="{518C2D50-01EF-4A0B-8201-63CD9F9D806D}">
      <dgm:prSet/>
      <dgm:spPr/>
      <dgm:t>
        <a:bodyPr/>
        <a:lstStyle/>
        <a:p>
          <a:endParaRPr lang="en-US" i="0">
            <a:latin typeface="Palatino Linotype" pitchFamily="18" charset="0"/>
          </a:endParaRPr>
        </a:p>
      </dgm:t>
    </dgm:pt>
    <dgm:pt modelId="{046E933F-8C73-433C-9B47-D94CC8C3D393}">
      <dgm:prSet/>
      <dgm:spPr/>
      <dgm:t>
        <a:bodyPr/>
        <a:lstStyle/>
        <a:p>
          <a:r>
            <a:rPr lang="en-US" i="0" dirty="0" smtClean="0">
              <a:latin typeface="Times New Roman" panose="02020603050405020304" pitchFamily="18" charset="0"/>
              <a:cs typeface="Times New Roman" panose="02020603050405020304" pitchFamily="18" charset="0"/>
            </a:rPr>
            <a:t>Small</a:t>
          </a:r>
        </a:p>
      </dgm:t>
    </dgm:pt>
    <dgm:pt modelId="{7845CA28-F905-4212-B168-8432E460AFA1}" type="parTrans" cxnId="{379E545A-7FBC-4C34-8D51-D57BB74659B8}">
      <dgm:prSet/>
      <dgm:spPr/>
      <dgm:t>
        <a:bodyPr/>
        <a:lstStyle/>
        <a:p>
          <a:endParaRPr lang="en-US" i="0">
            <a:latin typeface="Palatino Linotype" pitchFamily="18" charset="0"/>
          </a:endParaRPr>
        </a:p>
      </dgm:t>
    </dgm:pt>
    <dgm:pt modelId="{3E3930CD-0DED-4209-9F34-7E114C8AF83E}" type="sibTrans" cxnId="{379E545A-7FBC-4C34-8D51-D57BB74659B8}">
      <dgm:prSet/>
      <dgm:spPr/>
      <dgm:t>
        <a:bodyPr/>
        <a:lstStyle/>
        <a:p>
          <a:endParaRPr lang="en-US" i="0">
            <a:latin typeface="Palatino Linotype" pitchFamily="18" charset="0"/>
          </a:endParaRPr>
        </a:p>
      </dgm:t>
    </dgm:pt>
    <dgm:pt modelId="{66F2808F-975E-4AD5-9B37-F241D2BD784F}">
      <dgm:prSet/>
      <dgm:spPr/>
      <dgm:t>
        <a:bodyPr/>
        <a:lstStyle/>
        <a:p>
          <a:r>
            <a:rPr lang="en-US" b="1" i="0" dirty="0" smtClean="0">
              <a:latin typeface="Times New Roman" panose="02020603050405020304" pitchFamily="18" charset="0"/>
              <a:cs typeface="Times New Roman" panose="02020603050405020304" pitchFamily="18" charset="0"/>
            </a:rPr>
            <a:t>Update</a:t>
          </a:r>
          <a:endParaRPr lang="en-US" i="0" dirty="0" smtClean="0">
            <a:latin typeface="Times New Roman" panose="02020603050405020304" pitchFamily="18" charset="0"/>
            <a:cs typeface="Times New Roman" panose="02020603050405020304" pitchFamily="18" charset="0"/>
          </a:endParaRPr>
        </a:p>
      </dgm:t>
    </dgm:pt>
    <dgm:pt modelId="{BD1A3C13-1CD2-4859-BC15-ABD05562ADE1}" type="parTrans" cxnId="{75EBC835-A4D8-4FB3-AD98-60BD1A7B11DB}">
      <dgm:prSet/>
      <dgm:spPr/>
      <dgm:t>
        <a:bodyPr/>
        <a:lstStyle/>
        <a:p>
          <a:endParaRPr lang="en-US" i="0">
            <a:latin typeface="Palatino Linotype" pitchFamily="18" charset="0"/>
          </a:endParaRPr>
        </a:p>
      </dgm:t>
    </dgm:pt>
    <dgm:pt modelId="{A23556B8-6A91-425B-B897-F7C704329A29}" type="sibTrans" cxnId="{75EBC835-A4D8-4FB3-AD98-60BD1A7B11DB}">
      <dgm:prSet/>
      <dgm:spPr/>
      <dgm:t>
        <a:bodyPr/>
        <a:lstStyle/>
        <a:p>
          <a:endParaRPr lang="en-US" i="0">
            <a:latin typeface="Palatino Linotype" pitchFamily="18" charset="0"/>
          </a:endParaRPr>
        </a:p>
      </dgm:t>
    </dgm:pt>
    <dgm:pt modelId="{0D8BBAA2-14EA-4AB3-B50B-B0EEC32ED964}">
      <dgm:prSet/>
      <dgm:spPr/>
      <dgm:t>
        <a:bodyPr/>
        <a:lstStyle/>
        <a:p>
          <a:r>
            <a:rPr lang="en-US" b="1" i="0" dirty="0" smtClean="0">
              <a:latin typeface="Times New Roman" panose="02020603050405020304" pitchFamily="18" charset="0"/>
              <a:cs typeface="Times New Roman" panose="02020603050405020304" pitchFamily="18" charset="0"/>
            </a:rPr>
            <a:t>Train</a:t>
          </a:r>
          <a:endParaRPr lang="en-US" i="0" dirty="0" smtClean="0">
            <a:latin typeface="Times New Roman" panose="02020603050405020304" pitchFamily="18" charset="0"/>
            <a:cs typeface="Times New Roman" panose="02020603050405020304" pitchFamily="18" charset="0"/>
          </a:endParaRPr>
        </a:p>
      </dgm:t>
    </dgm:pt>
    <dgm:pt modelId="{B766965C-9F34-4BD2-83CC-A6DDA8E9BC0C}" type="parTrans" cxnId="{06CA118A-5F62-4971-A737-3428F6AF3FED}">
      <dgm:prSet/>
      <dgm:spPr/>
      <dgm:t>
        <a:bodyPr/>
        <a:lstStyle/>
        <a:p>
          <a:endParaRPr lang="en-US" i="0">
            <a:latin typeface="Palatino Linotype" pitchFamily="18" charset="0"/>
          </a:endParaRPr>
        </a:p>
      </dgm:t>
    </dgm:pt>
    <dgm:pt modelId="{4933C4E1-64F6-46FC-8360-592087F5EED4}" type="sibTrans" cxnId="{06CA118A-5F62-4971-A737-3428F6AF3FED}">
      <dgm:prSet/>
      <dgm:spPr/>
      <dgm:t>
        <a:bodyPr/>
        <a:lstStyle/>
        <a:p>
          <a:endParaRPr lang="en-US" i="0">
            <a:latin typeface="Palatino Linotype" pitchFamily="18" charset="0"/>
          </a:endParaRPr>
        </a:p>
      </dgm:t>
    </dgm:pt>
    <dgm:pt modelId="{0F074CF4-A42B-4D9A-B1BE-5544BF05FE9D}">
      <dgm:prSet/>
      <dgm:spPr/>
      <dgm:t>
        <a:bodyPr/>
        <a:lstStyle/>
        <a:p>
          <a:r>
            <a:rPr lang="en-US" b="1" i="0" dirty="0" smtClean="0">
              <a:latin typeface="Times New Roman" panose="02020603050405020304" pitchFamily="18" charset="0"/>
              <a:cs typeface="Times New Roman" panose="02020603050405020304" pitchFamily="18" charset="0"/>
            </a:rPr>
            <a:t>Clarify</a:t>
          </a:r>
          <a:endParaRPr lang="en-US" i="0" dirty="0" smtClean="0">
            <a:latin typeface="Times New Roman" panose="02020603050405020304" pitchFamily="18" charset="0"/>
            <a:cs typeface="Times New Roman" panose="02020603050405020304" pitchFamily="18" charset="0"/>
          </a:endParaRPr>
        </a:p>
      </dgm:t>
    </dgm:pt>
    <dgm:pt modelId="{B005AADD-B2D6-44D1-83A9-4955CC084E38}" type="parTrans" cxnId="{0B3F17EF-BB48-4B31-ACD5-AF921D8C4414}">
      <dgm:prSet/>
      <dgm:spPr/>
      <dgm:t>
        <a:bodyPr/>
        <a:lstStyle/>
        <a:p>
          <a:endParaRPr lang="en-US" i="0">
            <a:latin typeface="Palatino Linotype" pitchFamily="18" charset="0"/>
          </a:endParaRPr>
        </a:p>
      </dgm:t>
    </dgm:pt>
    <dgm:pt modelId="{B9CB2C99-F576-44CC-B655-105F0BE6C475}" type="sibTrans" cxnId="{0B3F17EF-BB48-4B31-ACD5-AF921D8C4414}">
      <dgm:prSet/>
      <dgm:spPr/>
      <dgm:t>
        <a:bodyPr/>
        <a:lstStyle/>
        <a:p>
          <a:endParaRPr lang="en-US" i="0">
            <a:latin typeface="Palatino Linotype" pitchFamily="18" charset="0"/>
          </a:endParaRPr>
        </a:p>
      </dgm:t>
    </dgm:pt>
    <dgm:pt modelId="{7F109BF1-24EB-4F4B-8FAD-129E10E7FD34}">
      <dgm:prSet/>
      <dgm:spPr/>
      <dgm:t>
        <a:bodyPr/>
        <a:lstStyle/>
        <a:p>
          <a:r>
            <a:rPr lang="en-US" b="1" i="0" dirty="0" smtClean="0">
              <a:latin typeface="Times New Roman" panose="02020603050405020304" pitchFamily="18" charset="0"/>
              <a:cs typeface="Times New Roman" panose="02020603050405020304" pitchFamily="18" charset="0"/>
            </a:rPr>
            <a:t>Thinking outside of functional roles</a:t>
          </a:r>
        </a:p>
      </dgm:t>
    </dgm:pt>
    <dgm:pt modelId="{7EEFE0CE-66E4-4F81-9933-E3FB655C0A6E}" type="parTrans" cxnId="{3B80FB70-7A93-4FAF-9D58-83EEE8BC3BEC}">
      <dgm:prSet/>
      <dgm:spPr/>
      <dgm:t>
        <a:bodyPr/>
        <a:lstStyle/>
        <a:p>
          <a:endParaRPr lang="en-US" i="0">
            <a:latin typeface="Palatino Linotype" pitchFamily="18" charset="0"/>
          </a:endParaRPr>
        </a:p>
      </dgm:t>
    </dgm:pt>
    <dgm:pt modelId="{A99EFB0A-9306-48CB-A035-AD6916B09A85}" type="sibTrans" cxnId="{3B80FB70-7A93-4FAF-9D58-83EEE8BC3BEC}">
      <dgm:prSet/>
      <dgm:spPr/>
      <dgm:t>
        <a:bodyPr/>
        <a:lstStyle/>
        <a:p>
          <a:endParaRPr lang="en-US" i="0">
            <a:latin typeface="Palatino Linotype" pitchFamily="18" charset="0"/>
          </a:endParaRPr>
        </a:p>
      </dgm:t>
    </dgm:pt>
    <dgm:pt modelId="{C6DF5B5B-BB13-44BF-BB17-A678FC309DB5}">
      <dgm:prSet phldrT="[Text]"/>
      <dgm:spPr/>
      <dgm:t>
        <a:bodyPr/>
        <a:lstStyle/>
        <a:p>
          <a:r>
            <a:rPr lang="en-US" b="0" i="0" dirty="0" smtClean="0">
              <a:latin typeface="Times New Roman" panose="02020603050405020304" pitchFamily="18" charset="0"/>
              <a:cs typeface="Times New Roman" panose="02020603050405020304" pitchFamily="18" charset="0"/>
            </a:rPr>
            <a:t>Set clear goals and get buy in from members</a:t>
          </a:r>
          <a:endParaRPr lang="en-US" b="0" i="0" dirty="0">
            <a:latin typeface="Times New Roman" panose="02020603050405020304" pitchFamily="18" charset="0"/>
            <a:cs typeface="Times New Roman" panose="02020603050405020304" pitchFamily="18" charset="0"/>
          </a:endParaRPr>
        </a:p>
      </dgm:t>
    </dgm:pt>
    <dgm:pt modelId="{22AAB238-C0DF-456A-8593-7CA4A22962FD}" type="parTrans" cxnId="{E85FB791-BB5D-4498-9EF3-3CBEE4A609C0}">
      <dgm:prSet/>
      <dgm:spPr/>
      <dgm:t>
        <a:bodyPr/>
        <a:lstStyle/>
        <a:p>
          <a:endParaRPr lang="en-US" i="0">
            <a:latin typeface="Palatino Linotype" pitchFamily="18" charset="0"/>
          </a:endParaRPr>
        </a:p>
      </dgm:t>
    </dgm:pt>
    <dgm:pt modelId="{B76FC2C7-9FE4-4F4C-879D-592B6D6E42ED}" type="sibTrans" cxnId="{E85FB791-BB5D-4498-9EF3-3CBEE4A609C0}">
      <dgm:prSet/>
      <dgm:spPr/>
      <dgm:t>
        <a:bodyPr/>
        <a:lstStyle/>
        <a:p>
          <a:endParaRPr lang="en-US" i="0">
            <a:latin typeface="Palatino Linotype" pitchFamily="18" charset="0"/>
          </a:endParaRPr>
        </a:p>
      </dgm:t>
    </dgm:pt>
    <dgm:pt modelId="{AD162ECC-481D-4ABB-843A-6C281B75F1A2}">
      <dgm:prSet/>
      <dgm:spPr/>
      <dgm:t>
        <a:bodyPr/>
        <a:lstStyle/>
        <a:p>
          <a:r>
            <a:rPr lang="en-US" b="0" i="0" dirty="0" smtClean="0">
              <a:latin typeface="Times New Roman" panose="02020603050405020304" pitchFamily="18" charset="0"/>
              <a:cs typeface="Times New Roman" panose="02020603050405020304" pitchFamily="18" charset="0"/>
            </a:rPr>
            <a:t>Create a critical mass of leadership</a:t>
          </a:r>
        </a:p>
      </dgm:t>
    </dgm:pt>
    <dgm:pt modelId="{B0DE9718-3FA5-4C08-8B90-3FCE6F201B03}" type="parTrans" cxnId="{236F4D89-7BF4-4115-BC1A-6D256F3B205A}">
      <dgm:prSet/>
      <dgm:spPr/>
      <dgm:t>
        <a:bodyPr/>
        <a:lstStyle/>
        <a:p>
          <a:endParaRPr lang="en-US" i="0">
            <a:latin typeface="Palatino Linotype" pitchFamily="18" charset="0"/>
          </a:endParaRPr>
        </a:p>
      </dgm:t>
    </dgm:pt>
    <dgm:pt modelId="{DBCDF5F4-DA4B-4C97-AECD-782D50D08545}" type="sibTrans" cxnId="{236F4D89-7BF4-4115-BC1A-6D256F3B205A}">
      <dgm:prSet/>
      <dgm:spPr/>
      <dgm:t>
        <a:bodyPr/>
        <a:lstStyle/>
        <a:p>
          <a:endParaRPr lang="en-US" i="0">
            <a:latin typeface="Palatino Linotype" pitchFamily="18" charset="0"/>
          </a:endParaRPr>
        </a:p>
      </dgm:t>
    </dgm:pt>
    <dgm:pt modelId="{89DB84F9-60E1-4AAB-9D82-0FE611C53EDB}">
      <dgm:prSet/>
      <dgm:spPr/>
      <dgm:t>
        <a:bodyPr/>
        <a:lstStyle/>
        <a:p>
          <a:r>
            <a:rPr lang="en-US" b="0" i="0" dirty="0" smtClean="0">
              <a:latin typeface="Times New Roman" panose="02020603050405020304" pitchFamily="18" charset="0"/>
              <a:cs typeface="Times New Roman" panose="02020603050405020304" pitchFamily="18" charset="0"/>
            </a:rPr>
            <a:t>Make sure members are accountable for performance</a:t>
          </a:r>
        </a:p>
      </dgm:t>
    </dgm:pt>
    <dgm:pt modelId="{A1D49799-304B-4EF3-8DDF-DBA4459A422B}" type="parTrans" cxnId="{60E5DC36-C3AE-4854-A13F-FAA54D3B7A17}">
      <dgm:prSet/>
      <dgm:spPr/>
      <dgm:t>
        <a:bodyPr/>
        <a:lstStyle/>
        <a:p>
          <a:endParaRPr lang="en-US" i="0">
            <a:latin typeface="Palatino Linotype" pitchFamily="18" charset="0"/>
          </a:endParaRPr>
        </a:p>
      </dgm:t>
    </dgm:pt>
    <dgm:pt modelId="{4758F6A5-8FF4-4096-9FB9-23E732FBADB9}" type="sibTrans" cxnId="{60E5DC36-C3AE-4854-A13F-FAA54D3B7A17}">
      <dgm:prSet/>
      <dgm:spPr/>
      <dgm:t>
        <a:bodyPr/>
        <a:lstStyle/>
        <a:p>
          <a:endParaRPr lang="en-US" i="0">
            <a:latin typeface="Palatino Linotype" pitchFamily="18" charset="0"/>
          </a:endParaRPr>
        </a:p>
      </dgm:t>
    </dgm:pt>
    <dgm:pt modelId="{98BF875A-4A5B-4532-BD96-0F05AB169937}">
      <dgm:prSet/>
      <dgm:spPr/>
      <dgm:t>
        <a:bodyPr/>
        <a:lstStyle/>
        <a:p>
          <a:r>
            <a:rPr lang="en-US" b="0" i="0" dirty="0" smtClean="0">
              <a:latin typeface="Times New Roman" panose="02020603050405020304" pitchFamily="18" charset="0"/>
              <a:cs typeface="Times New Roman" panose="02020603050405020304" pitchFamily="18" charset="0"/>
            </a:rPr>
            <a:t>Select as small a team as possible, but no smaller</a:t>
          </a:r>
        </a:p>
      </dgm:t>
    </dgm:pt>
    <dgm:pt modelId="{0FCA737E-78A0-417C-BA5E-B8B72C3B23A7}" type="parTrans" cxnId="{CC5F050D-BC19-4D48-9ABA-123DA23485E4}">
      <dgm:prSet/>
      <dgm:spPr/>
      <dgm:t>
        <a:bodyPr/>
        <a:lstStyle/>
        <a:p>
          <a:endParaRPr lang="en-US" i="0">
            <a:latin typeface="Palatino Linotype" pitchFamily="18" charset="0"/>
          </a:endParaRPr>
        </a:p>
      </dgm:t>
    </dgm:pt>
    <dgm:pt modelId="{B8E21215-940D-437A-B3B8-6CB69FC2A0E8}" type="sibTrans" cxnId="{CC5F050D-BC19-4D48-9ABA-123DA23485E4}">
      <dgm:prSet/>
      <dgm:spPr/>
      <dgm:t>
        <a:bodyPr/>
        <a:lstStyle/>
        <a:p>
          <a:endParaRPr lang="en-US" i="0">
            <a:latin typeface="Palatino Linotype" pitchFamily="18" charset="0"/>
          </a:endParaRPr>
        </a:p>
      </dgm:t>
    </dgm:pt>
    <dgm:pt modelId="{3CD7BE3E-2397-478B-A753-F1755E700193}">
      <dgm:prSet/>
      <dgm:spPr/>
      <dgm:t>
        <a:bodyPr/>
        <a:lstStyle/>
        <a:p>
          <a:r>
            <a:rPr lang="en-US" b="0" i="0" dirty="0" smtClean="0">
              <a:latin typeface="Times New Roman" panose="02020603050405020304" pitchFamily="18" charset="0"/>
              <a:cs typeface="Times New Roman" panose="02020603050405020304" pitchFamily="18" charset="0"/>
            </a:rPr>
            <a:t>Update the team regularly with relevant information</a:t>
          </a:r>
        </a:p>
      </dgm:t>
    </dgm:pt>
    <dgm:pt modelId="{F0F5487B-2DDD-4AAA-BC48-2A2DA71ABC3F}" type="parTrans" cxnId="{1C1531F0-67FA-4100-861F-140EA6E9FC80}">
      <dgm:prSet/>
      <dgm:spPr/>
      <dgm:t>
        <a:bodyPr/>
        <a:lstStyle/>
        <a:p>
          <a:endParaRPr lang="en-US" i="0">
            <a:latin typeface="Palatino Linotype" pitchFamily="18" charset="0"/>
          </a:endParaRPr>
        </a:p>
      </dgm:t>
    </dgm:pt>
    <dgm:pt modelId="{A7FB3381-875D-4131-AB06-22989C303793}" type="sibTrans" cxnId="{1C1531F0-67FA-4100-861F-140EA6E9FC80}">
      <dgm:prSet/>
      <dgm:spPr/>
      <dgm:t>
        <a:bodyPr/>
        <a:lstStyle/>
        <a:p>
          <a:endParaRPr lang="en-US" i="0">
            <a:latin typeface="Palatino Linotype" pitchFamily="18" charset="0"/>
          </a:endParaRPr>
        </a:p>
      </dgm:t>
    </dgm:pt>
    <dgm:pt modelId="{EAA93C16-CA14-46CA-8ED1-ACCDE29E6FD5}">
      <dgm:prSet/>
      <dgm:spPr/>
      <dgm:t>
        <a:bodyPr/>
        <a:lstStyle/>
        <a:p>
          <a:r>
            <a:rPr lang="en-US" b="0" i="0" dirty="0" smtClean="0">
              <a:latin typeface="Times New Roman" panose="02020603050405020304" pitchFamily="18" charset="0"/>
              <a:cs typeface="Times New Roman" panose="02020603050405020304" pitchFamily="18" charset="0"/>
            </a:rPr>
            <a:t>Train members in teamwork &amp; process management</a:t>
          </a:r>
        </a:p>
      </dgm:t>
    </dgm:pt>
    <dgm:pt modelId="{5E394AD7-8E75-4676-8572-322E26236294}" type="parTrans" cxnId="{85F6D238-F227-47FB-9881-5FEC073D3116}">
      <dgm:prSet/>
      <dgm:spPr/>
      <dgm:t>
        <a:bodyPr/>
        <a:lstStyle/>
        <a:p>
          <a:endParaRPr lang="en-US" i="0">
            <a:latin typeface="Palatino Linotype" pitchFamily="18" charset="0"/>
          </a:endParaRPr>
        </a:p>
      </dgm:t>
    </dgm:pt>
    <dgm:pt modelId="{A9E2C95D-2C39-4310-85EE-E5D3E1A331F3}" type="sibTrans" cxnId="{85F6D238-F227-47FB-9881-5FEC073D3116}">
      <dgm:prSet/>
      <dgm:spPr/>
      <dgm:t>
        <a:bodyPr/>
        <a:lstStyle/>
        <a:p>
          <a:endParaRPr lang="en-US" i="0">
            <a:latin typeface="Palatino Linotype" pitchFamily="18" charset="0"/>
          </a:endParaRPr>
        </a:p>
      </dgm:t>
    </dgm:pt>
    <dgm:pt modelId="{7FA4CD5A-847E-45CE-8545-F0F3D2449BEE}">
      <dgm:prSet/>
      <dgm:spPr/>
      <dgm:t>
        <a:bodyPr/>
        <a:lstStyle/>
        <a:p>
          <a:r>
            <a:rPr lang="en-US" b="0" i="0" dirty="0" smtClean="0">
              <a:latin typeface="Times New Roman" panose="02020603050405020304" pitchFamily="18" charset="0"/>
              <a:cs typeface="Times New Roman" panose="02020603050405020304" pitchFamily="18" charset="0"/>
            </a:rPr>
            <a:t>Clarify expectations</a:t>
          </a:r>
        </a:p>
      </dgm:t>
    </dgm:pt>
    <dgm:pt modelId="{BBBD4388-5B89-47B7-94DD-7E20B8CB3AB0}" type="parTrans" cxnId="{76B3E7E0-1500-4C06-94D5-110520A39651}">
      <dgm:prSet/>
      <dgm:spPr/>
      <dgm:t>
        <a:bodyPr/>
        <a:lstStyle/>
        <a:p>
          <a:endParaRPr lang="en-US" i="0">
            <a:latin typeface="Palatino Linotype" pitchFamily="18" charset="0"/>
          </a:endParaRPr>
        </a:p>
      </dgm:t>
    </dgm:pt>
    <dgm:pt modelId="{E1C52EC9-2C6C-4859-A234-FD0B4EA6E96E}" type="sibTrans" cxnId="{76B3E7E0-1500-4C06-94D5-110520A39651}">
      <dgm:prSet/>
      <dgm:spPr/>
      <dgm:t>
        <a:bodyPr/>
        <a:lstStyle/>
        <a:p>
          <a:endParaRPr lang="en-US" i="0">
            <a:latin typeface="Palatino Linotype" pitchFamily="18" charset="0"/>
          </a:endParaRPr>
        </a:p>
      </dgm:t>
    </dgm:pt>
    <dgm:pt modelId="{627C0F07-4223-480B-A81B-64F759F45B66}">
      <dgm:prSet/>
      <dgm:spPr/>
      <dgm:t>
        <a:bodyPr/>
        <a:lstStyle/>
        <a:p>
          <a:r>
            <a:rPr lang="en-US" b="0" i="0" dirty="0" smtClean="0">
              <a:latin typeface="Times New Roman" panose="02020603050405020304" pitchFamily="18" charset="0"/>
              <a:cs typeface="Times New Roman" panose="02020603050405020304" pitchFamily="18" charset="0"/>
            </a:rPr>
            <a:t>Encourage thinking outside of functional roles</a:t>
          </a:r>
        </a:p>
      </dgm:t>
    </dgm:pt>
    <dgm:pt modelId="{1EEBB3AE-8634-4F04-82F5-37A98E999DB3}" type="parTrans" cxnId="{3B206DBE-AA01-4903-A9C8-8C6074C18B6D}">
      <dgm:prSet/>
      <dgm:spPr/>
      <dgm:t>
        <a:bodyPr/>
        <a:lstStyle/>
        <a:p>
          <a:endParaRPr lang="en-US" i="0">
            <a:latin typeface="Palatino Linotype" pitchFamily="18" charset="0"/>
          </a:endParaRPr>
        </a:p>
      </dgm:t>
    </dgm:pt>
    <dgm:pt modelId="{EB6E5326-D484-4C19-9D32-B49DA59C965D}" type="sibTrans" cxnId="{3B206DBE-AA01-4903-A9C8-8C6074C18B6D}">
      <dgm:prSet/>
      <dgm:spPr/>
      <dgm:t>
        <a:bodyPr/>
        <a:lstStyle/>
        <a:p>
          <a:endParaRPr lang="en-US" i="0">
            <a:latin typeface="Palatino Linotype" pitchFamily="18" charset="0"/>
          </a:endParaRPr>
        </a:p>
      </dgm:t>
    </dgm:pt>
    <dgm:pt modelId="{1B067F13-465F-4852-B3D0-8737B04C214A}" type="pres">
      <dgm:prSet presAssocID="{8D9BA272-046B-4EAC-8728-546E92468A9C}" presName="Name0" presStyleCnt="0">
        <dgm:presLayoutVars>
          <dgm:dir/>
          <dgm:animLvl val="lvl"/>
          <dgm:resizeHandles val="exact"/>
        </dgm:presLayoutVars>
      </dgm:prSet>
      <dgm:spPr/>
      <dgm:t>
        <a:bodyPr/>
        <a:lstStyle/>
        <a:p>
          <a:endParaRPr lang="en-US"/>
        </a:p>
      </dgm:t>
    </dgm:pt>
    <dgm:pt modelId="{DBE7EF4D-6769-4786-B8A6-1E2455C02B14}" type="pres">
      <dgm:prSet presAssocID="{036DA557-FFCC-4F44-BDD1-4E25DF698784}" presName="linNode" presStyleCnt="0"/>
      <dgm:spPr/>
    </dgm:pt>
    <dgm:pt modelId="{020C175E-E1A6-429E-B7BC-78578808BC5E}" type="pres">
      <dgm:prSet presAssocID="{036DA557-FFCC-4F44-BDD1-4E25DF698784}" presName="parentText" presStyleLbl="node1" presStyleIdx="0" presStyleCnt="8" custLinFactNeighborY="-33">
        <dgm:presLayoutVars>
          <dgm:chMax val="1"/>
          <dgm:bulletEnabled val="1"/>
        </dgm:presLayoutVars>
      </dgm:prSet>
      <dgm:spPr/>
      <dgm:t>
        <a:bodyPr/>
        <a:lstStyle/>
        <a:p>
          <a:endParaRPr lang="en-US"/>
        </a:p>
      </dgm:t>
    </dgm:pt>
    <dgm:pt modelId="{8EF88953-97F8-4F46-980B-30C2071806E9}" type="pres">
      <dgm:prSet presAssocID="{036DA557-FFCC-4F44-BDD1-4E25DF698784}" presName="descendantText" presStyleLbl="alignAccFollowNode1" presStyleIdx="0" presStyleCnt="8">
        <dgm:presLayoutVars>
          <dgm:bulletEnabled val="1"/>
        </dgm:presLayoutVars>
      </dgm:prSet>
      <dgm:spPr/>
      <dgm:t>
        <a:bodyPr/>
        <a:lstStyle/>
        <a:p>
          <a:endParaRPr lang="en-US"/>
        </a:p>
      </dgm:t>
    </dgm:pt>
    <dgm:pt modelId="{682B83EC-77C9-422F-B3E5-5F01B3619E5B}" type="pres">
      <dgm:prSet presAssocID="{2EB4D471-C18D-4573-9F33-F25E13624003}" presName="sp" presStyleCnt="0"/>
      <dgm:spPr/>
    </dgm:pt>
    <dgm:pt modelId="{9746EBDB-9B73-41D1-8B70-72AE6B7C296C}" type="pres">
      <dgm:prSet presAssocID="{BD829468-B478-4BFE-94BD-D15D30864DFE}" presName="linNode" presStyleCnt="0"/>
      <dgm:spPr/>
    </dgm:pt>
    <dgm:pt modelId="{8F0405A8-89F6-4D94-AC13-575EB795289A}" type="pres">
      <dgm:prSet presAssocID="{BD829468-B478-4BFE-94BD-D15D30864DFE}" presName="parentText" presStyleLbl="node1" presStyleIdx="1" presStyleCnt="8">
        <dgm:presLayoutVars>
          <dgm:chMax val="1"/>
          <dgm:bulletEnabled val="1"/>
        </dgm:presLayoutVars>
      </dgm:prSet>
      <dgm:spPr/>
      <dgm:t>
        <a:bodyPr/>
        <a:lstStyle/>
        <a:p>
          <a:endParaRPr lang="en-US"/>
        </a:p>
      </dgm:t>
    </dgm:pt>
    <dgm:pt modelId="{76ED8305-5CE4-48A8-8E62-2A265BF8DE80}" type="pres">
      <dgm:prSet presAssocID="{BD829468-B478-4BFE-94BD-D15D30864DFE}" presName="descendantText" presStyleLbl="alignAccFollowNode1" presStyleIdx="1" presStyleCnt="8">
        <dgm:presLayoutVars>
          <dgm:bulletEnabled val="1"/>
        </dgm:presLayoutVars>
      </dgm:prSet>
      <dgm:spPr/>
      <dgm:t>
        <a:bodyPr/>
        <a:lstStyle/>
        <a:p>
          <a:endParaRPr lang="en-US"/>
        </a:p>
      </dgm:t>
    </dgm:pt>
    <dgm:pt modelId="{5F415D89-12A4-46D8-8F29-70F6DF45CAEA}" type="pres">
      <dgm:prSet presAssocID="{00FFD477-9A81-4ECB-B66F-D950882FE778}" presName="sp" presStyleCnt="0"/>
      <dgm:spPr/>
    </dgm:pt>
    <dgm:pt modelId="{52FB927A-52E7-43A6-905D-46611B2A4AFA}" type="pres">
      <dgm:prSet presAssocID="{DE5522A2-FB44-4613-B865-6A2D6C90C9DC}" presName="linNode" presStyleCnt="0"/>
      <dgm:spPr/>
    </dgm:pt>
    <dgm:pt modelId="{A68CE9FE-A831-42B3-B6CE-929B778C684B}" type="pres">
      <dgm:prSet presAssocID="{DE5522A2-FB44-4613-B865-6A2D6C90C9DC}" presName="parentText" presStyleLbl="node1" presStyleIdx="2" presStyleCnt="8">
        <dgm:presLayoutVars>
          <dgm:chMax val="1"/>
          <dgm:bulletEnabled val="1"/>
        </dgm:presLayoutVars>
      </dgm:prSet>
      <dgm:spPr/>
      <dgm:t>
        <a:bodyPr/>
        <a:lstStyle/>
        <a:p>
          <a:endParaRPr lang="en-US"/>
        </a:p>
      </dgm:t>
    </dgm:pt>
    <dgm:pt modelId="{90E07194-266C-4B0D-9832-817AF1F92FCD}" type="pres">
      <dgm:prSet presAssocID="{DE5522A2-FB44-4613-B865-6A2D6C90C9DC}" presName="descendantText" presStyleLbl="alignAccFollowNode1" presStyleIdx="2" presStyleCnt="8">
        <dgm:presLayoutVars>
          <dgm:bulletEnabled val="1"/>
        </dgm:presLayoutVars>
      </dgm:prSet>
      <dgm:spPr/>
      <dgm:t>
        <a:bodyPr/>
        <a:lstStyle/>
        <a:p>
          <a:endParaRPr lang="en-US"/>
        </a:p>
      </dgm:t>
    </dgm:pt>
    <dgm:pt modelId="{389AD94D-C6B2-4008-B524-56EFB718C70F}" type="pres">
      <dgm:prSet presAssocID="{917FAEB7-ABFD-48E1-9A1D-FC9A5247D60F}" presName="sp" presStyleCnt="0"/>
      <dgm:spPr/>
    </dgm:pt>
    <dgm:pt modelId="{2F9097C3-87E3-4B93-B82A-A02C0CB40F34}" type="pres">
      <dgm:prSet presAssocID="{046E933F-8C73-433C-9B47-D94CC8C3D393}" presName="linNode" presStyleCnt="0"/>
      <dgm:spPr/>
    </dgm:pt>
    <dgm:pt modelId="{8A2631C4-9D77-4CCE-8E4E-F4AA77890EA6}" type="pres">
      <dgm:prSet presAssocID="{046E933F-8C73-433C-9B47-D94CC8C3D393}" presName="parentText" presStyleLbl="node1" presStyleIdx="3" presStyleCnt="8">
        <dgm:presLayoutVars>
          <dgm:chMax val="1"/>
          <dgm:bulletEnabled val="1"/>
        </dgm:presLayoutVars>
      </dgm:prSet>
      <dgm:spPr/>
      <dgm:t>
        <a:bodyPr/>
        <a:lstStyle/>
        <a:p>
          <a:endParaRPr lang="en-US"/>
        </a:p>
      </dgm:t>
    </dgm:pt>
    <dgm:pt modelId="{E3446A47-D6C9-4AA9-8DBE-11945B907253}" type="pres">
      <dgm:prSet presAssocID="{046E933F-8C73-433C-9B47-D94CC8C3D393}" presName="descendantText" presStyleLbl="alignAccFollowNode1" presStyleIdx="3" presStyleCnt="8">
        <dgm:presLayoutVars>
          <dgm:bulletEnabled val="1"/>
        </dgm:presLayoutVars>
      </dgm:prSet>
      <dgm:spPr/>
      <dgm:t>
        <a:bodyPr/>
        <a:lstStyle/>
        <a:p>
          <a:endParaRPr lang="en-US"/>
        </a:p>
      </dgm:t>
    </dgm:pt>
    <dgm:pt modelId="{C022E530-A5DE-4327-AE4E-96E6C4381D9C}" type="pres">
      <dgm:prSet presAssocID="{3E3930CD-0DED-4209-9F34-7E114C8AF83E}" presName="sp" presStyleCnt="0"/>
      <dgm:spPr/>
    </dgm:pt>
    <dgm:pt modelId="{F19F3683-CBA8-450C-A1EC-D63823B38EC3}" type="pres">
      <dgm:prSet presAssocID="{66F2808F-975E-4AD5-9B37-F241D2BD784F}" presName="linNode" presStyleCnt="0"/>
      <dgm:spPr/>
    </dgm:pt>
    <dgm:pt modelId="{4815FD6A-789E-4015-A35B-BEAD7B23E836}" type="pres">
      <dgm:prSet presAssocID="{66F2808F-975E-4AD5-9B37-F241D2BD784F}" presName="parentText" presStyleLbl="node1" presStyleIdx="4" presStyleCnt="8">
        <dgm:presLayoutVars>
          <dgm:chMax val="1"/>
          <dgm:bulletEnabled val="1"/>
        </dgm:presLayoutVars>
      </dgm:prSet>
      <dgm:spPr/>
      <dgm:t>
        <a:bodyPr/>
        <a:lstStyle/>
        <a:p>
          <a:endParaRPr lang="en-US"/>
        </a:p>
      </dgm:t>
    </dgm:pt>
    <dgm:pt modelId="{92C41EE7-14C0-479F-983D-D93E8F05491F}" type="pres">
      <dgm:prSet presAssocID="{66F2808F-975E-4AD5-9B37-F241D2BD784F}" presName="descendantText" presStyleLbl="alignAccFollowNode1" presStyleIdx="4" presStyleCnt="8">
        <dgm:presLayoutVars>
          <dgm:bulletEnabled val="1"/>
        </dgm:presLayoutVars>
      </dgm:prSet>
      <dgm:spPr/>
      <dgm:t>
        <a:bodyPr/>
        <a:lstStyle/>
        <a:p>
          <a:endParaRPr lang="en-US"/>
        </a:p>
      </dgm:t>
    </dgm:pt>
    <dgm:pt modelId="{ACDF13B8-31F9-424A-80EB-155D90DCABAD}" type="pres">
      <dgm:prSet presAssocID="{A23556B8-6A91-425B-B897-F7C704329A29}" presName="sp" presStyleCnt="0"/>
      <dgm:spPr/>
    </dgm:pt>
    <dgm:pt modelId="{0E901B1E-5678-4CE5-8CA1-B1DFE1C45A35}" type="pres">
      <dgm:prSet presAssocID="{0D8BBAA2-14EA-4AB3-B50B-B0EEC32ED964}" presName="linNode" presStyleCnt="0"/>
      <dgm:spPr/>
    </dgm:pt>
    <dgm:pt modelId="{89D2879E-B0E4-4958-9853-C08AE8100ED1}" type="pres">
      <dgm:prSet presAssocID="{0D8BBAA2-14EA-4AB3-B50B-B0EEC32ED964}" presName="parentText" presStyleLbl="node1" presStyleIdx="5" presStyleCnt="8">
        <dgm:presLayoutVars>
          <dgm:chMax val="1"/>
          <dgm:bulletEnabled val="1"/>
        </dgm:presLayoutVars>
      </dgm:prSet>
      <dgm:spPr/>
      <dgm:t>
        <a:bodyPr/>
        <a:lstStyle/>
        <a:p>
          <a:endParaRPr lang="en-US"/>
        </a:p>
      </dgm:t>
    </dgm:pt>
    <dgm:pt modelId="{2E575206-4116-4BF1-924A-C14384DF74C5}" type="pres">
      <dgm:prSet presAssocID="{0D8BBAA2-14EA-4AB3-B50B-B0EEC32ED964}" presName="descendantText" presStyleLbl="alignAccFollowNode1" presStyleIdx="5" presStyleCnt="8">
        <dgm:presLayoutVars>
          <dgm:bulletEnabled val="1"/>
        </dgm:presLayoutVars>
      </dgm:prSet>
      <dgm:spPr/>
      <dgm:t>
        <a:bodyPr/>
        <a:lstStyle/>
        <a:p>
          <a:endParaRPr lang="en-US"/>
        </a:p>
      </dgm:t>
    </dgm:pt>
    <dgm:pt modelId="{AB7B99CF-FDCA-4E62-A5F5-82897A2A39EC}" type="pres">
      <dgm:prSet presAssocID="{4933C4E1-64F6-46FC-8360-592087F5EED4}" presName="sp" presStyleCnt="0"/>
      <dgm:spPr/>
    </dgm:pt>
    <dgm:pt modelId="{D5747145-B918-4F4F-BB4A-60AE31E27A10}" type="pres">
      <dgm:prSet presAssocID="{0F074CF4-A42B-4D9A-B1BE-5544BF05FE9D}" presName="linNode" presStyleCnt="0"/>
      <dgm:spPr/>
    </dgm:pt>
    <dgm:pt modelId="{504C14AD-C44E-448E-982B-E119F66EBCD9}" type="pres">
      <dgm:prSet presAssocID="{0F074CF4-A42B-4D9A-B1BE-5544BF05FE9D}" presName="parentText" presStyleLbl="node1" presStyleIdx="6" presStyleCnt="8">
        <dgm:presLayoutVars>
          <dgm:chMax val="1"/>
          <dgm:bulletEnabled val="1"/>
        </dgm:presLayoutVars>
      </dgm:prSet>
      <dgm:spPr/>
      <dgm:t>
        <a:bodyPr/>
        <a:lstStyle/>
        <a:p>
          <a:endParaRPr lang="en-US"/>
        </a:p>
      </dgm:t>
    </dgm:pt>
    <dgm:pt modelId="{E670FFF7-2522-47FE-8338-ADF323BA324C}" type="pres">
      <dgm:prSet presAssocID="{0F074CF4-A42B-4D9A-B1BE-5544BF05FE9D}" presName="descendantText" presStyleLbl="alignAccFollowNode1" presStyleIdx="6" presStyleCnt="8">
        <dgm:presLayoutVars>
          <dgm:bulletEnabled val="1"/>
        </dgm:presLayoutVars>
      </dgm:prSet>
      <dgm:spPr/>
      <dgm:t>
        <a:bodyPr/>
        <a:lstStyle/>
        <a:p>
          <a:endParaRPr lang="en-US"/>
        </a:p>
      </dgm:t>
    </dgm:pt>
    <dgm:pt modelId="{AD893CBB-6A17-4BF7-B579-915A02E41BB0}" type="pres">
      <dgm:prSet presAssocID="{B9CB2C99-F576-44CC-B655-105F0BE6C475}" presName="sp" presStyleCnt="0"/>
      <dgm:spPr/>
    </dgm:pt>
    <dgm:pt modelId="{1C04F6C3-14DF-4F00-BA67-E2AA07D00D8E}" type="pres">
      <dgm:prSet presAssocID="{7F109BF1-24EB-4F4B-8FAD-129E10E7FD34}" presName="linNode" presStyleCnt="0"/>
      <dgm:spPr/>
    </dgm:pt>
    <dgm:pt modelId="{B04F5BFF-7116-414C-913E-9D3BFC00921B}" type="pres">
      <dgm:prSet presAssocID="{7F109BF1-24EB-4F4B-8FAD-129E10E7FD34}" presName="parentText" presStyleLbl="node1" presStyleIdx="7" presStyleCnt="8">
        <dgm:presLayoutVars>
          <dgm:chMax val="1"/>
          <dgm:bulletEnabled val="1"/>
        </dgm:presLayoutVars>
      </dgm:prSet>
      <dgm:spPr/>
      <dgm:t>
        <a:bodyPr/>
        <a:lstStyle/>
        <a:p>
          <a:endParaRPr lang="en-US"/>
        </a:p>
      </dgm:t>
    </dgm:pt>
    <dgm:pt modelId="{4A4F46B6-C433-428A-ACB9-5A0C374574A4}" type="pres">
      <dgm:prSet presAssocID="{7F109BF1-24EB-4F4B-8FAD-129E10E7FD34}" presName="descendantText" presStyleLbl="alignAccFollowNode1" presStyleIdx="7" presStyleCnt="8">
        <dgm:presLayoutVars>
          <dgm:bulletEnabled val="1"/>
        </dgm:presLayoutVars>
      </dgm:prSet>
      <dgm:spPr/>
      <dgm:t>
        <a:bodyPr/>
        <a:lstStyle/>
        <a:p>
          <a:endParaRPr lang="en-US"/>
        </a:p>
      </dgm:t>
    </dgm:pt>
  </dgm:ptLst>
  <dgm:cxnLst>
    <dgm:cxn modelId="{60E5DC36-C3AE-4854-A13F-FAA54D3B7A17}" srcId="{DE5522A2-FB44-4613-B865-6A2D6C90C9DC}" destId="{89DB84F9-60E1-4AAB-9D82-0FE611C53EDB}" srcOrd="0" destOrd="0" parTransId="{A1D49799-304B-4EF3-8DDF-DBA4459A422B}" sibTransId="{4758F6A5-8FF4-4096-9FB9-23E732FBADB9}"/>
    <dgm:cxn modelId="{552224FE-CDCF-404C-942C-840CB2133CF2}" type="presOf" srcId="{C6DF5B5B-BB13-44BF-BB17-A678FC309DB5}" destId="{8EF88953-97F8-4F46-980B-30C2071806E9}" srcOrd="0" destOrd="0" presId="urn:microsoft.com/office/officeart/2005/8/layout/vList5"/>
    <dgm:cxn modelId="{CF01838E-1595-4ABF-A3CA-089915DA3896}" srcId="{8D9BA272-046B-4EAC-8728-546E92468A9C}" destId="{036DA557-FFCC-4F44-BDD1-4E25DF698784}" srcOrd="0" destOrd="0" parTransId="{7664AAFD-EF74-450D-8FC2-AC7DE7F80EFC}" sibTransId="{2EB4D471-C18D-4573-9F33-F25E13624003}"/>
    <dgm:cxn modelId="{C2BE1D6D-92BD-49DF-BB85-29CEBD740041}" type="presOf" srcId="{3CD7BE3E-2397-478B-A753-F1755E700193}" destId="{92C41EE7-14C0-479F-983D-D93E8F05491F}" srcOrd="0" destOrd="0" presId="urn:microsoft.com/office/officeart/2005/8/layout/vList5"/>
    <dgm:cxn modelId="{75C84080-65CF-4251-8444-E2691B367C26}" type="presOf" srcId="{89DB84F9-60E1-4AAB-9D82-0FE611C53EDB}" destId="{90E07194-266C-4B0D-9832-817AF1F92FCD}" srcOrd="0" destOrd="0" presId="urn:microsoft.com/office/officeart/2005/8/layout/vList5"/>
    <dgm:cxn modelId="{518C2D50-01EF-4A0B-8201-63CD9F9D806D}" srcId="{8D9BA272-046B-4EAC-8728-546E92468A9C}" destId="{DE5522A2-FB44-4613-B865-6A2D6C90C9DC}" srcOrd="2" destOrd="0" parTransId="{4FDFD8D2-A5FD-4746-B59F-00E82B2C2029}" sibTransId="{917FAEB7-ABFD-48E1-9A1D-FC9A5247D60F}"/>
    <dgm:cxn modelId="{3B80FB70-7A93-4FAF-9D58-83EEE8BC3BEC}" srcId="{8D9BA272-046B-4EAC-8728-546E92468A9C}" destId="{7F109BF1-24EB-4F4B-8FAD-129E10E7FD34}" srcOrd="7" destOrd="0" parTransId="{7EEFE0CE-66E4-4F81-9933-E3FB655C0A6E}" sibTransId="{A99EFB0A-9306-48CB-A035-AD6916B09A85}"/>
    <dgm:cxn modelId="{EAFA1EF5-9EBE-4E5E-936D-F76DB0421C26}" type="presOf" srcId="{627C0F07-4223-480B-A81B-64F759F45B66}" destId="{4A4F46B6-C433-428A-ACB9-5A0C374574A4}" srcOrd="0" destOrd="0" presId="urn:microsoft.com/office/officeart/2005/8/layout/vList5"/>
    <dgm:cxn modelId="{236F4D89-7BF4-4115-BC1A-6D256F3B205A}" srcId="{BD829468-B478-4BFE-94BD-D15D30864DFE}" destId="{AD162ECC-481D-4ABB-843A-6C281B75F1A2}" srcOrd="0" destOrd="0" parTransId="{B0DE9718-3FA5-4C08-8B90-3FCE6F201B03}" sibTransId="{DBCDF5F4-DA4B-4C97-AECD-782D50D08545}"/>
    <dgm:cxn modelId="{E3561036-638A-45A7-B2CD-1F04C25D683F}" type="presOf" srcId="{66F2808F-975E-4AD5-9B37-F241D2BD784F}" destId="{4815FD6A-789E-4015-A35B-BEAD7B23E836}" srcOrd="0" destOrd="0" presId="urn:microsoft.com/office/officeart/2005/8/layout/vList5"/>
    <dgm:cxn modelId="{07600A74-A9F6-4F41-9E08-F635F6A965C7}" type="presOf" srcId="{0F074CF4-A42B-4D9A-B1BE-5544BF05FE9D}" destId="{504C14AD-C44E-448E-982B-E119F66EBCD9}" srcOrd="0" destOrd="0" presId="urn:microsoft.com/office/officeart/2005/8/layout/vList5"/>
    <dgm:cxn modelId="{CC5F050D-BC19-4D48-9ABA-123DA23485E4}" srcId="{046E933F-8C73-433C-9B47-D94CC8C3D393}" destId="{98BF875A-4A5B-4532-BD96-0F05AB169937}" srcOrd="0" destOrd="0" parTransId="{0FCA737E-78A0-417C-BA5E-B8B72C3B23A7}" sibTransId="{B8E21215-940D-437A-B3B8-6CB69FC2A0E8}"/>
    <dgm:cxn modelId="{29199179-28A8-4309-BEC5-D825AB52C3F8}" type="presOf" srcId="{7F109BF1-24EB-4F4B-8FAD-129E10E7FD34}" destId="{B04F5BFF-7116-414C-913E-9D3BFC00921B}" srcOrd="0" destOrd="0" presId="urn:microsoft.com/office/officeart/2005/8/layout/vList5"/>
    <dgm:cxn modelId="{3B206DBE-AA01-4903-A9C8-8C6074C18B6D}" srcId="{7F109BF1-24EB-4F4B-8FAD-129E10E7FD34}" destId="{627C0F07-4223-480B-A81B-64F759F45B66}" srcOrd="0" destOrd="0" parTransId="{1EEBB3AE-8634-4F04-82F5-37A98E999DB3}" sibTransId="{EB6E5326-D484-4C19-9D32-B49DA59C965D}"/>
    <dgm:cxn modelId="{76B3E7E0-1500-4C06-94D5-110520A39651}" srcId="{0F074CF4-A42B-4D9A-B1BE-5544BF05FE9D}" destId="{7FA4CD5A-847E-45CE-8545-F0F3D2449BEE}" srcOrd="0" destOrd="0" parTransId="{BBBD4388-5B89-47B7-94DD-7E20B8CB3AB0}" sibTransId="{E1C52EC9-2C6C-4859-A234-FD0B4EA6E96E}"/>
    <dgm:cxn modelId="{0B3F17EF-BB48-4B31-ACD5-AF921D8C4414}" srcId="{8D9BA272-046B-4EAC-8728-546E92468A9C}" destId="{0F074CF4-A42B-4D9A-B1BE-5544BF05FE9D}" srcOrd="6" destOrd="0" parTransId="{B005AADD-B2D6-44D1-83A9-4955CC084E38}" sibTransId="{B9CB2C99-F576-44CC-B655-105F0BE6C475}"/>
    <dgm:cxn modelId="{0A34DD77-4E97-4BF3-8981-21C989CF1D96}" type="presOf" srcId="{046E933F-8C73-433C-9B47-D94CC8C3D393}" destId="{8A2631C4-9D77-4CCE-8E4E-F4AA77890EA6}" srcOrd="0" destOrd="0" presId="urn:microsoft.com/office/officeart/2005/8/layout/vList5"/>
    <dgm:cxn modelId="{2782646A-CB7F-478E-9FAB-901C23F9337D}" type="presOf" srcId="{0D8BBAA2-14EA-4AB3-B50B-B0EEC32ED964}" destId="{89D2879E-B0E4-4958-9853-C08AE8100ED1}" srcOrd="0" destOrd="0" presId="urn:microsoft.com/office/officeart/2005/8/layout/vList5"/>
    <dgm:cxn modelId="{379E545A-7FBC-4C34-8D51-D57BB74659B8}" srcId="{8D9BA272-046B-4EAC-8728-546E92468A9C}" destId="{046E933F-8C73-433C-9B47-D94CC8C3D393}" srcOrd="3" destOrd="0" parTransId="{7845CA28-F905-4212-B168-8432E460AFA1}" sibTransId="{3E3930CD-0DED-4209-9F34-7E114C8AF83E}"/>
    <dgm:cxn modelId="{AEC4AC22-6E0D-40AF-B904-134C5412E019}" type="presOf" srcId="{8D9BA272-046B-4EAC-8728-546E92468A9C}" destId="{1B067F13-465F-4852-B3D0-8737B04C214A}" srcOrd="0" destOrd="0" presId="urn:microsoft.com/office/officeart/2005/8/layout/vList5"/>
    <dgm:cxn modelId="{1DD9EDAB-148C-4BED-81E6-917A103536A3}" srcId="{8D9BA272-046B-4EAC-8728-546E92468A9C}" destId="{BD829468-B478-4BFE-94BD-D15D30864DFE}" srcOrd="1" destOrd="0" parTransId="{07DD09CC-FE52-4B98-AAA8-C0C83134BEF7}" sibTransId="{00FFD477-9A81-4ECB-B66F-D950882FE778}"/>
    <dgm:cxn modelId="{96C0FD06-32C3-419A-8BC6-3892157B6E5C}" type="presOf" srcId="{036DA557-FFCC-4F44-BDD1-4E25DF698784}" destId="{020C175E-E1A6-429E-B7BC-78578808BC5E}" srcOrd="0" destOrd="0" presId="urn:microsoft.com/office/officeart/2005/8/layout/vList5"/>
    <dgm:cxn modelId="{9A45B5AB-5D32-452D-B6A4-1D98C3FE7A39}" type="presOf" srcId="{DE5522A2-FB44-4613-B865-6A2D6C90C9DC}" destId="{A68CE9FE-A831-42B3-B6CE-929B778C684B}" srcOrd="0" destOrd="0" presId="urn:microsoft.com/office/officeart/2005/8/layout/vList5"/>
    <dgm:cxn modelId="{5EB25FAB-CC51-4D48-AC57-06C841DC9FC5}" type="presOf" srcId="{98BF875A-4A5B-4532-BD96-0F05AB169937}" destId="{E3446A47-D6C9-4AA9-8DBE-11945B907253}" srcOrd="0" destOrd="0" presId="urn:microsoft.com/office/officeart/2005/8/layout/vList5"/>
    <dgm:cxn modelId="{24DBC327-E83E-4708-BCBE-CEFC06D75731}" type="presOf" srcId="{7FA4CD5A-847E-45CE-8545-F0F3D2449BEE}" destId="{E670FFF7-2522-47FE-8338-ADF323BA324C}" srcOrd="0" destOrd="0" presId="urn:microsoft.com/office/officeart/2005/8/layout/vList5"/>
    <dgm:cxn modelId="{85F6D238-F227-47FB-9881-5FEC073D3116}" srcId="{0D8BBAA2-14EA-4AB3-B50B-B0EEC32ED964}" destId="{EAA93C16-CA14-46CA-8ED1-ACCDE29E6FD5}" srcOrd="0" destOrd="0" parTransId="{5E394AD7-8E75-4676-8572-322E26236294}" sibTransId="{A9E2C95D-2C39-4310-85EE-E5D3E1A331F3}"/>
    <dgm:cxn modelId="{1C1531F0-67FA-4100-861F-140EA6E9FC80}" srcId="{66F2808F-975E-4AD5-9B37-F241D2BD784F}" destId="{3CD7BE3E-2397-478B-A753-F1755E700193}" srcOrd="0" destOrd="0" parTransId="{F0F5487B-2DDD-4AAA-BC48-2A2DA71ABC3F}" sibTransId="{A7FB3381-875D-4131-AB06-22989C303793}"/>
    <dgm:cxn modelId="{06CA118A-5F62-4971-A737-3428F6AF3FED}" srcId="{8D9BA272-046B-4EAC-8728-546E92468A9C}" destId="{0D8BBAA2-14EA-4AB3-B50B-B0EEC32ED964}" srcOrd="5" destOrd="0" parTransId="{B766965C-9F34-4BD2-83CC-A6DDA8E9BC0C}" sibTransId="{4933C4E1-64F6-46FC-8360-592087F5EED4}"/>
    <dgm:cxn modelId="{E85FB791-BB5D-4498-9EF3-3CBEE4A609C0}" srcId="{036DA557-FFCC-4F44-BDD1-4E25DF698784}" destId="{C6DF5B5B-BB13-44BF-BB17-A678FC309DB5}" srcOrd="0" destOrd="0" parTransId="{22AAB238-C0DF-456A-8593-7CA4A22962FD}" sibTransId="{B76FC2C7-9FE4-4F4C-879D-592B6D6E42ED}"/>
    <dgm:cxn modelId="{75EBC835-A4D8-4FB3-AD98-60BD1A7B11DB}" srcId="{8D9BA272-046B-4EAC-8728-546E92468A9C}" destId="{66F2808F-975E-4AD5-9B37-F241D2BD784F}" srcOrd="4" destOrd="0" parTransId="{BD1A3C13-1CD2-4859-BC15-ABD05562ADE1}" sibTransId="{A23556B8-6A91-425B-B897-F7C704329A29}"/>
    <dgm:cxn modelId="{36999615-A1EB-4FB8-942E-C55CC21EB9E4}" type="presOf" srcId="{EAA93C16-CA14-46CA-8ED1-ACCDE29E6FD5}" destId="{2E575206-4116-4BF1-924A-C14384DF74C5}" srcOrd="0" destOrd="0" presId="urn:microsoft.com/office/officeart/2005/8/layout/vList5"/>
    <dgm:cxn modelId="{AFC98B01-A0B4-49C2-AC3E-4444DBFB9866}" type="presOf" srcId="{AD162ECC-481D-4ABB-843A-6C281B75F1A2}" destId="{76ED8305-5CE4-48A8-8E62-2A265BF8DE80}" srcOrd="0" destOrd="0" presId="urn:microsoft.com/office/officeart/2005/8/layout/vList5"/>
    <dgm:cxn modelId="{AF8AACA0-7136-4C7F-A1F3-B9CA5E1B1130}" type="presOf" srcId="{BD829468-B478-4BFE-94BD-D15D30864DFE}" destId="{8F0405A8-89F6-4D94-AC13-575EB795289A}" srcOrd="0" destOrd="0" presId="urn:microsoft.com/office/officeart/2005/8/layout/vList5"/>
    <dgm:cxn modelId="{D5DE9708-AE95-4D02-8393-9285E3E920A8}" type="presParOf" srcId="{1B067F13-465F-4852-B3D0-8737B04C214A}" destId="{DBE7EF4D-6769-4786-B8A6-1E2455C02B14}" srcOrd="0" destOrd="0" presId="urn:microsoft.com/office/officeart/2005/8/layout/vList5"/>
    <dgm:cxn modelId="{78F2464E-5441-41CA-AF29-0C13E22B9DF2}" type="presParOf" srcId="{DBE7EF4D-6769-4786-B8A6-1E2455C02B14}" destId="{020C175E-E1A6-429E-B7BC-78578808BC5E}" srcOrd="0" destOrd="0" presId="urn:microsoft.com/office/officeart/2005/8/layout/vList5"/>
    <dgm:cxn modelId="{D63F5F44-DFD5-4EF6-B2B1-FF4177ECF36D}" type="presParOf" srcId="{DBE7EF4D-6769-4786-B8A6-1E2455C02B14}" destId="{8EF88953-97F8-4F46-980B-30C2071806E9}" srcOrd="1" destOrd="0" presId="urn:microsoft.com/office/officeart/2005/8/layout/vList5"/>
    <dgm:cxn modelId="{BFC48EC5-5B87-48FB-9CCB-0C4FB643EEA8}" type="presParOf" srcId="{1B067F13-465F-4852-B3D0-8737B04C214A}" destId="{682B83EC-77C9-422F-B3E5-5F01B3619E5B}" srcOrd="1" destOrd="0" presId="urn:microsoft.com/office/officeart/2005/8/layout/vList5"/>
    <dgm:cxn modelId="{69DD4964-CF89-4A54-9762-75B17F6294E5}" type="presParOf" srcId="{1B067F13-465F-4852-B3D0-8737B04C214A}" destId="{9746EBDB-9B73-41D1-8B70-72AE6B7C296C}" srcOrd="2" destOrd="0" presId="urn:microsoft.com/office/officeart/2005/8/layout/vList5"/>
    <dgm:cxn modelId="{F4633A09-1577-4F37-AE59-BC333462F336}" type="presParOf" srcId="{9746EBDB-9B73-41D1-8B70-72AE6B7C296C}" destId="{8F0405A8-89F6-4D94-AC13-575EB795289A}" srcOrd="0" destOrd="0" presId="urn:microsoft.com/office/officeart/2005/8/layout/vList5"/>
    <dgm:cxn modelId="{7F7E2F2E-338B-47A9-BA46-F2A39D16D067}" type="presParOf" srcId="{9746EBDB-9B73-41D1-8B70-72AE6B7C296C}" destId="{76ED8305-5CE4-48A8-8E62-2A265BF8DE80}" srcOrd="1" destOrd="0" presId="urn:microsoft.com/office/officeart/2005/8/layout/vList5"/>
    <dgm:cxn modelId="{2D7A82A2-AFF7-45D0-9EBD-988B90AEAF9E}" type="presParOf" srcId="{1B067F13-465F-4852-B3D0-8737B04C214A}" destId="{5F415D89-12A4-46D8-8F29-70F6DF45CAEA}" srcOrd="3" destOrd="0" presId="urn:microsoft.com/office/officeart/2005/8/layout/vList5"/>
    <dgm:cxn modelId="{ABA44CFC-CD23-4572-A77F-154E548A0D9E}" type="presParOf" srcId="{1B067F13-465F-4852-B3D0-8737B04C214A}" destId="{52FB927A-52E7-43A6-905D-46611B2A4AFA}" srcOrd="4" destOrd="0" presId="urn:microsoft.com/office/officeart/2005/8/layout/vList5"/>
    <dgm:cxn modelId="{EE5AE01D-3DD4-42CD-ACFE-FCAE109E0E8F}" type="presParOf" srcId="{52FB927A-52E7-43A6-905D-46611B2A4AFA}" destId="{A68CE9FE-A831-42B3-B6CE-929B778C684B}" srcOrd="0" destOrd="0" presId="urn:microsoft.com/office/officeart/2005/8/layout/vList5"/>
    <dgm:cxn modelId="{696F09EC-8941-4BFF-A7EB-D76E1BE368AA}" type="presParOf" srcId="{52FB927A-52E7-43A6-905D-46611B2A4AFA}" destId="{90E07194-266C-4B0D-9832-817AF1F92FCD}" srcOrd="1" destOrd="0" presId="urn:microsoft.com/office/officeart/2005/8/layout/vList5"/>
    <dgm:cxn modelId="{232B46F4-5396-4F9F-9C13-67EB7AAD34FD}" type="presParOf" srcId="{1B067F13-465F-4852-B3D0-8737B04C214A}" destId="{389AD94D-C6B2-4008-B524-56EFB718C70F}" srcOrd="5" destOrd="0" presId="urn:microsoft.com/office/officeart/2005/8/layout/vList5"/>
    <dgm:cxn modelId="{13E18D95-F9AF-4AF4-B197-BCDC04D14FE4}" type="presParOf" srcId="{1B067F13-465F-4852-B3D0-8737B04C214A}" destId="{2F9097C3-87E3-4B93-B82A-A02C0CB40F34}" srcOrd="6" destOrd="0" presId="urn:microsoft.com/office/officeart/2005/8/layout/vList5"/>
    <dgm:cxn modelId="{18059762-8EA0-4CF1-B590-FD457F9C684A}" type="presParOf" srcId="{2F9097C3-87E3-4B93-B82A-A02C0CB40F34}" destId="{8A2631C4-9D77-4CCE-8E4E-F4AA77890EA6}" srcOrd="0" destOrd="0" presId="urn:microsoft.com/office/officeart/2005/8/layout/vList5"/>
    <dgm:cxn modelId="{1945E1A5-1B94-4879-9333-39D238F47145}" type="presParOf" srcId="{2F9097C3-87E3-4B93-B82A-A02C0CB40F34}" destId="{E3446A47-D6C9-4AA9-8DBE-11945B907253}" srcOrd="1" destOrd="0" presId="urn:microsoft.com/office/officeart/2005/8/layout/vList5"/>
    <dgm:cxn modelId="{460DA026-831A-49D9-B2D2-1C7C004CE7CA}" type="presParOf" srcId="{1B067F13-465F-4852-B3D0-8737B04C214A}" destId="{C022E530-A5DE-4327-AE4E-96E6C4381D9C}" srcOrd="7" destOrd="0" presId="urn:microsoft.com/office/officeart/2005/8/layout/vList5"/>
    <dgm:cxn modelId="{D988D728-C91F-4705-A1E6-374FD06A6CBA}" type="presParOf" srcId="{1B067F13-465F-4852-B3D0-8737B04C214A}" destId="{F19F3683-CBA8-450C-A1EC-D63823B38EC3}" srcOrd="8" destOrd="0" presId="urn:microsoft.com/office/officeart/2005/8/layout/vList5"/>
    <dgm:cxn modelId="{5925D147-C369-4D73-8497-95D35476734E}" type="presParOf" srcId="{F19F3683-CBA8-450C-A1EC-D63823B38EC3}" destId="{4815FD6A-789E-4015-A35B-BEAD7B23E836}" srcOrd="0" destOrd="0" presId="urn:microsoft.com/office/officeart/2005/8/layout/vList5"/>
    <dgm:cxn modelId="{E74A5027-1CF3-46AA-A871-53C29D4E9062}" type="presParOf" srcId="{F19F3683-CBA8-450C-A1EC-D63823B38EC3}" destId="{92C41EE7-14C0-479F-983D-D93E8F05491F}" srcOrd="1" destOrd="0" presId="urn:microsoft.com/office/officeart/2005/8/layout/vList5"/>
    <dgm:cxn modelId="{5ED1DD69-8AB6-41EA-8D63-59E67A0AE306}" type="presParOf" srcId="{1B067F13-465F-4852-B3D0-8737B04C214A}" destId="{ACDF13B8-31F9-424A-80EB-155D90DCABAD}" srcOrd="9" destOrd="0" presId="urn:microsoft.com/office/officeart/2005/8/layout/vList5"/>
    <dgm:cxn modelId="{2B3E18D8-1C52-43EA-B3D4-294E819DAAF6}" type="presParOf" srcId="{1B067F13-465F-4852-B3D0-8737B04C214A}" destId="{0E901B1E-5678-4CE5-8CA1-B1DFE1C45A35}" srcOrd="10" destOrd="0" presId="urn:microsoft.com/office/officeart/2005/8/layout/vList5"/>
    <dgm:cxn modelId="{2EF0D44B-1FC0-45D8-91E5-9620D5AD9A28}" type="presParOf" srcId="{0E901B1E-5678-4CE5-8CA1-B1DFE1C45A35}" destId="{89D2879E-B0E4-4958-9853-C08AE8100ED1}" srcOrd="0" destOrd="0" presId="urn:microsoft.com/office/officeart/2005/8/layout/vList5"/>
    <dgm:cxn modelId="{492A65CC-1C93-498B-9AC2-10AC7B61C672}" type="presParOf" srcId="{0E901B1E-5678-4CE5-8CA1-B1DFE1C45A35}" destId="{2E575206-4116-4BF1-924A-C14384DF74C5}" srcOrd="1" destOrd="0" presId="urn:microsoft.com/office/officeart/2005/8/layout/vList5"/>
    <dgm:cxn modelId="{F4351490-CD63-49B4-BBDC-4915F3C80B91}" type="presParOf" srcId="{1B067F13-465F-4852-B3D0-8737B04C214A}" destId="{AB7B99CF-FDCA-4E62-A5F5-82897A2A39EC}" srcOrd="11" destOrd="0" presId="urn:microsoft.com/office/officeart/2005/8/layout/vList5"/>
    <dgm:cxn modelId="{9DC46BF7-9ACE-4356-AFC9-9D7029328E91}" type="presParOf" srcId="{1B067F13-465F-4852-B3D0-8737B04C214A}" destId="{D5747145-B918-4F4F-BB4A-60AE31E27A10}" srcOrd="12" destOrd="0" presId="urn:microsoft.com/office/officeart/2005/8/layout/vList5"/>
    <dgm:cxn modelId="{26A8908C-E42B-43F5-B279-FCE15883F0B7}" type="presParOf" srcId="{D5747145-B918-4F4F-BB4A-60AE31E27A10}" destId="{504C14AD-C44E-448E-982B-E119F66EBCD9}" srcOrd="0" destOrd="0" presId="urn:microsoft.com/office/officeart/2005/8/layout/vList5"/>
    <dgm:cxn modelId="{F166B7D7-26A5-4588-87D6-209B8B0F941B}" type="presParOf" srcId="{D5747145-B918-4F4F-BB4A-60AE31E27A10}" destId="{E670FFF7-2522-47FE-8338-ADF323BA324C}" srcOrd="1" destOrd="0" presId="urn:microsoft.com/office/officeart/2005/8/layout/vList5"/>
    <dgm:cxn modelId="{3B81EF22-A79F-4D4F-AA97-DC5A1EADBC6B}" type="presParOf" srcId="{1B067F13-465F-4852-B3D0-8737B04C214A}" destId="{AD893CBB-6A17-4BF7-B579-915A02E41BB0}" srcOrd="13" destOrd="0" presId="urn:microsoft.com/office/officeart/2005/8/layout/vList5"/>
    <dgm:cxn modelId="{73508675-897C-4306-A751-C1A305F369F5}" type="presParOf" srcId="{1B067F13-465F-4852-B3D0-8737B04C214A}" destId="{1C04F6C3-14DF-4F00-BA67-E2AA07D00D8E}" srcOrd="14" destOrd="0" presId="urn:microsoft.com/office/officeart/2005/8/layout/vList5"/>
    <dgm:cxn modelId="{EA899C3B-2D14-413B-A723-045653AF1CCA}" type="presParOf" srcId="{1C04F6C3-14DF-4F00-BA67-E2AA07D00D8E}" destId="{B04F5BFF-7116-414C-913E-9D3BFC00921B}" srcOrd="0" destOrd="0" presId="urn:microsoft.com/office/officeart/2005/8/layout/vList5"/>
    <dgm:cxn modelId="{F3AB509C-F99A-40FE-B1E8-F300B8B26CAC}" type="presParOf" srcId="{1C04F6C3-14DF-4F00-BA67-E2AA07D00D8E}" destId="{4A4F46B6-C433-428A-ACB9-5A0C374574A4}"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6D5B728-C24D-45AC-BEA1-47D9F210812C}" type="doc">
      <dgm:prSet loTypeId="urn:microsoft.com/office/officeart/2005/8/layout/cycle4#10" loCatId="relationship" qsTypeId="urn:microsoft.com/office/officeart/2005/8/quickstyle/simple1" qsCatId="simple" csTypeId="urn:microsoft.com/office/officeart/2005/8/colors/accent0_1" csCatId="mainScheme" phldr="1"/>
      <dgm:spPr/>
    </dgm:pt>
    <dgm:pt modelId="{4A4BE353-60B1-49E6-8EE5-5D67271AE5BD}">
      <dgm:prSet phldrT="[Text]" custT="1"/>
      <dgm:spPr>
        <a:solidFill>
          <a:srgbClr val="FFFF00"/>
        </a:solidFill>
      </dgm:spPr>
      <dgm:t>
        <a:bodyPr/>
        <a:lstStyle/>
        <a:p>
          <a:pPr algn="l"/>
          <a:r>
            <a:rPr lang="en-US" sz="2000" b="1" dirty="0" smtClean="0">
              <a:solidFill>
                <a:schemeClr val="tx1"/>
              </a:solidFill>
              <a:latin typeface="Times New Roman" panose="02020603050405020304" pitchFamily="18" charset="0"/>
              <a:cs typeface="Times New Roman" panose="02020603050405020304" pitchFamily="18" charset="0"/>
            </a:rPr>
            <a:t>Other-Focused</a:t>
          </a:r>
          <a:endParaRPr lang="en-US" sz="2000" b="1" dirty="0">
            <a:solidFill>
              <a:schemeClr val="tx1"/>
            </a:solidFill>
            <a:latin typeface="Times New Roman" panose="02020603050405020304" pitchFamily="18" charset="0"/>
            <a:cs typeface="Times New Roman" panose="02020603050405020304" pitchFamily="18" charset="0"/>
          </a:endParaRPr>
        </a:p>
      </dgm:t>
    </dgm:pt>
    <dgm:pt modelId="{C0F757B5-AACA-4030-BDA8-BAE82F2A2540}" type="parTrans" cxnId="{1521C257-438F-4D9F-B81D-627BCC017D1B}">
      <dgm:prSet/>
      <dgm:spPr/>
      <dgm:t>
        <a:bodyPr/>
        <a:lstStyle/>
        <a:p>
          <a:endParaRPr lang="en-US"/>
        </a:p>
      </dgm:t>
    </dgm:pt>
    <dgm:pt modelId="{FD5EF0E6-F3AC-4F45-A106-9D812C726789}" type="sibTrans" cxnId="{1521C257-438F-4D9F-B81D-627BCC017D1B}">
      <dgm:prSet/>
      <dgm:spPr/>
      <dgm:t>
        <a:bodyPr/>
        <a:lstStyle/>
        <a:p>
          <a:endParaRPr lang="en-US"/>
        </a:p>
      </dgm:t>
    </dgm:pt>
    <dgm:pt modelId="{8560AF3C-7407-4C8A-9A62-123CE678F4E4}">
      <dgm:prSet phldrT="[Text]" custT="1"/>
      <dgm:spPr>
        <a:solidFill>
          <a:srgbClr val="38FA18"/>
        </a:solidFill>
      </dgm:spPr>
      <dgm:t>
        <a:bodyPr/>
        <a:lstStyle/>
        <a:p>
          <a:r>
            <a:rPr lang="en-US" sz="1800" b="1" dirty="0" smtClean="0">
              <a:solidFill>
                <a:schemeClr val="tx1"/>
              </a:solidFill>
              <a:latin typeface="Times New Roman" panose="02020603050405020304" pitchFamily="18" charset="0"/>
              <a:cs typeface="Times New Roman" panose="02020603050405020304" pitchFamily="18" charset="0"/>
            </a:rPr>
            <a:t>Externally Open</a:t>
          </a:r>
          <a:endParaRPr lang="en-US" sz="1800" b="1" dirty="0">
            <a:solidFill>
              <a:schemeClr val="tx1"/>
            </a:solidFill>
            <a:latin typeface="Times New Roman" panose="02020603050405020304" pitchFamily="18" charset="0"/>
            <a:cs typeface="Times New Roman" panose="02020603050405020304" pitchFamily="18" charset="0"/>
          </a:endParaRPr>
        </a:p>
      </dgm:t>
    </dgm:pt>
    <dgm:pt modelId="{8A3E33FA-C52B-4C8F-81B4-A826473A36E3}" type="parTrans" cxnId="{0BBD2C42-7E78-48F4-8CCA-26A6FED55033}">
      <dgm:prSet/>
      <dgm:spPr/>
      <dgm:t>
        <a:bodyPr/>
        <a:lstStyle/>
        <a:p>
          <a:endParaRPr lang="en-US"/>
        </a:p>
      </dgm:t>
    </dgm:pt>
    <dgm:pt modelId="{5326B935-76F1-4E42-8DC8-48C8BFF15DA0}" type="sibTrans" cxnId="{0BBD2C42-7E78-48F4-8CCA-26A6FED55033}">
      <dgm:prSet/>
      <dgm:spPr/>
      <dgm:t>
        <a:bodyPr/>
        <a:lstStyle/>
        <a:p>
          <a:endParaRPr lang="en-US"/>
        </a:p>
      </dgm:t>
    </dgm:pt>
    <dgm:pt modelId="{785CEACF-8EDC-4A85-8BFE-61801D8B05C8}">
      <dgm:prSet custT="1"/>
      <dgm:spPr>
        <a:solidFill>
          <a:srgbClr val="00B0F0"/>
        </a:solidFill>
      </dgm:spPr>
      <dgm:t>
        <a:bodyPr/>
        <a:lstStyle/>
        <a:p>
          <a:r>
            <a:rPr lang="en-US" sz="2000" b="1" dirty="0" smtClean="0">
              <a:solidFill>
                <a:schemeClr val="tx1"/>
              </a:solidFill>
              <a:latin typeface="Times New Roman" panose="02020603050405020304" pitchFamily="18" charset="0"/>
              <a:cs typeface="Times New Roman" panose="02020603050405020304" pitchFamily="18" charset="0"/>
            </a:rPr>
            <a:t>Purpose Centered</a:t>
          </a:r>
          <a:endParaRPr lang="en-US" sz="2000" b="1" dirty="0">
            <a:solidFill>
              <a:schemeClr val="tx1"/>
            </a:solidFill>
            <a:latin typeface="Times New Roman" panose="02020603050405020304" pitchFamily="18" charset="0"/>
            <a:cs typeface="Times New Roman" panose="02020603050405020304" pitchFamily="18" charset="0"/>
          </a:endParaRPr>
        </a:p>
      </dgm:t>
    </dgm:pt>
    <dgm:pt modelId="{4952F75D-5CDC-426B-8AB7-E071B446DE69}" type="parTrans" cxnId="{A30AD2A1-81CA-49CE-A592-7E2EEF8170D1}">
      <dgm:prSet/>
      <dgm:spPr/>
      <dgm:t>
        <a:bodyPr/>
        <a:lstStyle/>
        <a:p>
          <a:endParaRPr lang="en-US"/>
        </a:p>
      </dgm:t>
    </dgm:pt>
    <dgm:pt modelId="{43D9E262-562F-4FE6-9CF7-D999338A14C9}" type="sibTrans" cxnId="{A30AD2A1-81CA-49CE-A592-7E2EEF8170D1}">
      <dgm:prSet/>
      <dgm:spPr/>
      <dgm:t>
        <a:bodyPr/>
        <a:lstStyle/>
        <a:p>
          <a:endParaRPr lang="en-US"/>
        </a:p>
      </dgm:t>
    </dgm:pt>
    <dgm:pt modelId="{02C62187-3D24-4076-989D-74B067EC1AA3}">
      <dgm:prSet custT="1"/>
      <dgm:spPr>
        <a:solidFill>
          <a:srgbClr val="FF0000"/>
        </a:solidFill>
      </dgm:spPr>
      <dgm:t>
        <a:bodyPr/>
        <a:lstStyle/>
        <a:p>
          <a:r>
            <a:rPr lang="en-US" sz="1800" b="1" dirty="0" smtClean="0">
              <a:solidFill>
                <a:schemeClr val="bg1"/>
              </a:solidFill>
              <a:latin typeface="Times New Roman" panose="02020603050405020304" pitchFamily="18" charset="0"/>
              <a:cs typeface="Times New Roman" panose="02020603050405020304" pitchFamily="18" charset="0"/>
            </a:rPr>
            <a:t>Internally Directed</a:t>
          </a:r>
          <a:endParaRPr lang="en-US" sz="1800" b="1" dirty="0">
            <a:solidFill>
              <a:schemeClr val="bg1"/>
            </a:solidFill>
            <a:latin typeface="Times New Roman" panose="02020603050405020304" pitchFamily="18" charset="0"/>
            <a:cs typeface="Times New Roman" panose="02020603050405020304" pitchFamily="18" charset="0"/>
          </a:endParaRPr>
        </a:p>
      </dgm:t>
    </dgm:pt>
    <dgm:pt modelId="{F92FD6B3-2FB8-47F6-9BAF-B7F3A3DC0822}" type="parTrans" cxnId="{E4A0019E-7C8E-46FC-9C99-E3F2F24D151D}">
      <dgm:prSet/>
      <dgm:spPr/>
      <dgm:t>
        <a:bodyPr/>
        <a:lstStyle/>
        <a:p>
          <a:endParaRPr lang="en-US"/>
        </a:p>
      </dgm:t>
    </dgm:pt>
    <dgm:pt modelId="{BF005D54-C0AD-4CE5-B5BC-9F17F7F92208}" type="sibTrans" cxnId="{E4A0019E-7C8E-46FC-9C99-E3F2F24D151D}">
      <dgm:prSet/>
      <dgm:spPr/>
      <dgm:t>
        <a:bodyPr/>
        <a:lstStyle/>
        <a:p>
          <a:endParaRPr lang="en-US"/>
        </a:p>
      </dgm:t>
    </dgm:pt>
    <dgm:pt modelId="{7882F65E-30BB-44AC-8827-99ED841FAA06}" type="pres">
      <dgm:prSet presAssocID="{36D5B728-C24D-45AC-BEA1-47D9F210812C}" presName="cycleMatrixDiagram" presStyleCnt="0">
        <dgm:presLayoutVars>
          <dgm:chMax val="1"/>
          <dgm:dir/>
          <dgm:animLvl val="lvl"/>
          <dgm:resizeHandles val="exact"/>
        </dgm:presLayoutVars>
      </dgm:prSet>
      <dgm:spPr/>
    </dgm:pt>
    <dgm:pt modelId="{BFB32EF0-DDAE-491D-9286-1C449664366F}" type="pres">
      <dgm:prSet presAssocID="{36D5B728-C24D-45AC-BEA1-47D9F210812C}" presName="children" presStyleCnt="0"/>
      <dgm:spPr/>
    </dgm:pt>
    <dgm:pt modelId="{62FD9F89-F4EC-4DA5-A1DB-3C3A32D331F2}" type="pres">
      <dgm:prSet presAssocID="{36D5B728-C24D-45AC-BEA1-47D9F210812C}" presName="childPlaceholder" presStyleCnt="0"/>
      <dgm:spPr/>
    </dgm:pt>
    <dgm:pt modelId="{7D427303-D543-47CA-B6C6-5B24BCA5A693}" type="pres">
      <dgm:prSet presAssocID="{36D5B728-C24D-45AC-BEA1-47D9F210812C}" presName="circle" presStyleCnt="0"/>
      <dgm:spPr/>
    </dgm:pt>
    <dgm:pt modelId="{C29B62B4-63A4-45B9-B86B-68274CB54940}" type="pres">
      <dgm:prSet presAssocID="{36D5B728-C24D-45AC-BEA1-47D9F210812C}" presName="quadrant1" presStyleLbl="node1" presStyleIdx="0" presStyleCnt="4">
        <dgm:presLayoutVars>
          <dgm:chMax val="1"/>
          <dgm:bulletEnabled val="1"/>
        </dgm:presLayoutVars>
      </dgm:prSet>
      <dgm:spPr/>
      <dgm:t>
        <a:bodyPr/>
        <a:lstStyle/>
        <a:p>
          <a:endParaRPr lang="en-US"/>
        </a:p>
      </dgm:t>
    </dgm:pt>
    <dgm:pt modelId="{3003539B-62B8-451C-94AD-A430E068CCA8}" type="pres">
      <dgm:prSet presAssocID="{36D5B728-C24D-45AC-BEA1-47D9F210812C}" presName="quadrant2" presStyleLbl="node1" presStyleIdx="1" presStyleCnt="4">
        <dgm:presLayoutVars>
          <dgm:chMax val="1"/>
          <dgm:bulletEnabled val="1"/>
        </dgm:presLayoutVars>
      </dgm:prSet>
      <dgm:spPr/>
      <dgm:t>
        <a:bodyPr/>
        <a:lstStyle/>
        <a:p>
          <a:endParaRPr lang="en-US"/>
        </a:p>
      </dgm:t>
    </dgm:pt>
    <dgm:pt modelId="{FF760E78-20FD-426B-867D-6BB645576465}" type="pres">
      <dgm:prSet presAssocID="{36D5B728-C24D-45AC-BEA1-47D9F210812C}" presName="quadrant3" presStyleLbl="node1" presStyleIdx="2" presStyleCnt="4">
        <dgm:presLayoutVars>
          <dgm:chMax val="1"/>
          <dgm:bulletEnabled val="1"/>
        </dgm:presLayoutVars>
      </dgm:prSet>
      <dgm:spPr/>
      <dgm:t>
        <a:bodyPr/>
        <a:lstStyle/>
        <a:p>
          <a:endParaRPr lang="en-US"/>
        </a:p>
      </dgm:t>
    </dgm:pt>
    <dgm:pt modelId="{BA9ED94A-E6CF-4BC3-AB8E-E148409D19A3}" type="pres">
      <dgm:prSet presAssocID="{36D5B728-C24D-45AC-BEA1-47D9F210812C}" presName="quadrant4" presStyleLbl="node1" presStyleIdx="3" presStyleCnt="4">
        <dgm:presLayoutVars>
          <dgm:chMax val="1"/>
          <dgm:bulletEnabled val="1"/>
        </dgm:presLayoutVars>
      </dgm:prSet>
      <dgm:spPr/>
      <dgm:t>
        <a:bodyPr/>
        <a:lstStyle/>
        <a:p>
          <a:endParaRPr lang="en-US"/>
        </a:p>
      </dgm:t>
    </dgm:pt>
    <dgm:pt modelId="{CFBA2EC3-4C29-45FE-AAD2-61C867FAC342}" type="pres">
      <dgm:prSet presAssocID="{36D5B728-C24D-45AC-BEA1-47D9F210812C}" presName="quadrantPlaceholder" presStyleCnt="0"/>
      <dgm:spPr/>
    </dgm:pt>
    <dgm:pt modelId="{65C6CEE7-2B7F-4E58-98BF-D81AF230C446}" type="pres">
      <dgm:prSet presAssocID="{36D5B728-C24D-45AC-BEA1-47D9F210812C}" presName="center1" presStyleLbl="fgShp" presStyleIdx="0" presStyleCnt="2"/>
      <dgm:spPr/>
    </dgm:pt>
    <dgm:pt modelId="{14A6F32F-20DC-4270-BF5E-379027473E39}" type="pres">
      <dgm:prSet presAssocID="{36D5B728-C24D-45AC-BEA1-47D9F210812C}" presName="center2" presStyleLbl="fgShp" presStyleIdx="1" presStyleCnt="2"/>
      <dgm:spPr/>
    </dgm:pt>
  </dgm:ptLst>
  <dgm:cxnLst>
    <dgm:cxn modelId="{ED1ABF5F-8FE2-4E7C-BCEB-19F1CA4AE4FA}" type="presOf" srcId="{4A4BE353-60B1-49E6-8EE5-5D67271AE5BD}" destId="{C29B62B4-63A4-45B9-B86B-68274CB54940}" srcOrd="0" destOrd="0" presId="urn:microsoft.com/office/officeart/2005/8/layout/cycle4#10"/>
    <dgm:cxn modelId="{0BBD2C42-7E78-48F4-8CCA-26A6FED55033}" srcId="{36D5B728-C24D-45AC-BEA1-47D9F210812C}" destId="{8560AF3C-7407-4C8A-9A62-123CE678F4E4}" srcOrd="1" destOrd="0" parTransId="{8A3E33FA-C52B-4C8F-81B4-A826473A36E3}" sibTransId="{5326B935-76F1-4E42-8DC8-48C8BFF15DA0}"/>
    <dgm:cxn modelId="{46BD5D3F-1C51-4493-9362-8723822CBFCE}" type="presOf" srcId="{785CEACF-8EDC-4A85-8BFE-61801D8B05C8}" destId="{FF760E78-20FD-426B-867D-6BB645576465}" srcOrd="0" destOrd="0" presId="urn:microsoft.com/office/officeart/2005/8/layout/cycle4#10"/>
    <dgm:cxn modelId="{A30AD2A1-81CA-49CE-A592-7E2EEF8170D1}" srcId="{36D5B728-C24D-45AC-BEA1-47D9F210812C}" destId="{785CEACF-8EDC-4A85-8BFE-61801D8B05C8}" srcOrd="2" destOrd="0" parTransId="{4952F75D-5CDC-426B-8AB7-E071B446DE69}" sibTransId="{43D9E262-562F-4FE6-9CF7-D999338A14C9}"/>
    <dgm:cxn modelId="{E4A0019E-7C8E-46FC-9C99-E3F2F24D151D}" srcId="{36D5B728-C24D-45AC-BEA1-47D9F210812C}" destId="{02C62187-3D24-4076-989D-74B067EC1AA3}" srcOrd="3" destOrd="0" parTransId="{F92FD6B3-2FB8-47F6-9BAF-B7F3A3DC0822}" sibTransId="{BF005D54-C0AD-4CE5-B5BC-9F17F7F92208}"/>
    <dgm:cxn modelId="{AED751CD-75D5-4A06-9865-1F2B6F94A34D}" type="presOf" srcId="{36D5B728-C24D-45AC-BEA1-47D9F210812C}" destId="{7882F65E-30BB-44AC-8827-99ED841FAA06}" srcOrd="0" destOrd="0" presId="urn:microsoft.com/office/officeart/2005/8/layout/cycle4#10"/>
    <dgm:cxn modelId="{D7B12C5D-F7C6-42F5-9936-43952489F958}" type="presOf" srcId="{8560AF3C-7407-4C8A-9A62-123CE678F4E4}" destId="{3003539B-62B8-451C-94AD-A430E068CCA8}" srcOrd="0" destOrd="0" presId="urn:microsoft.com/office/officeart/2005/8/layout/cycle4#10"/>
    <dgm:cxn modelId="{1521C257-438F-4D9F-B81D-627BCC017D1B}" srcId="{36D5B728-C24D-45AC-BEA1-47D9F210812C}" destId="{4A4BE353-60B1-49E6-8EE5-5D67271AE5BD}" srcOrd="0" destOrd="0" parTransId="{C0F757B5-AACA-4030-BDA8-BAE82F2A2540}" sibTransId="{FD5EF0E6-F3AC-4F45-A106-9D812C726789}"/>
    <dgm:cxn modelId="{1BEEF31C-9176-493F-B172-F01B5C4DF5DF}" type="presOf" srcId="{02C62187-3D24-4076-989D-74B067EC1AA3}" destId="{BA9ED94A-E6CF-4BC3-AB8E-E148409D19A3}" srcOrd="0" destOrd="0" presId="urn:microsoft.com/office/officeart/2005/8/layout/cycle4#10"/>
    <dgm:cxn modelId="{AB5C04A1-6170-4CD7-BE97-90FB0DA4C8B2}" type="presParOf" srcId="{7882F65E-30BB-44AC-8827-99ED841FAA06}" destId="{BFB32EF0-DDAE-491D-9286-1C449664366F}" srcOrd="0" destOrd="0" presId="urn:microsoft.com/office/officeart/2005/8/layout/cycle4#10"/>
    <dgm:cxn modelId="{DDA30737-494B-4DE6-A329-ACDE788A096C}" type="presParOf" srcId="{BFB32EF0-DDAE-491D-9286-1C449664366F}" destId="{62FD9F89-F4EC-4DA5-A1DB-3C3A32D331F2}" srcOrd="0" destOrd="0" presId="urn:microsoft.com/office/officeart/2005/8/layout/cycle4#10"/>
    <dgm:cxn modelId="{3161F12D-1AA4-499C-B5C5-5036D62618C6}" type="presParOf" srcId="{7882F65E-30BB-44AC-8827-99ED841FAA06}" destId="{7D427303-D543-47CA-B6C6-5B24BCA5A693}" srcOrd="1" destOrd="0" presId="urn:microsoft.com/office/officeart/2005/8/layout/cycle4#10"/>
    <dgm:cxn modelId="{F66C195E-AB2A-4A2C-9AC1-0DFCC93D40BC}" type="presParOf" srcId="{7D427303-D543-47CA-B6C6-5B24BCA5A693}" destId="{C29B62B4-63A4-45B9-B86B-68274CB54940}" srcOrd="0" destOrd="0" presId="urn:microsoft.com/office/officeart/2005/8/layout/cycle4#10"/>
    <dgm:cxn modelId="{B139CCF0-D847-4329-B191-C56CA8CDC0D3}" type="presParOf" srcId="{7D427303-D543-47CA-B6C6-5B24BCA5A693}" destId="{3003539B-62B8-451C-94AD-A430E068CCA8}" srcOrd="1" destOrd="0" presId="urn:microsoft.com/office/officeart/2005/8/layout/cycle4#10"/>
    <dgm:cxn modelId="{3B70B351-C1E8-4309-8465-369EE0962B6E}" type="presParOf" srcId="{7D427303-D543-47CA-B6C6-5B24BCA5A693}" destId="{FF760E78-20FD-426B-867D-6BB645576465}" srcOrd="2" destOrd="0" presId="urn:microsoft.com/office/officeart/2005/8/layout/cycle4#10"/>
    <dgm:cxn modelId="{B57B6A64-D285-4BC5-A92F-06FEB570C54F}" type="presParOf" srcId="{7D427303-D543-47CA-B6C6-5B24BCA5A693}" destId="{BA9ED94A-E6CF-4BC3-AB8E-E148409D19A3}" srcOrd="3" destOrd="0" presId="urn:microsoft.com/office/officeart/2005/8/layout/cycle4#10"/>
    <dgm:cxn modelId="{BDFCD022-ACD6-45D6-AD3A-4312D27EFE63}" type="presParOf" srcId="{7D427303-D543-47CA-B6C6-5B24BCA5A693}" destId="{CFBA2EC3-4C29-45FE-AAD2-61C867FAC342}" srcOrd="4" destOrd="0" presId="urn:microsoft.com/office/officeart/2005/8/layout/cycle4#10"/>
    <dgm:cxn modelId="{69068594-C60F-432B-A169-A61D988CEFA2}" type="presParOf" srcId="{7882F65E-30BB-44AC-8827-99ED841FAA06}" destId="{65C6CEE7-2B7F-4E58-98BF-D81AF230C446}" srcOrd="2" destOrd="0" presId="urn:microsoft.com/office/officeart/2005/8/layout/cycle4#10"/>
    <dgm:cxn modelId="{D304F699-D681-44F2-809E-A36048FA2916}" type="presParOf" srcId="{7882F65E-30BB-44AC-8827-99ED841FAA06}" destId="{14A6F32F-20DC-4270-BF5E-379027473E39}" srcOrd="3" destOrd="0" presId="urn:microsoft.com/office/officeart/2005/8/layout/cycle4#10"/>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9B62B4-63A4-45B9-B86B-68274CB54940}">
      <dsp:nvSpPr>
        <dsp:cNvPr id="0" name=""/>
        <dsp:cNvSpPr/>
      </dsp:nvSpPr>
      <dsp:spPr>
        <a:xfrm>
          <a:off x="558135" y="253335"/>
          <a:ext cx="1167501" cy="1167501"/>
        </a:xfrm>
        <a:prstGeom prst="pieWedge">
          <a:avLst/>
        </a:prstGeom>
        <a:solidFill>
          <a:srgbClr val="FFFF00"/>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n-US" sz="1000" b="1" kern="1200" dirty="0" smtClean="0">
              <a:solidFill>
                <a:schemeClr val="tx1"/>
              </a:solidFill>
              <a:latin typeface="Times New Roman" panose="02020603050405020304" pitchFamily="18" charset="0"/>
              <a:cs typeface="Times New Roman" panose="02020603050405020304" pitchFamily="18" charset="0"/>
            </a:rPr>
            <a:t>Collaborate</a:t>
          </a:r>
          <a:endParaRPr lang="en-US" sz="1000" b="1" kern="1200" dirty="0">
            <a:solidFill>
              <a:schemeClr val="tx1"/>
            </a:solidFill>
            <a:latin typeface="Times New Roman" panose="02020603050405020304" pitchFamily="18" charset="0"/>
            <a:cs typeface="Times New Roman" panose="02020603050405020304" pitchFamily="18" charset="0"/>
          </a:endParaRPr>
        </a:p>
      </dsp:txBody>
      <dsp:txXfrm>
        <a:off x="900088" y="595288"/>
        <a:ext cx="825548" cy="825548"/>
      </dsp:txXfrm>
    </dsp:sp>
    <dsp:sp modelId="{3003539B-62B8-451C-94AD-A430E068CCA8}">
      <dsp:nvSpPr>
        <dsp:cNvPr id="0" name=""/>
        <dsp:cNvSpPr/>
      </dsp:nvSpPr>
      <dsp:spPr>
        <a:xfrm rot="5400000">
          <a:off x="1779563" y="253335"/>
          <a:ext cx="1167501" cy="1167501"/>
        </a:xfrm>
        <a:prstGeom prst="pieWedge">
          <a:avLst/>
        </a:prstGeom>
        <a:solidFill>
          <a:srgbClr val="38FA18"/>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tx1"/>
              </a:solidFill>
              <a:latin typeface="Times New Roman" panose="02020603050405020304" pitchFamily="18" charset="0"/>
              <a:cs typeface="Times New Roman" panose="02020603050405020304" pitchFamily="18" charset="0"/>
            </a:rPr>
            <a:t>Create</a:t>
          </a:r>
          <a:endParaRPr lang="en-US" sz="1300" b="1" kern="1200" dirty="0">
            <a:solidFill>
              <a:schemeClr val="tx1"/>
            </a:solidFill>
            <a:latin typeface="Times New Roman" panose="02020603050405020304" pitchFamily="18" charset="0"/>
            <a:cs typeface="Times New Roman" panose="02020603050405020304" pitchFamily="18" charset="0"/>
          </a:endParaRPr>
        </a:p>
      </dsp:txBody>
      <dsp:txXfrm rot="-5400000">
        <a:off x="1779563" y="595288"/>
        <a:ext cx="825548" cy="825548"/>
      </dsp:txXfrm>
    </dsp:sp>
    <dsp:sp modelId="{FF760E78-20FD-426B-867D-6BB645576465}">
      <dsp:nvSpPr>
        <dsp:cNvPr id="0" name=""/>
        <dsp:cNvSpPr/>
      </dsp:nvSpPr>
      <dsp:spPr>
        <a:xfrm rot="10800000">
          <a:off x="1779563" y="1474763"/>
          <a:ext cx="1167501" cy="1167501"/>
        </a:xfrm>
        <a:prstGeom prst="pieWedge">
          <a:avLst/>
        </a:prstGeom>
        <a:solidFill>
          <a:srgbClr val="00B0F0"/>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kern="1200" dirty="0" smtClean="0">
              <a:solidFill>
                <a:schemeClr val="bg1"/>
              </a:solidFill>
              <a:latin typeface="Times New Roman" panose="02020603050405020304" pitchFamily="18" charset="0"/>
              <a:cs typeface="Times New Roman" panose="02020603050405020304" pitchFamily="18" charset="0"/>
            </a:rPr>
            <a:t>Compete</a:t>
          </a:r>
          <a:endParaRPr lang="en-US" sz="1300" kern="1200" dirty="0">
            <a:solidFill>
              <a:schemeClr val="bg1"/>
            </a:solidFill>
            <a:latin typeface="Times New Roman" panose="02020603050405020304" pitchFamily="18" charset="0"/>
            <a:cs typeface="Times New Roman" panose="02020603050405020304" pitchFamily="18" charset="0"/>
          </a:endParaRPr>
        </a:p>
      </dsp:txBody>
      <dsp:txXfrm rot="10800000">
        <a:off x="1779563" y="1474763"/>
        <a:ext cx="825548" cy="825548"/>
      </dsp:txXfrm>
    </dsp:sp>
    <dsp:sp modelId="{BA9ED94A-E6CF-4BC3-AB8E-E148409D19A3}">
      <dsp:nvSpPr>
        <dsp:cNvPr id="0" name=""/>
        <dsp:cNvSpPr/>
      </dsp:nvSpPr>
      <dsp:spPr>
        <a:xfrm rot="16200000">
          <a:off x="457205" y="1600199"/>
          <a:ext cx="1167501" cy="1167501"/>
        </a:xfrm>
        <a:prstGeom prst="pieWedge">
          <a:avLst/>
        </a:prstGeom>
        <a:solidFill>
          <a:srgbClr val="FF0000"/>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sz="1300" b="1" kern="1200" dirty="0" smtClean="0">
              <a:solidFill>
                <a:schemeClr val="bg1"/>
              </a:solidFill>
              <a:latin typeface="Times New Roman" panose="02020603050405020304" pitchFamily="18" charset="0"/>
              <a:cs typeface="Times New Roman" panose="02020603050405020304" pitchFamily="18" charset="0"/>
            </a:rPr>
            <a:t>Control</a:t>
          </a:r>
          <a:endParaRPr lang="en-US" sz="1300" b="1" kern="1200" dirty="0">
            <a:solidFill>
              <a:schemeClr val="bg1"/>
            </a:solidFill>
            <a:latin typeface="Times New Roman" panose="02020603050405020304" pitchFamily="18" charset="0"/>
            <a:cs typeface="Times New Roman" panose="02020603050405020304" pitchFamily="18" charset="0"/>
          </a:endParaRPr>
        </a:p>
      </dsp:txBody>
      <dsp:txXfrm rot="5400000">
        <a:off x="799158" y="1600199"/>
        <a:ext cx="825548" cy="825548"/>
      </dsp:txXfrm>
    </dsp:sp>
    <dsp:sp modelId="{65C6CEE7-2B7F-4E58-98BF-D81AF230C446}">
      <dsp:nvSpPr>
        <dsp:cNvPr id="0" name=""/>
        <dsp:cNvSpPr/>
      </dsp:nvSpPr>
      <dsp:spPr>
        <a:xfrm>
          <a:off x="1551051" y="1205132"/>
          <a:ext cx="403098" cy="350520"/>
        </a:xfrm>
        <a:prstGeom prst="circularArrow">
          <a:avLst/>
        </a:prstGeom>
        <a:solidFill>
          <a:schemeClr val="dk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4A6F32F-20DC-4270-BF5E-379027473E39}">
      <dsp:nvSpPr>
        <dsp:cNvPr id="0" name=""/>
        <dsp:cNvSpPr/>
      </dsp:nvSpPr>
      <dsp:spPr>
        <a:xfrm rot="10800000">
          <a:off x="1551051" y="1339947"/>
          <a:ext cx="403098" cy="350520"/>
        </a:xfrm>
        <a:prstGeom prst="circularArrow">
          <a:avLst/>
        </a:prstGeom>
        <a:solidFill>
          <a:schemeClr val="dk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90BFCF-E26B-4290-A56A-EB10457136B9}">
      <dsp:nvSpPr>
        <dsp:cNvPr id="0" name=""/>
        <dsp:cNvSpPr/>
      </dsp:nvSpPr>
      <dsp:spPr>
        <a:xfrm>
          <a:off x="611504" y="0"/>
          <a:ext cx="6930390" cy="2590800"/>
        </a:xfrm>
        <a:prstGeom prst="rightArrow">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EFD628D-2DE1-4DBD-BC28-710ABE372516}">
      <dsp:nvSpPr>
        <dsp:cNvPr id="0" name=""/>
        <dsp:cNvSpPr/>
      </dsp:nvSpPr>
      <dsp:spPr>
        <a:xfrm>
          <a:off x="3588" y="777240"/>
          <a:ext cx="1561166" cy="103632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b="0" i="0" kern="1200" dirty="0" smtClean="0">
              <a:latin typeface="Times New Roman" panose="02020603050405020304" pitchFamily="18" charset="0"/>
              <a:cs typeface="Times New Roman" panose="02020603050405020304" pitchFamily="18" charset="0"/>
            </a:rPr>
            <a:t>Project initiation</a:t>
          </a:r>
          <a:endParaRPr lang="en-US" sz="1900" b="0" i="0" kern="1200" dirty="0">
            <a:latin typeface="Times New Roman" panose="02020603050405020304" pitchFamily="18" charset="0"/>
            <a:cs typeface="Times New Roman" panose="02020603050405020304" pitchFamily="18" charset="0"/>
          </a:endParaRPr>
        </a:p>
      </dsp:txBody>
      <dsp:txXfrm>
        <a:off x="54177" y="827829"/>
        <a:ext cx="1459988" cy="935142"/>
      </dsp:txXfrm>
    </dsp:sp>
    <dsp:sp modelId="{9B4FF473-990D-4FEC-BA32-ABF89F189CF8}">
      <dsp:nvSpPr>
        <dsp:cNvPr id="0" name=""/>
        <dsp:cNvSpPr/>
      </dsp:nvSpPr>
      <dsp:spPr>
        <a:xfrm>
          <a:off x="1676677" y="761995"/>
          <a:ext cx="1561166" cy="1036320"/>
        </a:xfrm>
        <a:prstGeom prst="roundRect">
          <a:avLst/>
        </a:prstGeom>
        <a:solidFill>
          <a:schemeClr val="accent4">
            <a:hueOff val="-1116192"/>
            <a:satOff val="6725"/>
            <a:lumOff val="5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b="0" i="0" kern="1200" dirty="0" smtClean="0">
              <a:latin typeface="Times New Roman" panose="02020603050405020304" pitchFamily="18" charset="0"/>
              <a:cs typeface="Times New Roman" panose="02020603050405020304" pitchFamily="18" charset="0"/>
            </a:rPr>
            <a:t>Project planning</a:t>
          </a:r>
        </a:p>
      </dsp:txBody>
      <dsp:txXfrm>
        <a:off x="1727266" y="812584"/>
        <a:ext cx="1459988" cy="935142"/>
      </dsp:txXfrm>
    </dsp:sp>
    <dsp:sp modelId="{2F7F6B3E-1328-4619-A45F-2C16AFB3B6DC}">
      <dsp:nvSpPr>
        <dsp:cNvPr id="0" name=""/>
        <dsp:cNvSpPr/>
      </dsp:nvSpPr>
      <dsp:spPr>
        <a:xfrm>
          <a:off x="3296116" y="777240"/>
          <a:ext cx="1561166" cy="1036320"/>
        </a:xfrm>
        <a:prstGeom prst="roundRec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b="0" i="0" kern="1200" dirty="0" smtClean="0">
              <a:latin typeface="Times New Roman" panose="02020603050405020304" pitchFamily="18" charset="0"/>
              <a:cs typeface="Times New Roman" panose="02020603050405020304" pitchFamily="18" charset="0"/>
            </a:rPr>
            <a:t>Project execution</a:t>
          </a:r>
        </a:p>
      </dsp:txBody>
      <dsp:txXfrm>
        <a:off x="3346705" y="827829"/>
        <a:ext cx="1459988" cy="935142"/>
      </dsp:txXfrm>
    </dsp:sp>
    <dsp:sp modelId="{B14D81A0-CD21-46E0-B4A6-5519A5A33C19}">
      <dsp:nvSpPr>
        <dsp:cNvPr id="0" name=""/>
        <dsp:cNvSpPr/>
      </dsp:nvSpPr>
      <dsp:spPr>
        <a:xfrm>
          <a:off x="4942380" y="777240"/>
          <a:ext cx="1561166" cy="1036320"/>
        </a:xfrm>
        <a:prstGeom prst="roundRect">
          <a:avLst/>
        </a:prstGeom>
        <a:solidFill>
          <a:schemeClr val="accent4">
            <a:hueOff val="-3348577"/>
            <a:satOff val="20174"/>
            <a:lumOff val="16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b="0" i="0" kern="1200" dirty="0" smtClean="0">
              <a:latin typeface="Times New Roman" panose="02020603050405020304" pitchFamily="18" charset="0"/>
              <a:cs typeface="Times New Roman" panose="02020603050405020304" pitchFamily="18" charset="0"/>
            </a:rPr>
            <a:t>Project monitoring and control</a:t>
          </a:r>
        </a:p>
      </dsp:txBody>
      <dsp:txXfrm>
        <a:off x="4992969" y="827829"/>
        <a:ext cx="1459988" cy="935142"/>
      </dsp:txXfrm>
    </dsp:sp>
    <dsp:sp modelId="{5DDD6F3A-6831-4B04-A142-E2DF8283565D}">
      <dsp:nvSpPr>
        <dsp:cNvPr id="0" name=""/>
        <dsp:cNvSpPr/>
      </dsp:nvSpPr>
      <dsp:spPr>
        <a:xfrm>
          <a:off x="6588644" y="777240"/>
          <a:ext cx="1561166" cy="1036320"/>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b="0" i="0" kern="1200" dirty="0" smtClean="0">
              <a:latin typeface="Times New Roman" panose="02020603050405020304" pitchFamily="18" charset="0"/>
              <a:cs typeface="Times New Roman" panose="02020603050405020304" pitchFamily="18" charset="0"/>
            </a:rPr>
            <a:t>Project closure</a:t>
          </a:r>
          <a:endParaRPr lang="en-US" sz="1900" b="0" i="0" kern="1200" dirty="0">
            <a:latin typeface="Times New Roman" panose="02020603050405020304" pitchFamily="18" charset="0"/>
            <a:cs typeface="Times New Roman" panose="02020603050405020304" pitchFamily="18" charset="0"/>
          </a:endParaRPr>
        </a:p>
      </dsp:txBody>
      <dsp:txXfrm>
        <a:off x="6639233" y="827829"/>
        <a:ext cx="1459988" cy="93514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23C417-F096-4961-945E-EBE6CBADA7F0}">
      <dsp:nvSpPr>
        <dsp:cNvPr id="0" name=""/>
        <dsp:cNvSpPr/>
      </dsp:nvSpPr>
      <dsp:spPr>
        <a:xfrm rot="18702612">
          <a:off x="-212218" y="897981"/>
          <a:ext cx="4419600" cy="2762249"/>
        </a:xfrm>
        <a:prstGeom prst="swooshArrow">
          <a:avLst>
            <a:gd name="adj1" fmla="val 25000"/>
            <a:gd name="adj2" fmla="val 25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1CB1162-8FC7-49D7-B5F6-830520A87024}">
      <dsp:nvSpPr>
        <dsp:cNvPr id="0" name=""/>
        <dsp:cNvSpPr/>
      </dsp:nvSpPr>
      <dsp:spPr>
        <a:xfrm>
          <a:off x="1371600" y="3124201"/>
          <a:ext cx="114909" cy="114909"/>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4713782-1E5D-4F64-9FCC-C8C1927997D9}">
      <dsp:nvSpPr>
        <dsp:cNvPr id="0" name=""/>
        <dsp:cNvSpPr/>
      </dsp:nvSpPr>
      <dsp:spPr>
        <a:xfrm>
          <a:off x="228602" y="2971802"/>
          <a:ext cx="1029766" cy="798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888" tIns="0" rIns="0" bIns="0" numCol="1" spcCol="1270" anchor="t" anchorCtr="0">
          <a:noAutofit/>
        </a:bodyPr>
        <a:lstStyle/>
        <a:p>
          <a:pPr lvl="0" algn="l" defTabSz="1466850" rtl="0">
            <a:lnSpc>
              <a:spcPct val="90000"/>
            </a:lnSpc>
            <a:spcBef>
              <a:spcPct val="0"/>
            </a:spcBef>
            <a:spcAft>
              <a:spcPct val="35000"/>
            </a:spcAft>
          </a:pPr>
          <a:r>
            <a:rPr lang="en-US" sz="3300" kern="1200" dirty="0" smtClean="0">
              <a:latin typeface="Times New Roman" panose="02020603050405020304" pitchFamily="18" charset="0"/>
              <a:cs typeface="Times New Roman" panose="02020603050405020304" pitchFamily="18" charset="0"/>
            </a:rPr>
            <a:t>Good</a:t>
          </a:r>
          <a:endParaRPr lang="en-US" sz="3300" kern="1200" dirty="0">
            <a:latin typeface="Times New Roman" panose="02020603050405020304" pitchFamily="18" charset="0"/>
            <a:cs typeface="Times New Roman" panose="02020603050405020304" pitchFamily="18" charset="0"/>
          </a:endParaRPr>
        </a:p>
      </dsp:txBody>
      <dsp:txXfrm>
        <a:off x="228602" y="2971802"/>
        <a:ext cx="1029766" cy="798290"/>
      </dsp:txXfrm>
    </dsp:sp>
    <dsp:sp modelId="{10CFF7A4-A25D-43EC-BCA1-ADE14BF6406C}">
      <dsp:nvSpPr>
        <dsp:cNvPr id="0" name=""/>
        <dsp:cNvSpPr/>
      </dsp:nvSpPr>
      <dsp:spPr>
        <a:xfrm>
          <a:off x="1600200" y="2057400"/>
          <a:ext cx="207721" cy="207721"/>
        </a:xfrm>
        <a:prstGeom prst="ellipse">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821A15B-23FD-4718-B4E5-E45DCABEA0DE}">
      <dsp:nvSpPr>
        <dsp:cNvPr id="0" name=""/>
        <dsp:cNvSpPr/>
      </dsp:nvSpPr>
      <dsp:spPr>
        <a:xfrm>
          <a:off x="228597" y="1752596"/>
          <a:ext cx="1643635" cy="6454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067" tIns="0" rIns="0" bIns="0" numCol="1" spcCol="1270" anchor="t" anchorCtr="0">
          <a:noAutofit/>
        </a:bodyPr>
        <a:lstStyle/>
        <a:p>
          <a:pPr lvl="0" algn="l" defTabSz="1466850" rtl="0">
            <a:lnSpc>
              <a:spcPct val="90000"/>
            </a:lnSpc>
            <a:spcBef>
              <a:spcPct val="0"/>
            </a:spcBef>
            <a:spcAft>
              <a:spcPct val="35000"/>
            </a:spcAft>
          </a:pPr>
          <a:r>
            <a:rPr lang="en-US" sz="3300" kern="1200" dirty="0" smtClean="0">
              <a:latin typeface="Times New Roman" panose="02020603050405020304" pitchFamily="18" charset="0"/>
              <a:cs typeface="Times New Roman" panose="02020603050405020304" pitchFamily="18" charset="0"/>
            </a:rPr>
            <a:t>Better</a:t>
          </a:r>
          <a:endParaRPr lang="en-US" sz="3300" kern="1200" dirty="0">
            <a:latin typeface="Times New Roman" panose="02020603050405020304" pitchFamily="18" charset="0"/>
            <a:cs typeface="Times New Roman" panose="02020603050405020304" pitchFamily="18" charset="0"/>
          </a:endParaRPr>
        </a:p>
      </dsp:txBody>
      <dsp:txXfrm>
        <a:off x="228597" y="1752596"/>
        <a:ext cx="1643635" cy="645409"/>
      </dsp:txXfrm>
    </dsp:sp>
    <dsp:sp modelId="{387C9A71-D35B-4E74-80CA-8653BB9E02AC}">
      <dsp:nvSpPr>
        <dsp:cNvPr id="0" name=""/>
        <dsp:cNvSpPr/>
      </dsp:nvSpPr>
      <dsp:spPr>
        <a:xfrm>
          <a:off x="2149980" y="838199"/>
          <a:ext cx="287274" cy="287274"/>
        </a:xfrm>
        <a:prstGeom prst="ellipse">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7FD9AD2-69F4-4AEF-9166-B89E563634BF}">
      <dsp:nvSpPr>
        <dsp:cNvPr id="0" name=""/>
        <dsp:cNvSpPr/>
      </dsp:nvSpPr>
      <dsp:spPr>
        <a:xfrm>
          <a:off x="244980" y="671015"/>
          <a:ext cx="2749302" cy="5481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221" tIns="0" rIns="0" bIns="0" numCol="1" spcCol="1270" anchor="t" anchorCtr="0">
          <a:noAutofit/>
        </a:bodyPr>
        <a:lstStyle/>
        <a:p>
          <a:pPr lvl="0" algn="l" defTabSz="1600200" rtl="0">
            <a:lnSpc>
              <a:spcPct val="90000"/>
            </a:lnSpc>
            <a:spcBef>
              <a:spcPct val="0"/>
            </a:spcBef>
            <a:spcAft>
              <a:spcPct val="35000"/>
            </a:spcAft>
          </a:pPr>
          <a:r>
            <a:rPr lang="en-US" sz="3600" kern="1200" dirty="0" smtClean="0">
              <a:latin typeface="Times New Roman" panose="02020603050405020304" pitchFamily="18" charset="0"/>
              <a:ea typeface="Open Sans Condensed Light" panose="020B0306030504020204" pitchFamily="34" charset="0"/>
              <a:cs typeface="Times New Roman" panose="02020603050405020304" pitchFamily="18" charset="0"/>
            </a:rPr>
            <a:t>Best</a:t>
          </a:r>
          <a:endParaRPr lang="en-US" sz="3600" kern="1200" dirty="0">
            <a:latin typeface="Times New Roman" panose="02020603050405020304" pitchFamily="18" charset="0"/>
            <a:ea typeface="Open Sans Condensed Light" panose="020B0306030504020204" pitchFamily="34" charset="0"/>
            <a:cs typeface="Times New Roman" panose="02020603050405020304" pitchFamily="18" charset="0"/>
          </a:endParaRPr>
        </a:p>
      </dsp:txBody>
      <dsp:txXfrm>
        <a:off x="244980" y="671015"/>
        <a:ext cx="2749302" cy="54818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2232C7-FBE1-4BB7-ABAD-564749AE7855}">
      <dsp:nvSpPr>
        <dsp:cNvPr id="0" name=""/>
        <dsp:cNvSpPr/>
      </dsp:nvSpPr>
      <dsp:spPr>
        <a:xfrm>
          <a:off x="750093" y="322"/>
          <a:ext cx="2031503" cy="1218902"/>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err="1" smtClean="0">
              <a:latin typeface="Times New Roman" panose="02020603050405020304" pitchFamily="18" charset="0"/>
              <a:cs typeface="Times New Roman" panose="02020603050405020304" pitchFamily="18" charset="0"/>
            </a:rPr>
            <a:t>Baldrige</a:t>
          </a:r>
          <a:r>
            <a:rPr lang="en-US" sz="2500" kern="1200" dirty="0" smtClean="0">
              <a:latin typeface="Times New Roman" panose="02020603050405020304" pitchFamily="18" charset="0"/>
              <a:cs typeface="Times New Roman" panose="02020603050405020304" pitchFamily="18" charset="0"/>
            </a:rPr>
            <a:t> Criteria</a:t>
          </a:r>
          <a:endParaRPr lang="en-US" sz="2500" kern="1200" dirty="0">
            <a:latin typeface="Times New Roman" panose="02020603050405020304" pitchFamily="18" charset="0"/>
            <a:cs typeface="Times New Roman" panose="02020603050405020304" pitchFamily="18" charset="0"/>
          </a:endParaRPr>
        </a:p>
      </dsp:txBody>
      <dsp:txXfrm>
        <a:off x="750093" y="322"/>
        <a:ext cx="2031503" cy="1218902"/>
      </dsp:txXfrm>
    </dsp:sp>
    <dsp:sp modelId="{8448D2D9-E602-4BFB-AE9D-047DF691BEAC}">
      <dsp:nvSpPr>
        <dsp:cNvPr id="0" name=""/>
        <dsp:cNvSpPr/>
      </dsp:nvSpPr>
      <dsp:spPr>
        <a:xfrm>
          <a:off x="2984748" y="322"/>
          <a:ext cx="2031503" cy="1218902"/>
        </a:xfrm>
        <a:prstGeom prst="rect">
          <a:avLst/>
        </a:prstGeom>
        <a:solidFill>
          <a:schemeClr val="accent4">
            <a:hueOff val="-1116192"/>
            <a:satOff val="6725"/>
            <a:lumOff val="5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latin typeface="Times New Roman" panose="02020603050405020304" pitchFamily="18" charset="0"/>
              <a:cs typeface="Times New Roman" panose="02020603050405020304" pitchFamily="18" charset="0"/>
            </a:rPr>
            <a:t>Total Quality Management (TQM)</a:t>
          </a:r>
        </a:p>
      </dsp:txBody>
      <dsp:txXfrm>
        <a:off x="2984748" y="322"/>
        <a:ext cx="2031503" cy="1218902"/>
      </dsp:txXfrm>
    </dsp:sp>
    <dsp:sp modelId="{487B4A34-1EC3-46B4-B7A0-DF2ED86DCE0B}">
      <dsp:nvSpPr>
        <dsp:cNvPr id="0" name=""/>
        <dsp:cNvSpPr/>
      </dsp:nvSpPr>
      <dsp:spPr>
        <a:xfrm>
          <a:off x="5219402" y="322"/>
          <a:ext cx="2031503" cy="1218902"/>
        </a:xfrm>
        <a:prstGeom prst="rec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latin typeface="Times New Roman" panose="02020603050405020304" pitchFamily="18" charset="0"/>
              <a:cs typeface="Times New Roman" panose="02020603050405020304" pitchFamily="18" charset="0"/>
            </a:rPr>
            <a:t>Six Sigma</a:t>
          </a:r>
        </a:p>
      </dsp:txBody>
      <dsp:txXfrm>
        <a:off x="5219402" y="322"/>
        <a:ext cx="2031503" cy="1218902"/>
      </dsp:txXfrm>
    </dsp:sp>
    <dsp:sp modelId="{40CEDF07-7B5E-41CE-8534-E0CA8852F208}">
      <dsp:nvSpPr>
        <dsp:cNvPr id="0" name=""/>
        <dsp:cNvSpPr/>
      </dsp:nvSpPr>
      <dsp:spPr>
        <a:xfrm>
          <a:off x="1867420" y="1422375"/>
          <a:ext cx="2031503" cy="1218902"/>
        </a:xfrm>
        <a:prstGeom prst="rect">
          <a:avLst/>
        </a:prstGeom>
        <a:solidFill>
          <a:schemeClr val="accent4">
            <a:hueOff val="-3348577"/>
            <a:satOff val="20174"/>
            <a:lumOff val="16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latin typeface="Times New Roman" panose="02020603050405020304" pitchFamily="18" charset="0"/>
              <a:cs typeface="Times New Roman" panose="02020603050405020304" pitchFamily="18" charset="0"/>
            </a:rPr>
            <a:t>Kaizen</a:t>
          </a:r>
        </a:p>
      </dsp:txBody>
      <dsp:txXfrm>
        <a:off x="1867420" y="1422375"/>
        <a:ext cx="2031503" cy="1218902"/>
      </dsp:txXfrm>
    </dsp:sp>
    <dsp:sp modelId="{B5143F7E-DFF1-4408-9726-5B1E4FE0AC8B}">
      <dsp:nvSpPr>
        <dsp:cNvPr id="0" name=""/>
        <dsp:cNvSpPr/>
      </dsp:nvSpPr>
      <dsp:spPr>
        <a:xfrm>
          <a:off x="4102075" y="1422375"/>
          <a:ext cx="2031503" cy="1218902"/>
        </a:xfrm>
        <a:prstGeom prst="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latin typeface="Times New Roman" panose="02020603050405020304" pitchFamily="18" charset="0"/>
              <a:cs typeface="Times New Roman" panose="02020603050405020304" pitchFamily="18" charset="0"/>
            </a:rPr>
            <a:t>ISO 9000</a:t>
          </a:r>
        </a:p>
      </dsp:txBody>
      <dsp:txXfrm>
        <a:off x="4102075" y="1422375"/>
        <a:ext cx="2031503" cy="121890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9C7855-2FF3-40CF-80C9-73FEBA2045BD}">
      <dsp:nvSpPr>
        <dsp:cNvPr id="0" name=""/>
        <dsp:cNvSpPr/>
      </dsp:nvSpPr>
      <dsp:spPr>
        <a:xfrm rot="5400000">
          <a:off x="5244744" y="-2192233"/>
          <a:ext cx="702766" cy="5266944"/>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a:lnSpc>
              <a:spcPct val="90000"/>
            </a:lnSpc>
            <a:spcBef>
              <a:spcPct val="0"/>
            </a:spcBef>
            <a:spcAft>
              <a:spcPct val="15000"/>
            </a:spcAft>
            <a:buChar char="••"/>
          </a:pPr>
          <a:r>
            <a:rPr lang="en-US" sz="2100" b="0" kern="1200" cap="none" spc="50" dirty="0" smtClean="0">
              <a:ln w="11430"/>
              <a:effectLst/>
              <a:latin typeface="Times New Roman" panose="02020603050405020304" pitchFamily="18" charset="0"/>
              <a:cs typeface="Times New Roman" panose="02020603050405020304" pitchFamily="18" charset="0"/>
            </a:rPr>
            <a:t>Poor Communication, Ambiguity</a:t>
          </a:r>
          <a:endParaRPr lang="en-US" sz="2100" b="0" kern="1200" dirty="0">
            <a:effectLst/>
            <a:latin typeface="Times New Roman" panose="02020603050405020304" pitchFamily="18" charset="0"/>
            <a:cs typeface="Times New Roman" panose="02020603050405020304" pitchFamily="18" charset="0"/>
          </a:endParaRPr>
        </a:p>
      </dsp:txBody>
      <dsp:txXfrm rot="-5400000">
        <a:off x="2962655" y="124162"/>
        <a:ext cx="5232638" cy="634154"/>
      </dsp:txXfrm>
    </dsp:sp>
    <dsp:sp modelId="{EF274943-AA6D-47EE-BECF-1273317B383F}">
      <dsp:nvSpPr>
        <dsp:cNvPr id="0" name=""/>
        <dsp:cNvSpPr/>
      </dsp:nvSpPr>
      <dsp:spPr>
        <a:xfrm>
          <a:off x="0" y="2009"/>
          <a:ext cx="2962656" cy="878458"/>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b="0" kern="1200" dirty="0" smtClean="0">
              <a:latin typeface="Times New Roman" panose="02020603050405020304" pitchFamily="18" charset="0"/>
              <a:cs typeface="Times New Roman" panose="02020603050405020304" pitchFamily="18" charset="0"/>
            </a:rPr>
            <a:t>I didn’t know!!!</a:t>
          </a:r>
          <a:endParaRPr lang="en-US" sz="2600" b="0" kern="1200" dirty="0">
            <a:latin typeface="Times New Roman" panose="02020603050405020304" pitchFamily="18" charset="0"/>
            <a:cs typeface="Times New Roman" panose="02020603050405020304" pitchFamily="18" charset="0"/>
          </a:endParaRPr>
        </a:p>
      </dsp:txBody>
      <dsp:txXfrm>
        <a:off x="42883" y="44892"/>
        <a:ext cx="2876890" cy="792692"/>
      </dsp:txXfrm>
    </dsp:sp>
    <dsp:sp modelId="{EBF28F61-BB52-45B8-A7A8-2711D739AF3D}">
      <dsp:nvSpPr>
        <dsp:cNvPr id="0" name=""/>
        <dsp:cNvSpPr/>
      </dsp:nvSpPr>
      <dsp:spPr>
        <a:xfrm rot="5400000">
          <a:off x="5244744" y="-1269852"/>
          <a:ext cx="702766" cy="5266944"/>
        </a:xfrm>
        <a:prstGeom prst="round2SameRect">
          <a:avLst/>
        </a:prstGeom>
        <a:solidFill>
          <a:schemeClr val="accent4">
            <a:tint val="40000"/>
            <a:alpha val="90000"/>
            <a:hueOff val="-986426"/>
            <a:satOff val="5539"/>
            <a:lumOff val="352"/>
            <a:alphaOff val="0"/>
          </a:schemeClr>
        </a:solidFill>
        <a:ln w="25400" cap="flat" cmpd="sng" algn="ctr">
          <a:solidFill>
            <a:schemeClr val="accent4">
              <a:tint val="40000"/>
              <a:alpha val="90000"/>
              <a:hueOff val="-986426"/>
              <a:satOff val="5539"/>
              <a:lumOff val="35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a:lnSpc>
              <a:spcPct val="90000"/>
            </a:lnSpc>
            <a:spcBef>
              <a:spcPct val="0"/>
            </a:spcBef>
            <a:spcAft>
              <a:spcPct val="15000"/>
            </a:spcAft>
            <a:buChar char="••"/>
          </a:pPr>
          <a:r>
            <a:rPr lang="en-US" sz="2100" b="0" kern="1200" cap="none" spc="50" dirty="0" smtClean="0">
              <a:ln w="11430"/>
              <a:effectLst/>
              <a:latin typeface="Times New Roman" panose="02020603050405020304" pitchFamily="18" charset="0"/>
              <a:cs typeface="Times New Roman" panose="02020603050405020304" pitchFamily="18" charset="0"/>
            </a:rPr>
            <a:t>Mixed signals, Ambiguity, Social Pressure</a:t>
          </a:r>
          <a:endParaRPr lang="en-US" sz="2100" b="0" kern="1200" dirty="0" smtClean="0">
            <a:effectLst/>
            <a:latin typeface="Times New Roman" panose="02020603050405020304" pitchFamily="18" charset="0"/>
            <a:cs typeface="Times New Roman" panose="02020603050405020304" pitchFamily="18" charset="0"/>
          </a:endParaRPr>
        </a:p>
      </dsp:txBody>
      <dsp:txXfrm rot="-5400000">
        <a:off x="2962655" y="1046543"/>
        <a:ext cx="5232638" cy="634154"/>
      </dsp:txXfrm>
    </dsp:sp>
    <dsp:sp modelId="{EC49A60B-1BB1-40DC-847B-A18E66A8F305}">
      <dsp:nvSpPr>
        <dsp:cNvPr id="0" name=""/>
        <dsp:cNvSpPr/>
      </dsp:nvSpPr>
      <dsp:spPr>
        <a:xfrm>
          <a:off x="0" y="924390"/>
          <a:ext cx="2962656" cy="878458"/>
        </a:xfrm>
        <a:prstGeom prst="roundRect">
          <a:avLst/>
        </a:prstGeom>
        <a:solidFill>
          <a:schemeClr val="accent4">
            <a:hueOff val="-1116192"/>
            <a:satOff val="6725"/>
            <a:lumOff val="5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b="0" kern="1200" dirty="0" smtClean="0">
              <a:latin typeface="Times New Roman" panose="02020603050405020304" pitchFamily="18" charset="0"/>
              <a:cs typeface="Times New Roman" panose="02020603050405020304" pitchFamily="18" charset="0"/>
            </a:rPr>
            <a:t>I wasn’t sure …</a:t>
          </a:r>
        </a:p>
      </dsp:txBody>
      <dsp:txXfrm>
        <a:off x="42883" y="967273"/>
        <a:ext cx="2876890" cy="792692"/>
      </dsp:txXfrm>
    </dsp:sp>
    <dsp:sp modelId="{0850339F-7597-414B-A71B-08357DB51DC2}">
      <dsp:nvSpPr>
        <dsp:cNvPr id="0" name=""/>
        <dsp:cNvSpPr/>
      </dsp:nvSpPr>
      <dsp:spPr>
        <a:xfrm rot="5400000">
          <a:off x="5244744" y="-347472"/>
          <a:ext cx="702766" cy="5266944"/>
        </a:xfrm>
        <a:prstGeom prst="round2SameRect">
          <a:avLst/>
        </a:prstGeom>
        <a:solidFill>
          <a:schemeClr val="accent4">
            <a:tint val="40000"/>
            <a:alpha val="90000"/>
            <a:hueOff val="-1972853"/>
            <a:satOff val="11079"/>
            <a:lumOff val="704"/>
            <a:alphaOff val="0"/>
          </a:schemeClr>
        </a:solidFill>
        <a:ln w="25400" cap="flat" cmpd="sng" algn="ctr">
          <a:solidFill>
            <a:schemeClr val="accent4">
              <a:tint val="40000"/>
              <a:alpha val="90000"/>
              <a:hueOff val="-1972853"/>
              <a:satOff val="11079"/>
              <a:lumOff val="70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a:lnSpc>
              <a:spcPct val="90000"/>
            </a:lnSpc>
            <a:spcBef>
              <a:spcPct val="0"/>
            </a:spcBef>
            <a:spcAft>
              <a:spcPct val="15000"/>
            </a:spcAft>
            <a:buChar char="••"/>
          </a:pPr>
          <a:r>
            <a:rPr lang="en-US" sz="2100" b="0" kern="1200" spc="50" dirty="0" smtClean="0">
              <a:ln w="11430"/>
              <a:effectLst/>
              <a:latin typeface="Times New Roman" panose="02020603050405020304" pitchFamily="18" charset="0"/>
              <a:cs typeface="Times New Roman" panose="02020603050405020304" pitchFamily="18" charset="0"/>
            </a:rPr>
            <a:t>Reward structures, S</a:t>
          </a:r>
          <a:r>
            <a:rPr lang="en-US" sz="2100" b="0" kern="1200" cap="none" spc="50" dirty="0" smtClean="0">
              <a:ln w="11430"/>
              <a:effectLst/>
              <a:latin typeface="Times New Roman" panose="02020603050405020304" pitchFamily="18" charset="0"/>
              <a:cs typeface="Times New Roman" panose="02020603050405020304" pitchFamily="18" charset="0"/>
            </a:rPr>
            <a:t>ocial Pressure</a:t>
          </a:r>
          <a:endParaRPr lang="en-US" sz="2100" b="0" kern="1200" dirty="0" smtClean="0">
            <a:effectLst/>
            <a:latin typeface="Times New Roman" panose="02020603050405020304" pitchFamily="18" charset="0"/>
            <a:cs typeface="Times New Roman" panose="02020603050405020304" pitchFamily="18" charset="0"/>
          </a:endParaRPr>
        </a:p>
      </dsp:txBody>
      <dsp:txXfrm rot="-5400000">
        <a:off x="2962655" y="1968923"/>
        <a:ext cx="5232638" cy="634154"/>
      </dsp:txXfrm>
    </dsp:sp>
    <dsp:sp modelId="{4A10D3CE-C1DF-430B-81D5-88295AE10923}">
      <dsp:nvSpPr>
        <dsp:cNvPr id="0" name=""/>
        <dsp:cNvSpPr/>
      </dsp:nvSpPr>
      <dsp:spPr>
        <a:xfrm>
          <a:off x="0" y="1846770"/>
          <a:ext cx="2962656" cy="878458"/>
        </a:xfrm>
        <a:prstGeom prst="roundRect">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b="0" kern="1200" dirty="0" smtClean="0">
              <a:latin typeface="Times New Roman" panose="02020603050405020304" pitchFamily="18" charset="0"/>
              <a:cs typeface="Times New Roman" panose="02020603050405020304" pitchFamily="18" charset="0"/>
            </a:rPr>
            <a:t>I had to look out for myself…</a:t>
          </a:r>
        </a:p>
      </dsp:txBody>
      <dsp:txXfrm>
        <a:off x="42883" y="1889653"/>
        <a:ext cx="2876890" cy="792692"/>
      </dsp:txXfrm>
    </dsp:sp>
    <dsp:sp modelId="{FDDA4E5A-49B7-4A8B-B58D-E873C0BAC520}">
      <dsp:nvSpPr>
        <dsp:cNvPr id="0" name=""/>
        <dsp:cNvSpPr/>
      </dsp:nvSpPr>
      <dsp:spPr>
        <a:xfrm rot="5400000">
          <a:off x="5244744" y="574908"/>
          <a:ext cx="702766" cy="5266944"/>
        </a:xfrm>
        <a:prstGeom prst="round2SameRect">
          <a:avLst/>
        </a:prstGeom>
        <a:solidFill>
          <a:schemeClr val="accent4">
            <a:tint val="40000"/>
            <a:alpha val="90000"/>
            <a:hueOff val="-2959279"/>
            <a:satOff val="16618"/>
            <a:lumOff val="1056"/>
            <a:alphaOff val="0"/>
          </a:schemeClr>
        </a:solidFill>
        <a:ln w="25400" cap="flat" cmpd="sng" algn="ctr">
          <a:solidFill>
            <a:schemeClr val="accent4">
              <a:tint val="40000"/>
              <a:alpha val="90000"/>
              <a:hueOff val="-2959279"/>
              <a:satOff val="16618"/>
              <a:lumOff val="105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a:lnSpc>
              <a:spcPct val="90000"/>
            </a:lnSpc>
            <a:spcBef>
              <a:spcPct val="0"/>
            </a:spcBef>
            <a:spcAft>
              <a:spcPct val="15000"/>
            </a:spcAft>
            <a:buChar char="••"/>
          </a:pPr>
          <a:r>
            <a:rPr lang="en-US" sz="2100" b="0" kern="1200" cap="none" spc="50" dirty="0" smtClean="0">
              <a:ln w="11430"/>
              <a:effectLst/>
              <a:latin typeface="Times New Roman" panose="02020603050405020304" pitchFamily="18" charset="0"/>
              <a:cs typeface="Times New Roman" panose="02020603050405020304" pitchFamily="18" charset="0"/>
            </a:rPr>
            <a:t>Negative management attitudes, Unfair rules, Trust violations</a:t>
          </a:r>
          <a:endParaRPr lang="en-US" sz="2100" b="0" kern="1200" dirty="0" smtClean="0">
            <a:effectLst/>
            <a:latin typeface="Times New Roman" panose="02020603050405020304" pitchFamily="18" charset="0"/>
            <a:cs typeface="Times New Roman" panose="02020603050405020304" pitchFamily="18" charset="0"/>
          </a:endParaRPr>
        </a:p>
      </dsp:txBody>
      <dsp:txXfrm rot="-5400000">
        <a:off x="2962655" y="2891303"/>
        <a:ext cx="5232638" cy="634154"/>
      </dsp:txXfrm>
    </dsp:sp>
    <dsp:sp modelId="{19B360AB-6DC0-4B07-99E0-B36B8B6BA4E3}">
      <dsp:nvSpPr>
        <dsp:cNvPr id="0" name=""/>
        <dsp:cNvSpPr/>
      </dsp:nvSpPr>
      <dsp:spPr>
        <a:xfrm>
          <a:off x="0" y="2769151"/>
          <a:ext cx="2962656" cy="878458"/>
        </a:xfrm>
        <a:prstGeom prst="roundRect">
          <a:avLst/>
        </a:prstGeom>
        <a:solidFill>
          <a:schemeClr val="accent4">
            <a:hueOff val="-3348577"/>
            <a:satOff val="20174"/>
            <a:lumOff val="161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b="0" kern="1200" dirty="0" smtClean="0">
              <a:latin typeface="Times New Roman" panose="02020603050405020304" pitchFamily="18" charset="0"/>
              <a:cs typeface="Times New Roman" panose="02020603050405020304" pitchFamily="18" charset="0"/>
            </a:rPr>
            <a:t>They had it coming!!!</a:t>
          </a:r>
        </a:p>
      </dsp:txBody>
      <dsp:txXfrm>
        <a:off x="42883" y="2812034"/>
        <a:ext cx="2876890" cy="792692"/>
      </dsp:txXfrm>
    </dsp:sp>
    <dsp:sp modelId="{391A1421-FA45-4E79-AF82-CEF45BA4A1EB}">
      <dsp:nvSpPr>
        <dsp:cNvPr id="0" name=""/>
        <dsp:cNvSpPr/>
      </dsp:nvSpPr>
      <dsp:spPr>
        <a:xfrm rot="5400000">
          <a:off x="5244744" y="1497289"/>
          <a:ext cx="702766" cy="5266944"/>
        </a:xfrm>
        <a:prstGeom prst="round2SameRect">
          <a:avLst/>
        </a:prstGeom>
        <a:solidFill>
          <a:schemeClr val="accent4">
            <a:tint val="40000"/>
            <a:alpha val="90000"/>
            <a:hueOff val="-3945706"/>
            <a:satOff val="22157"/>
            <a:lumOff val="1408"/>
            <a:alphaOff val="0"/>
          </a:schemeClr>
        </a:solidFill>
        <a:ln w="25400" cap="flat" cmpd="sng" algn="ctr">
          <a:solidFill>
            <a:schemeClr val="accent4">
              <a:tint val="40000"/>
              <a:alpha val="90000"/>
              <a:hueOff val="-3945706"/>
              <a:satOff val="22157"/>
              <a:lumOff val="140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a:lnSpc>
              <a:spcPct val="90000"/>
            </a:lnSpc>
            <a:spcBef>
              <a:spcPct val="0"/>
            </a:spcBef>
            <a:spcAft>
              <a:spcPct val="15000"/>
            </a:spcAft>
            <a:buChar char="••"/>
          </a:pPr>
          <a:r>
            <a:rPr lang="en-US" sz="2100" b="0" kern="1200" spc="50" dirty="0" smtClean="0">
              <a:ln w="11430"/>
              <a:effectLst/>
              <a:latin typeface="Times New Roman" panose="02020603050405020304" pitchFamily="18" charset="0"/>
              <a:cs typeface="Times New Roman" panose="02020603050405020304" pitchFamily="18" charset="0"/>
            </a:rPr>
            <a:t>Conflicting Values</a:t>
          </a:r>
          <a:endParaRPr lang="en-US" sz="2100" b="0" kern="1200" dirty="0">
            <a:effectLst/>
            <a:latin typeface="Times New Roman" panose="02020603050405020304" pitchFamily="18" charset="0"/>
            <a:cs typeface="Times New Roman" panose="02020603050405020304" pitchFamily="18" charset="0"/>
          </a:endParaRPr>
        </a:p>
      </dsp:txBody>
      <dsp:txXfrm rot="-5400000">
        <a:off x="2962655" y="3813684"/>
        <a:ext cx="5232638" cy="634154"/>
      </dsp:txXfrm>
    </dsp:sp>
    <dsp:sp modelId="{3BD0758F-CC9E-47C6-A755-FC18389C11F8}">
      <dsp:nvSpPr>
        <dsp:cNvPr id="0" name=""/>
        <dsp:cNvSpPr/>
      </dsp:nvSpPr>
      <dsp:spPr>
        <a:xfrm>
          <a:off x="0" y="3691532"/>
          <a:ext cx="2962656" cy="878458"/>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b="0" kern="1200" dirty="0" smtClean="0">
              <a:latin typeface="Times New Roman" panose="02020603050405020304" pitchFamily="18" charset="0"/>
              <a:cs typeface="Times New Roman" panose="02020603050405020304" pitchFamily="18" charset="0"/>
            </a:rPr>
            <a:t>It was the right thing to do.</a:t>
          </a:r>
          <a:endParaRPr lang="en-US" sz="2600" b="0" kern="1200" dirty="0">
            <a:latin typeface="Times New Roman" panose="02020603050405020304" pitchFamily="18" charset="0"/>
            <a:cs typeface="Times New Roman" panose="02020603050405020304" pitchFamily="18" charset="0"/>
          </a:endParaRPr>
        </a:p>
      </dsp:txBody>
      <dsp:txXfrm>
        <a:off x="42883" y="3734415"/>
        <a:ext cx="2876890" cy="79269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D1C1EE-9C52-4A2B-B8BA-246E5DEE7C4B}">
      <dsp:nvSpPr>
        <dsp:cNvPr id="0" name=""/>
        <dsp:cNvSpPr/>
      </dsp:nvSpPr>
      <dsp:spPr>
        <a:xfrm>
          <a:off x="0" y="0"/>
          <a:ext cx="3962400" cy="1357312"/>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t" anchorCtr="0">
          <a:noAutofit/>
        </a:bodyPr>
        <a:lstStyle/>
        <a:p>
          <a:pPr lvl="0" algn="l" defTabSz="1511300">
            <a:lnSpc>
              <a:spcPct val="90000"/>
            </a:lnSpc>
            <a:spcBef>
              <a:spcPct val="0"/>
            </a:spcBef>
            <a:spcAft>
              <a:spcPct val="35000"/>
            </a:spcAft>
          </a:pPr>
          <a:r>
            <a:rPr lang="en-US" sz="3400" kern="1200" dirty="0" smtClean="0">
              <a:latin typeface="Times New Roman" panose="02020603050405020304" pitchFamily="18" charset="0"/>
              <a:cs typeface="Times New Roman" panose="02020603050405020304" pitchFamily="18" charset="0"/>
            </a:rPr>
            <a:t>Punitive</a:t>
          </a:r>
          <a:endParaRPr lang="en-US" sz="3400" kern="1200" dirty="0">
            <a:latin typeface="Times New Roman" panose="02020603050405020304" pitchFamily="18" charset="0"/>
            <a:cs typeface="Times New Roman" panose="02020603050405020304" pitchFamily="18" charset="0"/>
          </a:endParaRPr>
        </a:p>
        <a:p>
          <a:pPr marL="228600" lvl="1" indent="-228600" algn="l" defTabSz="1200150">
            <a:lnSpc>
              <a:spcPct val="90000"/>
            </a:lnSpc>
            <a:spcBef>
              <a:spcPct val="0"/>
            </a:spcBef>
            <a:spcAft>
              <a:spcPct val="15000"/>
            </a:spcAft>
            <a:buChar char="••"/>
          </a:pPr>
          <a:r>
            <a:rPr lang="en-US" sz="2700" kern="1200" dirty="0" smtClean="0">
              <a:latin typeface="Times New Roman" panose="02020603050405020304" pitchFamily="18" charset="0"/>
              <a:cs typeface="Times New Roman" panose="02020603050405020304" pitchFamily="18" charset="0"/>
            </a:rPr>
            <a:t>Sticks</a:t>
          </a:r>
          <a:endParaRPr lang="en-US" sz="2700" kern="1200" dirty="0">
            <a:latin typeface="Times New Roman" panose="02020603050405020304" pitchFamily="18" charset="0"/>
            <a:cs typeface="Times New Roman" panose="02020603050405020304" pitchFamily="18" charset="0"/>
          </a:endParaRPr>
        </a:p>
      </dsp:txBody>
      <dsp:txXfrm>
        <a:off x="928211" y="0"/>
        <a:ext cx="3034188" cy="1357312"/>
      </dsp:txXfrm>
    </dsp:sp>
    <dsp:sp modelId="{A13C8A7C-1A82-4996-B672-63A8E9E94500}">
      <dsp:nvSpPr>
        <dsp:cNvPr id="0" name=""/>
        <dsp:cNvSpPr/>
      </dsp:nvSpPr>
      <dsp:spPr>
        <a:xfrm>
          <a:off x="135731" y="135731"/>
          <a:ext cx="792480" cy="1085849"/>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AF67F7-1EC7-4718-832D-FFA922593F00}">
      <dsp:nvSpPr>
        <dsp:cNvPr id="0" name=""/>
        <dsp:cNvSpPr/>
      </dsp:nvSpPr>
      <dsp:spPr>
        <a:xfrm>
          <a:off x="0" y="1493043"/>
          <a:ext cx="3962400" cy="1357312"/>
        </a:xfrm>
        <a:prstGeom prst="roundRect">
          <a:avLst>
            <a:gd name="adj" fmla="val 10000"/>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t" anchorCtr="0">
          <a:noAutofit/>
        </a:bodyPr>
        <a:lstStyle/>
        <a:p>
          <a:pPr lvl="0" algn="l" defTabSz="1511300">
            <a:lnSpc>
              <a:spcPct val="90000"/>
            </a:lnSpc>
            <a:spcBef>
              <a:spcPct val="0"/>
            </a:spcBef>
            <a:spcAft>
              <a:spcPct val="35000"/>
            </a:spcAft>
          </a:pPr>
          <a:r>
            <a:rPr lang="en-US" sz="3400" kern="1200" dirty="0" smtClean="0">
              <a:latin typeface="Times New Roman" panose="02020603050405020304" pitchFamily="18" charset="0"/>
              <a:cs typeface="Times New Roman" panose="02020603050405020304" pitchFamily="18" charset="0"/>
            </a:rPr>
            <a:t>Preventative</a:t>
          </a:r>
          <a:endParaRPr lang="en-US" sz="3400" kern="1200" dirty="0">
            <a:latin typeface="Times New Roman" panose="02020603050405020304" pitchFamily="18" charset="0"/>
            <a:cs typeface="Times New Roman" panose="02020603050405020304" pitchFamily="18" charset="0"/>
          </a:endParaRPr>
        </a:p>
        <a:p>
          <a:pPr marL="228600" lvl="1" indent="-228600" algn="l" defTabSz="1200150">
            <a:lnSpc>
              <a:spcPct val="90000"/>
            </a:lnSpc>
            <a:spcBef>
              <a:spcPct val="0"/>
            </a:spcBef>
            <a:spcAft>
              <a:spcPct val="15000"/>
            </a:spcAft>
            <a:buChar char="••"/>
          </a:pPr>
          <a:r>
            <a:rPr lang="en-US" sz="2700" kern="1200" dirty="0" smtClean="0">
              <a:latin typeface="Times New Roman" panose="02020603050405020304" pitchFamily="18" charset="0"/>
              <a:cs typeface="Times New Roman" panose="02020603050405020304" pitchFamily="18" charset="0"/>
            </a:rPr>
            <a:t>Hurdles</a:t>
          </a:r>
          <a:endParaRPr lang="en-US" sz="2700" kern="1200" dirty="0">
            <a:latin typeface="Times New Roman" panose="02020603050405020304" pitchFamily="18" charset="0"/>
            <a:cs typeface="Times New Roman" panose="02020603050405020304" pitchFamily="18" charset="0"/>
          </a:endParaRPr>
        </a:p>
      </dsp:txBody>
      <dsp:txXfrm>
        <a:off x="928211" y="1493043"/>
        <a:ext cx="3034188" cy="1357312"/>
      </dsp:txXfrm>
    </dsp:sp>
    <dsp:sp modelId="{33D4A74A-4108-4154-9E83-B02F92C141F8}">
      <dsp:nvSpPr>
        <dsp:cNvPr id="0" name=""/>
        <dsp:cNvSpPr/>
      </dsp:nvSpPr>
      <dsp:spPr>
        <a:xfrm>
          <a:off x="135731" y="1628774"/>
          <a:ext cx="792480" cy="1085849"/>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BCD3523-BE3D-4373-BAAD-94EDC0904BF8}">
      <dsp:nvSpPr>
        <dsp:cNvPr id="0" name=""/>
        <dsp:cNvSpPr/>
      </dsp:nvSpPr>
      <dsp:spPr>
        <a:xfrm>
          <a:off x="0" y="2986087"/>
          <a:ext cx="3962400" cy="1357312"/>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t" anchorCtr="0">
          <a:noAutofit/>
        </a:bodyPr>
        <a:lstStyle/>
        <a:p>
          <a:pPr lvl="0" algn="l" defTabSz="1511300">
            <a:lnSpc>
              <a:spcPct val="90000"/>
            </a:lnSpc>
            <a:spcBef>
              <a:spcPct val="0"/>
            </a:spcBef>
            <a:spcAft>
              <a:spcPct val="35000"/>
            </a:spcAft>
          </a:pPr>
          <a:r>
            <a:rPr lang="en-US" sz="3400" kern="1200" dirty="0" smtClean="0">
              <a:latin typeface="Times New Roman" panose="02020603050405020304" pitchFamily="18" charset="0"/>
              <a:cs typeface="Times New Roman" panose="02020603050405020304" pitchFamily="18" charset="0"/>
            </a:rPr>
            <a:t>Remunerative</a:t>
          </a:r>
          <a:endParaRPr lang="en-US" sz="3400" kern="1200" dirty="0">
            <a:latin typeface="Times New Roman" panose="02020603050405020304" pitchFamily="18" charset="0"/>
            <a:cs typeface="Times New Roman" panose="02020603050405020304" pitchFamily="18" charset="0"/>
          </a:endParaRPr>
        </a:p>
        <a:p>
          <a:pPr marL="228600" lvl="1" indent="-228600" algn="l" defTabSz="1200150">
            <a:lnSpc>
              <a:spcPct val="90000"/>
            </a:lnSpc>
            <a:spcBef>
              <a:spcPct val="0"/>
            </a:spcBef>
            <a:spcAft>
              <a:spcPct val="15000"/>
            </a:spcAft>
            <a:buChar char="••"/>
          </a:pPr>
          <a:r>
            <a:rPr lang="en-US" sz="2700" kern="1200" dirty="0" smtClean="0">
              <a:latin typeface="Times New Roman" panose="02020603050405020304" pitchFamily="18" charset="0"/>
              <a:cs typeface="Times New Roman" panose="02020603050405020304" pitchFamily="18" charset="0"/>
            </a:rPr>
            <a:t>Carrots</a:t>
          </a:r>
          <a:endParaRPr lang="en-US" sz="2700" kern="1200" dirty="0">
            <a:latin typeface="Times New Roman" panose="02020603050405020304" pitchFamily="18" charset="0"/>
            <a:cs typeface="Times New Roman" panose="02020603050405020304" pitchFamily="18" charset="0"/>
          </a:endParaRPr>
        </a:p>
      </dsp:txBody>
      <dsp:txXfrm>
        <a:off x="928211" y="2986087"/>
        <a:ext cx="3034188" cy="1357312"/>
      </dsp:txXfrm>
    </dsp:sp>
    <dsp:sp modelId="{B05F09D1-BBAA-4B8B-AC7B-33FFC299C348}">
      <dsp:nvSpPr>
        <dsp:cNvPr id="0" name=""/>
        <dsp:cNvSpPr/>
      </dsp:nvSpPr>
      <dsp:spPr>
        <a:xfrm>
          <a:off x="135731" y="3121818"/>
          <a:ext cx="792480" cy="1085849"/>
        </a:xfrm>
        <a:prstGeom prst="roundRect">
          <a:avLst>
            <a:gd name="adj" fmla="val 10000"/>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D1C1EE-9C52-4A2B-B8BA-246E5DEE7C4B}">
      <dsp:nvSpPr>
        <dsp:cNvPr id="0" name=""/>
        <dsp:cNvSpPr/>
      </dsp:nvSpPr>
      <dsp:spPr>
        <a:xfrm>
          <a:off x="0" y="0"/>
          <a:ext cx="4038600" cy="1357312"/>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t" anchorCtr="0">
          <a:noAutofit/>
        </a:bodyPr>
        <a:lstStyle/>
        <a:p>
          <a:pPr lvl="0" algn="l" defTabSz="1644650">
            <a:lnSpc>
              <a:spcPct val="90000"/>
            </a:lnSpc>
            <a:spcBef>
              <a:spcPct val="0"/>
            </a:spcBef>
            <a:spcAft>
              <a:spcPct val="35000"/>
            </a:spcAft>
          </a:pPr>
          <a:r>
            <a:rPr lang="en-US" sz="3700" kern="1200" dirty="0" smtClean="0">
              <a:latin typeface="Times New Roman" panose="02020603050405020304" pitchFamily="18" charset="0"/>
              <a:cs typeface="Times New Roman" panose="02020603050405020304" pitchFamily="18" charset="0"/>
            </a:rPr>
            <a:t>Generative</a:t>
          </a:r>
          <a:endParaRPr lang="en-US" sz="3700" kern="1200" dirty="0">
            <a:latin typeface="Times New Roman" panose="02020603050405020304" pitchFamily="18" charset="0"/>
            <a:cs typeface="Times New Roman" panose="02020603050405020304" pitchFamily="18" charset="0"/>
          </a:endParaRPr>
        </a:p>
        <a:p>
          <a:pPr marL="285750" lvl="1" indent="-285750" algn="l" defTabSz="1289050">
            <a:lnSpc>
              <a:spcPct val="90000"/>
            </a:lnSpc>
            <a:spcBef>
              <a:spcPct val="0"/>
            </a:spcBef>
            <a:spcAft>
              <a:spcPct val="15000"/>
            </a:spcAft>
            <a:buChar char="••"/>
          </a:pPr>
          <a:r>
            <a:rPr lang="en-US" sz="2900" kern="1200" dirty="0" smtClean="0">
              <a:latin typeface="Times New Roman" panose="02020603050405020304" pitchFamily="18" charset="0"/>
              <a:cs typeface="Times New Roman" panose="02020603050405020304" pitchFamily="18" charset="0"/>
            </a:rPr>
            <a:t>Fast Tracks</a:t>
          </a:r>
          <a:endParaRPr lang="en-US" sz="2900" kern="1200" dirty="0">
            <a:latin typeface="Times New Roman" panose="02020603050405020304" pitchFamily="18" charset="0"/>
            <a:cs typeface="Times New Roman" panose="02020603050405020304" pitchFamily="18" charset="0"/>
          </a:endParaRPr>
        </a:p>
      </dsp:txBody>
      <dsp:txXfrm>
        <a:off x="943451" y="0"/>
        <a:ext cx="3095148" cy="1357312"/>
      </dsp:txXfrm>
    </dsp:sp>
    <dsp:sp modelId="{A13C8A7C-1A82-4996-B672-63A8E9E94500}">
      <dsp:nvSpPr>
        <dsp:cNvPr id="0" name=""/>
        <dsp:cNvSpPr/>
      </dsp:nvSpPr>
      <dsp:spPr>
        <a:xfrm>
          <a:off x="135731" y="135731"/>
          <a:ext cx="807720" cy="1085849"/>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AF67F7-1EC7-4718-832D-FFA922593F00}">
      <dsp:nvSpPr>
        <dsp:cNvPr id="0" name=""/>
        <dsp:cNvSpPr/>
      </dsp:nvSpPr>
      <dsp:spPr>
        <a:xfrm>
          <a:off x="0" y="1493043"/>
          <a:ext cx="4038600" cy="1357312"/>
        </a:xfrm>
        <a:prstGeom prst="roundRect">
          <a:avLst>
            <a:gd name="adj" fmla="val 10000"/>
          </a:avLst>
        </a:prstGeom>
        <a:solidFill>
          <a:schemeClr val="accent4">
            <a:hueOff val="-2232385"/>
            <a:satOff val="13449"/>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t" anchorCtr="0">
          <a:noAutofit/>
        </a:bodyPr>
        <a:lstStyle/>
        <a:p>
          <a:pPr lvl="0" algn="l" defTabSz="1644650">
            <a:lnSpc>
              <a:spcPct val="90000"/>
            </a:lnSpc>
            <a:spcBef>
              <a:spcPct val="0"/>
            </a:spcBef>
            <a:spcAft>
              <a:spcPct val="35000"/>
            </a:spcAft>
          </a:pPr>
          <a:r>
            <a:rPr lang="en-US" sz="3700" kern="1200" dirty="0" smtClean="0">
              <a:latin typeface="Times New Roman" panose="02020603050405020304" pitchFamily="18" charset="0"/>
              <a:cs typeface="Times New Roman" panose="02020603050405020304" pitchFamily="18" charset="0"/>
            </a:rPr>
            <a:t>Cognitive</a:t>
          </a:r>
          <a:endParaRPr lang="en-US" sz="3700" kern="1200" dirty="0">
            <a:latin typeface="Times New Roman" panose="02020603050405020304" pitchFamily="18" charset="0"/>
            <a:cs typeface="Times New Roman" panose="02020603050405020304" pitchFamily="18" charset="0"/>
          </a:endParaRPr>
        </a:p>
        <a:p>
          <a:pPr marL="285750" lvl="1" indent="-285750" algn="l" defTabSz="1289050">
            <a:lnSpc>
              <a:spcPct val="90000"/>
            </a:lnSpc>
            <a:spcBef>
              <a:spcPct val="0"/>
            </a:spcBef>
            <a:spcAft>
              <a:spcPct val="15000"/>
            </a:spcAft>
            <a:buChar char="••"/>
          </a:pPr>
          <a:r>
            <a:rPr lang="en-US" sz="2900" kern="1200" dirty="0" smtClean="0">
              <a:latin typeface="Times New Roman" panose="02020603050405020304" pitchFamily="18" charset="0"/>
              <a:cs typeface="Times New Roman" panose="02020603050405020304" pitchFamily="18" charset="0"/>
            </a:rPr>
            <a:t>Enlightenment</a:t>
          </a:r>
          <a:endParaRPr lang="en-US" sz="2900" kern="1200" dirty="0">
            <a:latin typeface="Times New Roman" panose="02020603050405020304" pitchFamily="18" charset="0"/>
            <a:cs typeface="Times New Roman" panose="02020603050405020304" pitchFamily="18" charset="0"/>
          </a:endParaRPr>
        </a:p>
      </dsp:txBody>
      <dsp:txXfrm>
        <a:off x="943451" y="1493043"/>
        <a:ext cx="3095148" cy="1357312"/>
      </dsp:txXfrm>
    </dsp:sp>
    <dsp:sp modelId="{33D4A74A-4108-4154-9E83-B02F92C141F8}">
      <dsp:nvSpPr>
        <dsp:cNvPr id="0" name=""/>
        <dsp:cNvSpPr/>
      </dsp:nvSpPr>
      <dsp:spPr>
        <a:xfrm>
          <a:off x="135731" y="1628774"/>
          <a:ext cx="807720" cy="1085849"/>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BCD3523-BE3D-4373-BAAD-94EDC0904BF8}">
      <dsp:nvSpPr>
        <dsp:cNvPr id="0" name=""/>
        <dsp:cNvSpPr/>
      </dsp:nvSpPr>
      <dsp:spPr>
        <a:xfrm>
          <a:off x="0" y="2986087"/>
          <a:ext cx="4038600" cy="1357312"/>
        </a:xfrm>
        <a:prstGeom prst="roundRect">
          <a:avLst>
            <a:gd name="adj" fmla="val 10000"/>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0970" tIns="140970" rIns="140970" bIns="140970" numCol="1" spcCol="1270" anchor="t" anchorCtr="0">
          <a:noAutofit/>
        </a:bodyPr>
        <a:lstStyle/>
        <a:p>
          <a:pPr lvl="0" algn="l" defTabSz="1644650">
            <a:lnSpc>
              <a:spcPct val="90000"/>
            </a:lnSpc>
            <a:spcBef>
              <a:spcPct val="0"/>
            </a:spcBef>
            <a:spcAft>
              <a:spcPct val="35000"/>
            </a:spcAft>
          </a:pPr>
          <a:r>
            <a:rPr lang="en-US" sz="3700" kern="1200" dirty="0" smtClean="0">
              <a:latin typeface="Times New Roman" panose="02020603050405020304" pitchFamily="18" charset="0"/>
              <a:cs typeface="Times New Roman" panose="02020603050405020304" pitchFamily="18" charset="0"/>
            </a:rPr>
            <a:t>Normative</a:t>
          </a:r>
          <a:endParaRPr lang="en-US" sz="3700" kern="1200" dirty="0">
            <a:latin typeface="Times New Roman" panose="02020603050405020304" pitchFamily="18" charset="0"/>
            <a:cs typeface="Times New Roman" panose="02020603050405020304" pitchFamily="18" charset="0"/>
          </a:endParaRPr>
        </a:p>
        <a:p>
          <a:pPr marL="285750" lvl="1" indent="-285750" algn="l" defTabSz="1289050">
            <a:lnSpc>
              <a:spcPct val="90000"/>
            </a:lnSpc>
            <a:spcBef>
              <a:spcPct val="0"/>
            </a:spcBef>
            <a:spcAft>
              <a:spcPct val="15000"/>
            </a:spcAft>
            <a:buChar char="••"/>
          </a:pPr>
          <a:r>
            <a:rPr lang="en-US" sz="2900" kern="1200" dirty="0" smtClean="0">
              <a:latin typeface="Times New Roman" panose="02020603050405020304" pitchFamily="18" charset="0"/>
              <a:cs typeface="Times New Roman" panose="02020603050405020304" pitchFamily="18" charset="0"/>
            </a:rPr>
            <a:t>Conversion</a:t>
          </a:r>
          <a:endParaRPr lang="en-US" sz="2900" kern="1200" dirty="0">
            <a:latin typeface="Times New Roman" panose="02020603050405020304" pitchFamily="18" charset="0"/>
            <a:cs typeface="Times New Roman" panose="02020603050405020304" pitchFamily="18" charset="0"/>
          </a:endParaRPr>
        </a:p>
      </dsp:txBody>
      <dsp:txXfrm>
        <a:off x="943451" y="2986087"/>
        <a:ext cx="3095148" cy="1357312"/>
      </dsp:txXfrm>
    </dsp:sp>
    <dsp:sp modelId="{B05F09D1-BBAA-4B8B-AC7B-33FFC299C348}">
      <dsp:nvSpPr>
        <dsp:cNvPr id="0" name=""/>
        <dsp:cNvSpPr/>
      </dsp:nvSpPr>
      <dsp:spPr>
        <a:xfrm>
          <a:off x="135731" y="3121818"/>
          <a:ext cx="807720" cy="1085849"/>
        </a:xfrm>
        <a:prstGeom prst="roundRect">
          <a:avLst>
            <a:gd name="adj" fmla="val 10000"/>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4583C1-75CD-45D7-9D0B-3EC228DB05B5}">
      <dsp:nvSpPr>
        <dsp:cNvPr id="0" name=""/>
        <dsp:cNvSpPr/>
      </dsp:nvSpPr>
      <dsp:spPr>
        <a:xfrm>
          <a:off x="1710257" y="0"/>
          <a:ext cx="6443142" cy="457200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t" anchorCtr="0">
          <a:noAutofit/>
        </a:bodyPr>
        <a:lstStyle/>
        <a:p>
          <a:pPr lvl="0" algn="l" defTabSz="1866900">
            <a:lnSpc>
              <a:spcPct val="90000"/>
            </a:lnSpc>
            <a:spcBef>
              <a:spcPct val="0"/>
            </a:spcBef>
            <a:spcAft>
              <a:spcPct val="35000"/>
            </a:spcAft>
          </a:pPr>
          <a:r>
            <a:rPr lang="en-US" sz="4200" kern="1200" dirty="0" smtClean="0">
              <a:latin typeface="Times New Roman" panose="02020603050405020304" pitchFamily="18" charset="0"/>
              <a:cs typeface="Times New Roman" panose="02020603050405020304" pitchFamily="18" charset="0"/>
            </a:rPr>
            <a:t>Costs and Paradoxes</a:t>
          </a:r>
        </a:p>
        <a:p>
          <a:pPr marL="285750" lvl="1" indent="-285750" algn="l" defTabSz="1466850">
            <a:lnSpc>
              <a:spcPct val="90000"/>
            </a:lnSpc>
            <a:spcBef>
              <a:spcPct val="0"/>
            </a:spcBef>
            <a:spcAft>
              <a:spcPct val="15000"/>
            </a:spcAft>
            <a:buChar char="••"/>
          </a:pPr>
          <a:r>
            <a:rPr lang="en-US" sz="3300" kern="1200" dirty="0" smtClean="0">
              <a:latin typeface="Times New Roman" panose="02020603050405020304" pitchFamily="18" charset="0"/>
              <a:cs typeface="Times New Roman" panose="02020603050405020304" pitchFamily="18" charset="0"/>
            </a:rPr>
            <a:t>Direct and indirect financial costs</a:t>
          </a:r>
        </a:p>
        <a:p>
          <a:pPr marL="285750" lvl="1" indent="-285750" algn="l" defTabSz="1466850">
            <a:lnSpc>
              <a:spcPct val="90000"/>
            </a:lnSpc>
            <a:spcBef>
              <a:spcPct val="0"/>
            </a:spcBef>
            <a:spcAft>
              <a:spcPct val="15000"/>
            </a:spcAft>
            <a:buChar char="••"/>
          </a:pPr>
          <a:r>
            <a:rPr lang="en-US" sz="3300" kern="1200" dirty="0" smtClean="0">
              <a:latin typeface="Times New Roman" panose="02020603050405020304" pitchFamily="18" charset="0"/>
              <a:cs typeface="Times New Roman" panose="02020603050405020304" pitchFamily="18" charset="0"/>
            </a:rPr>
            <a:t>Reduced compliance and effectiveness</a:t>
          </a:r>
        </a:p>
        <a:p>
          <a:pPr marL="285750" lvl="1" indent="-285750" algn="l" defTabSz="1466850">
            <a:lnSpc>
              <a:spcPct val="90000"/>
            </a:lnSpc>
            <a:spcBef>
              <a:spcPct val="0"/>
            </a:spcBef>
            <a:spcAft>
              <a:spcPct val="15000"/>
            </a:spcAft>
            <a:buChar char="••"/>
          </a:pPr>
          <a:r>
            <a:rPr lang="en-US" sz="3300" kern="1200" dirty="0" smtClean="0">
              <a:latin typeface="Times New Roman" panose="02020603050405020304" pitchFamily="18" charset="0"/>
              <a:cs typeface="Times New Roman" panose="02020603050405020304" pitchFamily="18" charset="0"/>
            </a:rPr>
            <a:t>Missed opportunities</a:t>
          </a:r>
        </a:p>
        <a:p>
          <a:pPr marL="285750" lvl="1" indent="-285750" algn="l" defTabSz="1466850">
            <a:lnSpc>
              <a:spcPct val="90000"/>
            </a:lnSpc>
            <a:spcBef>
              <a:spcPct val="0"/>
            </a:spcBef>
            <a:spcAft>
              <a:spcPct val="15000"/>
            </a:spcAft>
            <a:buChar char="••"/>
          </a:pPr>
          <a:r>
            <a:rPr lang="en-US" sz="3300" kern="1200" dirty="0" smtClean="0">
              <a:latin typeface="Times New Roman" panose="02020603050405020304" pitchFamily="18" charset="0"/>
              <a:cs typeface="Times New Roman" panose="02020603050405020304" pitchFamily="18" charset="0"/>
            </a:rPr>
            <a:t>Destructive deviance</a:t>
          </a:r>
          <a:endParaRPr lang="en-US" sz="3300" kern="1200" dirty="0">
            <a:latin typeface="Times New Roman" panose="02020603050405020304" pitchFamily="18" charset="0"/>
            <a:cs typeface="Times New Roman" panose="02020603050405020304" pitchFamily="18" charset="0"/>
          </a:endParaRPr>
        </a:p>
      </dsp:txBody>
      <dsp:txXfrm>
        <a:off x="3360183" y="0"/>
        <a:ext cx="4793216" cy="4572000"/>
      </dsp:txXfrm>
    </dsp:sp>
    <dsp:sp modelId="{A3BBBBC3-0C8D-4469-AA00-97D6B8910508}">
      <dsp:nvSpPr>
        <dsp:cNvPr id="0" name=""/>
        <dsp:cNvSpPr/>
      </dsp:nvSpPr>
      <dsp:spPr>
        <a:xfrm>
          <a:off x="0" y="0"/>
          <a:ext cx="3311992" cy="4572000"/>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06D405-9A57-475E-8A4B-12E9F7390567}">
      <dsp:nvSpPr>
        <dsp:cNvPr id="0" name=""/>
        <dsp:cNvSpPr/>
      </dsp:nvSpPr>
      <dsp:spPr>
        <a:xfrm>
          <a:off x="7032" y="0"/>
          <a:ext cx="4203650" cy="762000"/>
        </a:xfrm>
        <a:prstGeom prst="chevron">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Criteria of effectiveness</a:t>
          </a:r>
          <a:endParaRPr lang="en-US" sz="1600" kern="1200" dirty="0">
            <a:latin typeface="Times New Roman" panose="02020603050405020304" pitchFamily="18" charset="0"/>
            <a:cs typeface="Times New Roman" panose="02020603050405020304" pitchFamily="18" charset="0"/>
          </a:endParaRPr>
        </a:p>
      </dsp:txBody>
      <dsp:txXfrm>
        <a:off x="388032" y="0"/>
        <a:ext cx="3441650" cy="762000"/>
      </dsp:txXfrm>
    </dsp:sp>
    <dsp:sp modelId="{17364DBD-EC25-430E-9AFD-482B088A45D1}">
      <dsp:nvSpPr>
        <dsp:cNvPr id="0" name=""/>
        <dsp:cNvSpPr/>
      </dsp:nvSpPr>
      <dsp:spPr>
        <a:xfrm>
          <a:off x="3797349" y="0"/>
          <a:ext cx="4203650" cy="762000"/>
        </a:xfrm>
        <a:prstGeom prst="chevron">
          <a:avLst/>
        </a:prstGeom>
        <a:gradFill rotWithShape="0">
          <a:gsLst>
            <a:gs pos="0">
              <a:schemeClr val="dk2">
                <a:hueOff val="0"/>
                <a:satOff val="0"/>
                <a:lumOff val="0"/>
                <a:alphaOff val="0"/>
                <a:shade val="51000"/>
                <a:satMod val="130000"/>
              </a:schemeClr>
            </a:gs>
            <a:gs pos="80000">
              <a:schemeClr val="dk2">
                <a:hueOff val="0"/>
                <a:satOff val="0"/>
                <a:lumOff val="0"/>
                <a:alphaOff val="0"/>
                <a:shade val="93000"/>
                <a:satMod val="130000"/>
              </a:schemeClr>
            </a:gs>
            <a:gs pos="100000">
              <a:schemeClr val="dk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Stability and </a:t>
          </a:r>
          <a:br>
            <a:rPr lang="en-US" sz="1600" kern="1200" dirty="0" smtClean="0">
              <a:latin typeface="Times New Roman" panose="02020603050405020304" pitchFamily="18" charset="0"/>
              <a:cs typeface="Times New Roman" panose="02020603050405020304" pitchFamily="18" charset="0"/>
            </a:rPr>
          </a:br>
          <a:r>
            <a:rPr lang="en-US" sz="1600" kern="1200" dirty="0" smtClean="0">
              <a:latin typeface="Times New Roman" panose="02020603050405020304" pitchFamily="18" charset="0"/>
              <a:cs typeface="Times New Roman" panose="02020603050405020304" pitchFamily="18" charset="0"/>
            </a:rPr>
            <a:t>continuity</a:t>
          </a:r>
          <a:endParaRPr lang="en-US" sz="1600" kern="1200" dirty="0">
            <a:latin typeface="Times New Roman" panose="02020603050405020304" pitchFamily="18" charset="0"/>
            <a:cs typeface="Times New Roman" panose="02020603050405020304" pitchFamily="18" charset="0"/>
          </a:endParaRPr>
        </a:p>
      </dsp:txBody>
      <dsp:txXfrm>
        <a:off x="4178349" y="0"/>
        <a:ext cx="3441650" cy="762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06D405-9A57-475E-8A4B-12E9F7390567}">
      <dsp:nvSpPr>
        <dsp:cNvPr id="0" name=""/>
        <dsp:cNvSpPr/>
      </dsp:nvSpPr>
      <dsp:spPr>
        <a:xfrm>
          <a:off x="0" y="0"/>
          <a:ext cx="4203650" cy="762000"/>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Means-ends theory</a:t>
          </a:r>
          <a:endParaRPr lang="en-US" sz="1600" kern="1200" dirty="0">
            <a:latin typeface="Times New Roman" panose="02020603050405020304" pitchFamily="18" charset="0"/>
            <a:cs typeface="Times New Roman" panose="02020603050405020304" pitchFamily="18" charset="0"/>
          </a:endParaRPr>
        </a:p>
      </dsp:txBody>
      <dsp:txXfrm>
        <a:off x="381000" y="0"/>
        <a:ext cx="3441650" cy="762000"/>
      </dsp:txXfrm>
    </dsp:sp>
    <dsp:sp modelId="{17364DBD-EC25-430E-9AFD-482B088A45D1}">
      <dsp:nvSpPr>
        <dsp:cNvPr id="0" name=""/>
        <dsp:cNvSpPr/>
      </dsp:nvSpPr>
      <dsp:spPr>
        <a:xfrm>
          <a:off x="3790317" y="0"/>
          <a:ext cx="4203650" cy="762000"/>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Routinization </a:t>
          </a:r>
          <a:br>
            <a:rPr lang="en-US" sz="1600" kern="1200" dirty="0" smtClean="0">
              <a:latin typeface="Times New Roman" panose="02020603050405020304" pitchFamily="18" charset="0"/>
              <a:cs typeface="Times New Roman" panose="02020603050405020304" pitchFamily="18" charset="0"/>
            </a:rPr>
          </a:br>
          <a:r>
            <a:rPr lang="en-US" sz="1600" kern="1200" dirty="0" smtClean="0">
              <a:latin typeface="Times New Roman" panose="02020603050405020304" pitchFamily="18" charset="0"/>
              <a:cs typeface="Times New Roman" panose="02020603050405020304" pitchFamily="18" charset="0"/>
            </a:rPr>
            <a:t>leads to stability</a:t>
          </a:r>
          <a:endParaRPr lang="en-US" sz="1600" kern="1200" dirty="0">
            <a:latin typeface="Times New Roman" panose="02020603050405020304" pitchFamily="18" charset="0"/>
            <a:cs typeface="Times New Roman" panose="02020603050405020304" pitchFamily="18" charset="0"/>
          </a:endParaRPr>
        </a:p>
      </dsp:txBody>
      <dsp:txXfrm>
        <a:off x="4171317" y="0"/>
        <a:ext cx="3441650" cy="762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06D405-9A57-475E-8A4B-12E9F7390567}">
      <dsp:nvSpPr>
        <dsp:cNvPr id="0" name=""/>
        <dsp:cNvSpPr/>
      </dsp:nvSpPr>
      <dsp:spPr>
        <a:xfrm>
          <a:off x="7032" y="0"/>
          <a:ext cx="4203650" cy="762000"/>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Action imperative</a:t>
          </a:r>
          <a:endParaRPr lang="en-US" sz="1600" kern="1200" dirty="0">
            <a:latin typeface="Times New Roman" panose="02020603050405020304" pitchFamily="18" charset="0"/>
            <a:cs typeface="Times New Roman" panose="02020603050405020304" pitchFamily="18" charset="0"/>
          </a:endParaRPr>
        </a:p>
      </dsp:txBody>
      <dsp:txXfrm>
        <a:off x="388032" y="0"/>
        <a:ext cx="3441650" cy="762000"/>
      </dsp:txXfrm>
    </dsp:sp>
    <dsp:sp modelId="{17364DBD-EC25-430E-9AFD-482B088A45D1}">
      <dsp:nvSpPr>
        <dsp:cNvPr id="0" name=""/>
        <dsp:cNvSpPr/>
      </dsp:nvSpPr>
      <dsp:spPr>
        <a:xfrm>
          <a:off x="3790317" y="0"/>
          <a:ext cx="4203650" cy="762000"/>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Control</a:t>
          </a:r>
          <a:endParaRPr lang="en-US" sz="1600" kern="1200" dirty="0">
            <a:latin typeface="Times New Roman" panose="02020603050405020304" pitchFamily="18" charset="0"/>
            <a:cs typeface="Times New Roman" panose="02020603050405020304" pitchFamily="18" charset="0"/>
          </a:endParaRPr>
        </a:p>
      </dsp:txBody>
      <dsp:txXfrm>
        <a:off x="4171317" y="0"/>
        <a:ext cx="3441650" cy="7620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06D405-9A57-475E-8A4B-12E9F7390567}">
      <dsp:nvSpPr>
        <dsp:cNvPr id="0" name=""/>
        <dsp:cNvSpPr/>
      </dsp:nvSpPr>
      <dsp:spPr>
        <a:xfrm>
          <a:off x="7032" y="0"/>
          <a:ext cx="4203650" cy="762000"/>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Emphasis</a:t>
          </a:r>
          <a:endParaRPr lang="en-US" sz="1600" kern="1200" dirty="0">
            <a:latin typeface="Times New Roman" panose="02020603050405020304" pitchFamily="18" charset="0"/>
            <a:cs typeface="Times New Roman" panose="02020603050405020304" pitchFamily="18" charset="0"/>
          </a:endParaRPr>
        </a:p>
      </dsp:txBody>
      <dsp:txXfrm>
        <a:off x="388032" y="0"/>
        <a:ext cx="3441650" cy="762000"/>
      </dsp:txXfrm>
    </dsp:sp>
    <dsp:sp modelId="{17364DBD-EC25-430E-9AFD-482B088A45D1}">
      <dsp:nvSpPr>
        <dsp:cNvPr id="0" name=""/>
        <dsp:cNvSpPr/>
      </dsp:nvSpPr>
      <dsp:spPr>
        <a:xfrm>
          <a:off x="3790317" y="0"/>
          <a:ext cx="4203650" cy="762000"/>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Defining responsibility, measurement, documentation</a:t>
          </a:r>
          <a:endParaRPr lang="en-US" sz="1600" kern="1200" dirty="0">
            <a:latin typeface="Times New Roman" panose="02020603050405020304" pitchFamily="18" charset="0"/>
            <a:cs typeface="Times New Roman" panose="02020603050405020304" pitchFamily="18" charset="0"/>
          </a:endParaRPr>
        </a:p>
      </dsp:txBody>
      <dsp:txXfrm>
        <a:off x="4171317" y="0"/>
        <a:ext cx="3441650" cy="7620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06D405-9A57-475E-8A4B-12E9F7390567}">
      <dsp:nvSpPr>
        <dsp:cNvPr id="0" name=""/>
        <dsp:cNvSpPr/>
      </dsp:nvSpPr>
      <dsp:spPr>
        <a:xfrm>
          <a:off x="7032" y="0"/>
          <a:ext cx="4203650" cy="762000"/>
        </a:xfrm>
        <a:prstGeom prst="chevron">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Culture</a:t>
          </a:r>
          <a:endParaRPr lang="en-US" sz="1600" kern="1200" dirty="0">
            <a:latin typeface="Times New Roman" panose="02020603050405020304" pitchFamily="18" charset="0"/>
            <a:cs typeface="Times New Roman" panose="02020603050405020304" pitchFamily="18" charset="0"/>
          </a:endParaRPr>
        </a:p>
      </dsp:txBody>
      <dsp:txXfrm>
        <a:off x="388032" y="0"/>
        <a:ext cx="3441650" cy="762000"/>
      </dsp:txXfrm>
    </dsp:sp>
    <dsp:sp modelId="{17364DBD-EC25-430E-9AFD-482B088A45D1}">
      <dsp:nvSpPr>
        <dsp:cNvPr id="0" name=""/>
        <dsp:cNvSpPr/>
      </dsp:nvSpPr>
      <dsp:spPr>
        <a:xfrm>
          <a:off x="3790317" y="0"/>
          <a:ext cx="4203650" cy="762000"/>
        </a:xfrm>
        <a:prstGeom prst="chevron">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n-US" sz="1600" kern="1200" dirty="0" smtClean="0">
              <a:latin typeface="Times New Roman" panose="02020603050405020304" pitchFamily="18" charset="0"/>
              <a:cs typeface="Times New Roman" panose="02020603050405020304" pitchFamily="18" charset="0"/>
            </a:rPr>
            <a:t>Hierarchy</a:t>
          </a:r>
          <a:endParaRPr lang="en-US" sz="1600" kern="1200" dirty="0">
            <a:latin typeface="Times New Roman" panose="02020603050405020304" pitchFamily="18" charset="0"/>
            <a:cs typeface="Times New Roman" panose="02020603050405020304" pitchFamily="18" charset="0"/>
          </a:endParaRPr>
        </a:p>
      </dsp:txBody>
      <dsp:txXfrm>
        <a:off x="4171317" y="0"/>
        <a:ext cx="3441650" cy="7620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81AE2C-4EB8-4737-9AE3-063BFEFB68E4}">
      <dsp:nvSpPr>
        <dsp:cNvPr id="0" name=""/>
        <dsp:cNvSpPr/>
      </dsp:nvSpPr>
      <dsp:spPr>
        <a:xfrm rot="5400000">
          <a:off x="-182243" y="183016"/>
          <a:ext cx="1214958" cy="850470"/>
        </a:xfrm>
        <a:prstGeom prst="chevron">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b="1" kern="1200" dirty="0" smtClean="0">
              <a:latin typeface="Times New Roman" panose="02020603050405020304" pitchFamily="18" charset="0"/>
              <a:cs typeface="Times New Roman" panose="02020603050405020304" pitchFamily="18" charset="0"/>
            </a:rPr>
            <a:t>O</a:t>
          </a:r>
          <a:endParaRPr lang="en-US" sz="2500" kern="1200" dirty="0">
            <a:latin typeface="Times New Roman" panose="02020603050405020304" pitchFamily="18" charset="0"/>
            <a:cs typeface="Times New Roman" panose="02020603050405020304" pitchFamily="18" charset="0"/>
          </a:endParaRPr>
        </a:p>
      </dsp:txBody>
      <dsp:txXfrm rot="-5400000">
        <a:off x="1" y="426007"/>
        <a:ext cx="850470" cy="364488"/>
      </dsp:txXfrm>
    </dsp:sp>
    <dsp:sp modelId="{E68570CC-35BC-4DC4-9820-53545F53F20C}">
      <dsp:nvSpPr>
        <dsp:cNvPr id="0" name=""/>
        <dsp:cNvSpPr/>
      </dsp:nvSpPr>
      <dsp:spPr>
        <a:xfrm rot="5400000">
          <a:off x="4145173" y="-3293930"/>
          <a:ext cx="789722" cy="7379129"/>
        </a:xfrm>
        <a:prstGeom prst="round2Same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5875" rIns="15875" bIns="15875" numCol="1" spcCol="1270" anchor="ctr" anchorCtr="0">
          <a:noAutofit/>
        </a:bodyPr>
        <a:lstStyle/>
        <a:p>
          <a:pPr marL="228600" lvl="1" indent="-228600" algn="l" defTabSz="1111250">
            <a:lnSpc>
              <a:spcPct val="90000"/>
            </a:lnSpc>
            <a:spcBef>
              <a:spcPct val="0"/>
            </a:spcBef>
            <a:spcAft>
              <a:spcPct val="15000"/>
            </a:spcAft>
            <a:buChar char="••"/>
          </a:pPr>
          <a:r>
            <a:rPr lang="en-US" sz="2500" b="1" i="1" kern="1200" dirty="0" smtClean="0">
              <a:latin typeface="Times New Roman" panose="02020603050405020304" pitchFamily="18" charset="0"/>
              <a:cs typeface="Times New Roman" panose="02020603050405020304" pitchFamily="18" charset="0"/>
            </a:rPr>
            <a:t>Open</a:t>
          </a:r>
          <a:r>
            <a:rPr lang="en-US" sz="2500" kern="1200" dirty="0" smtClean="0">
              <a:latin typeface="Times New Roman" panose="02020603050405020304" pitchFamily="18" charset="0"/>
              <a:cs typeface="Times New Roman" panose="02020603050405020304" pitchFamily="18" charset="0"/>
            </a:rPr>
            <a:t> on a positive note and  identify yourself </a:t>
          </a:r>
          <a:endParaRPr lang="en-US" sz="2500" kern="1200" dirty="0">
            <a:latin typeface="Times New Roman" panose="02020603050405020304" pitchFamily="18" charset="0"/>
            <a:cs typeface="Times New Roman" panose="02020603050405020304" pitchFamily="18" charset="0"/>
          </a:endParaRPr>
        </a:p>
      </dsp:txBody>
      <dsp:txXfrm rot="-5400000">
        <a:off x="850470" y="39324"/>
        <a:ext cx="7340578" cy="712620"/>
      </dsp:txXfrm>
    </dsp:sp>
    <dsp:sp modelId="{158CBF21-3994-4015-9BE7-BC14291FE7FF}">
      <dsp:nvSpPr>
        <dsp:cNvPr id="0" name=""/>
        <dsp:cNvSpPr/>
      </dsp:nvSpPr>
      <dsp:spPr>
        <a:xfrm rot="5400000">
          <a:off x="-182243" y="1250715"/>
          <a:ext cx="1214958" cy="850470"/>
        </a:xfrm>
        <a:prstGeom prst="chevron">
          <a:avLst/>
        </a:prstGeom>
        <a:solidFill>
          <a:schemeClr val="accent4">
            <a:hueOff val="-1488257"/>
            <a:satOff val="8966"/>
            <a:lumOff val="719"/>
            <a:alphaOff val="0"/>
          </a:schemeClr>
        </a:solidFill>
        <a:ln w="25400" cap="flat" cmpd="sng" algn="ctr">
          <a:solidFill>
            <a:schemeClr val="accent4">
              <a:hueOff val="-1488257"/>
              <a:satOff val="8966"/>
              <a:lumOff val="71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dirty="0" smtClean="0">
              <a:latin typeface="Times New Roman" panose="02020603050405020304" pitchFamily="18" charset="0"/>
              <a:cs typeface="Times New Roman" panose="02020603050405020304" pitchFamily="18" charset="0"/>
            </a:rPr>
            <a:t>A</a:t>
          </a:r>
        </a:p>
      </dsp:txBody>
      <dsp:txXfrm rot="-5400000">
        <a:off x="1" y="1493706"/>
        <a:ext cx="850470" cy="364488"/>
      </dsp:txXfrm>
    </dsp:sp>
    <dsp:sp modelId="{FFF377D8-8822-480C-BE02-638B675F6511}">
      <dsp:nvSpPr>
        <dsp:cNvPr id="0" name=""/>
        <dsp:cNvSpPr/>
      </dsp:nvSpPr>
      <dsp:spPr>
        <a:xfrm rot="5400000">
          <a:off x="4145173" y="-2226231"/>
          <a:ext cx="789722" cy="7379129"/>
        </a:xfrm>
        <a:prstGeom prst="round2SameRect">
          <a:avLst/>
        </a:prstGeom>
        <a:solidFill>
          <a:schemeClr val="lt1">
            <a:alpha val="90000"/>
            <a:hueOff val="0"/>
            <a:satOff val="0"/>
            <a:lumOff val="0"/>
            <a:alphaOff val="0"/>
          </a:schemeClr>
        </a:solidFill>
        <a:ln w="25400" cap="flat" cmpd="sng" algn="ctr">
          <a:solidFill>
            <a:schemeClr val="accent4">
              <a:hueOff val="-1488257"/>
              <a:satOff val="8966"/>
              <a:lumOff val="71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5875" rIns="15875" bIns="15875" numCol="1" spcCol="1270" anchor="ctr" anchorCtr="0">
          <a:noAutofit/>
        </a:bodyPr>
        <a:lstStyle/>
        <a:p>
          <a:pPr marL="228600" lvl="1" indent="-228600" algn="l" defTabSz="1111250">
            <a:lnSpc>
              <a:spcPct val="90000"/>
            </a:lnSpc>
            <a:spcBef>
              <a:spcPct val="0"/>
            </a:spcBef>
            <a:spcAft>
              <a:spcPct val="15000"/>
            </a:spcAft>
            <a:buChar char="••"/>
          </a:pPr>
          <a:r>
            <a:rPr lang="en-US" sz="2500" kern="1200" dirty="0" smtClean="0">
              <a:latin typeface="Times New Roman" panose="02020603050405020304" pitchFamily="18" charset="0"/>
              <a:cs typeface="Times New Roman" panose="02020603050405020304" pitchFamily="18" charset="0"/>
            </a:rPr>
            <a:t>Provide a clear </a:t>
          </a:r>
          <a:r>
            <a:rPr lang="en-US" sz="2500" b="1" i="1" kern="1200" dirty="0" smtClean="0">
              <a:latin typeface="Times New Roman" panose="02020603050405020304" pitchFamily="18" charset="0"/>
              <a:cs typeface="Times New Roman" panose="02020603050405020304" pitchFamily="18" charset="0"/>
            </a:rPr>
            <a:t>Agenda</a:t>
          </a:r>
          <a:r>
            <a:rPr lang="en-US" sz="2500" kern="1200" dirty="0" smtClean="0">
              <a:latin typeface="Times New Roman" panose="02020603050405020304" pitchFamily="18" charset="0"/>
              <a:cs typeface="Times New Roman" panose="02020603050405020304" pitchFamily="18" charset="0"/>
            </a:rPr>
            <a:t> for where your message is going</a:t>
          </a:r>
        </a:p>
      </dsp:txBody>
      <dsp:txXfrm rot="-5400000">
        <a:off x="850470" y="1107023"/>
        <a:ext cx="7340578" cy="712620"/>
      </dsp:txXfrm>
    </dsp:sp>
    <dsp:sp modelId="{F7445E39-1FF6-4208-9724-A8CC3DABD027}">
      <dsp:nvSpPr>
        <dsp:cNvPr id="0" name=""/>
        <dsp:cNvSpPr/>
      </dsp:nvSpPr>
      <dsp:spPr>
        <a:xfrm rot="5400000">
          <a:off x="-182243" y="2318413"/>
          <a:ext cx="1214958" cy="850470"/>
        </a:xfrm>
        <a:prstGeom prst="chevron">
          <a:avLst/>
        </a:prstGeom>
        <a:solidFill>
          <a:schemeClr val="accent4">
            <a:hueOff val="-2976513"/>
            <a:satOff val="17933"/>
            <a:lumOff val="1437"/>
            <a:alphaOff val="0"/>
          </a:schemeClr>
        </a:solidFill>
        <a:ln w="25400" cap="flat" cmpd="sng" algn="ctr">
          <a:solidFill>
            <a:schemeClr val="accent4">
              <a:hueOff val="-2976513"/>
              <a:satOff val="17933"/>
              <a:lumOff val="143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kern="1200" dirty="0" smtClean="0">
              <a:latin typeface="Times New Roman" panose="02020603050405020304" pitchFamily="18" charset="0"/>
              <a:cs typeface="Times New Roman" panose="02020603050405020304" pitchFamily="18" charset="0"/>
            </a:rPr>
            <a:t>B</a:t>
          </a:r>
        </a:p>
      </dsp:txBody>
      <dsp:txXfrm rot="-5400000">
        <a:off x="1" y="2561404"/>
        <a:ext cx="850470" cy="364488"/>
      </dsp:txXfrm>
    </dsp:sp>
    <dsp:sp modelId="{E52B7703-DF57-4254-8FCC-D6B64CE0B2A9}">
      <dsp:nvSpPr>
        <dsp:cNvPr id="0" name=""/>
        <dsp:cNvSpPr/>
      </dsp:nvSpPr>
      <dsp:spPr>
        <a:xfrm rot="5400000">
          <a:off x="4145173" y="-1158532"/>
          <a:ext cx="789722" cy="7379129"/>
        </a:xfrm>
        <a:prstGeom prst="round2SameRect">
          <a:avLst/>
        </a:prstGeom>
        <a:solidFill>
          <a:schemeClr val="lt1">
            <a:alpha val="90000"/>
            <a:hueOff val="0"/>
            <a:satOff val="0"/>
            <a:lumOff val="0"/>
            <a:alphaOff val="0"/>
          </a:schemeClr>
        </a:solidFill>
        <a:ln w="25400" cap="flat" cmpd="sng" algn="ctr">
          <a:solidFill>
            <a:schemeClr val="accent4">
              <a:hueOff val="-2976513"/>
              <a:satOff val="17933"/>
              <a:lumOff val="14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5875" rIns="15875" bIns="15875" numCol="1" spcCol="1270" anchor="ctr" anchorCtr="0">
          <a:noAutofit/>
        </a:bodyPr>
        <a:lstStyle/>
        <a:p>
          <a:pPr marL="228600" lvl="1" indent="-228600" algn="l" defTabSz="1111250">
            <a:lnSpc>
              <a:spcPct val="90000"/>
            </a:lnSpc>
            <a:spcBef>
              <a:spcPct val="0"/>
            </a:spcBef>
            <a:spcAft>
              <a:spcPct val="15000"/>
            </a:spcAft>
            <a:buChar char="••"/>
          </a:pPr>
          <a:r>
            <a:rPr lang="en-US" sz="2500" kern="1200" dirty="0" smtClean="0">
              <a:latin typeface="Times New Roman" panose="02020603050405020304" pitchFamily="18" charset="0"/>
              <a:cs typeface="Times New Roman" panose="02020603050405020304" pitchFamily="18" charset="0"/>
            </a:rPr>
            <a:t>Be concise and complete in the </a:t>
          </a:r>
          <a:r>
            <a:rPr lang="en-US" sz="2500" b="1" i="1" kern="1200" dirty="0" smtClean="0">
              <a:latin typeface="Times New Roman" panose="02020603050405020304" pitchFamily="18" charset="0"/>
              <a:cs typeface="Times New Roman" panose="02020603050405020304" pitchFamily="18" charset="0"/>
            </a:rPr>
            <a:t>Body</a:t>
          </a:r>
          <a:r>
            <a:rPr lang="en-US" sz="2500" kern="1200" dirty="0" smtClean="0">
              <a:latin typeface="Times New Roman" panose="02020603050405020304" pitchFamily="18" charset="0"/>
              <a:cs typeface="Times New Roman" panose="02020603050405020304" pitchFamily="18" charset="0"/>
            </a:rPr>
            <a:t> of your message</a:t>
          </a:r>
        </a:p>
      </dsp:txBody>
      <dsp:txXfrm rot="-5400000">
        <a:off x="850470" y="2174722"/>
        <a:ext cx="7340578" cy="712620"/>
      </dsp:txXfrm>
    </dsp:sp>
    <dsp:sp modelId="{53DFFF0D-9E6C-4567-9DA7-38D8F142B288}">
      <dsp:nvSpPr>
        <dsp:cNvPr id="0" name=""/>
        <dsp:cNvSpPr/>
      </dsp:nvSpPr>
      <dsp:spPr>
        <a:xfrm rot="5400000">
          <a:off x="-182243" y="3386112"/>
          <a:ext cx="1214958" cy="850470"/>
        </a:xfrm>
        <a:prstGeom prst="chevron">
          <a:avLst/>
        </a:prstGeom>
        <a:solidFill>
          <a:schemeClr val="accent4">
            <a:hueOff val="-4464770"/>
            <a:satOff val="26899"/>
            <a:lumOff val="2156"/>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2500" b="1" kern="1200" dirty="0" smtClean="0">
              <a:latin typeface="Times New Roman" panose="02020603050405020304" pitchFamily="18" charset="0"/>
              <a:cs typeface="Times New Roman" panose="02020603050405020304" pitchFamily="18" charset="0"/>
            </a:rPr>
            <a:t>C</a:t>
          </a:r>
          <a:endParaRPr lang="en-US" sz="2500" kern="1200" dirty="0">
            <a:latin typeface="Times New Roman" panose="02020603050405020304" pitchFamily="18" charset="0"/>
            <a:cs typeface="Times New Roman" panose="02020603050405020304" pitchFamily="18" charset="0"/>
          </a:endParaRPr>
        </a:p>
      </dsp:txBody>
      <dsp:txXfrm rot="-5400000">
        <a:off x="1" y="3629103"/>
        <a:ext cx="850470" cy="364488"/>
      </dsp:txXfrm>
    </dsp:sp>
    <dsp:sp modelId="{6DF741F9-E3C9-452C-B105-58BFA41E2E48}">
      <dsp:nvSpPr>
        <dsp:cNvPr id="0" name=""/>
        <dsp:cNvSpPr/>
      </dsp:nvSpPr>
      <dsp:spPr>
        <a:xfrm rot="5400000">
          <a:off x="4145173" y="-90834"/>
          <a:ext cx="789722" cy="7379129"/>
        </a:xfrm>
        <a:prstGeom prst="round2SameRect">
          <a:avLst/>
        </a:prstGeom>
        <a:solidFill>
          <a:schemeClr val="lt1">
            <a:alpha val="90000"/>
            <a:hueOff val="0"/>
            <a:satOff val="0"/>
            <a:lumOff val="0"/>
            <a:alphaOff val="0"/>
          </a:schemeClr>
        </a:solidFill>
        <a:ln w="25400" cap="flat" cmpd="sng" algn="ctr">
          <a:solidFill>
            <a:schemeClr val="accent4">
              <a:hueOff val="-4464770"/>
              <a:satOff val="26899"/>
              <a:lumOff val="215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0" tIns="15875" rIns="15875" bIns="15875" numCol="1" spcCol="1270" anchor="ctr" anchorCtr="0">
          <a:noAutofit/>
        </a:bodyPr>
        <a:lstStyle/>
        <a:p>
          <a:pPr marL="228600" lvl="1" indent="-228600" algn="l" defTabSz="1111250">
            <a:lnSpc>
              <a:spcPct val="90000"/>
            </a:lnSpc>
            <a:spcBef>
              <a:spcPct val="0"/>
            </a:spcBef>
            <a:spcAft>
              <a:spcPct val="15000"/>
            </a:spcAft>
            <a:buChar char="••"/>
          </a:pPr>
          <a:r>
            <a:rPr lang="en-US" sz="2500" b="1" i="1" kern="1200" dirty="0" smtClean="0">
              <a:latin typeface="Times New Roman" panose="02020603050405020304" pitchFamily="18" charset="0"/>
              <a:cs typeface="Times New Roman" panose="02020603050405020304" pitchFamily="18" charset="0"/>
            </a:rPr>
            <a:t>Close</a:t>
          </a:r>
          <a:r>
            <a:rPr lang="en-US" sz="2500" kern="1200" dirty="0" smtClean="0">
              <a:latin typeface="Times New Roman" panose="02020603050405020304" pitchFamily="18" charset="0"/>
              <a:cs typeface="Times New Roman" panose="02020603050405020304" pitchFamily="18" charset="0"/>
            </a:rPr>
            <a:t> with a clear request, specific deadline, and cordial comment</a:t>
          </a:r>
          <a:endParaRPr lang="en-US" sz="2500" kern="1200" dirty="0">
            <a:latin typeface="Times New Roman" panose="02020603050405020304" pitchFamily="18" charset="0"/>
            <a:cs typeface="Times New Roman" panose="02020603050405020304" pitchFamily="18" charset="0"/>
          </a:endParaRPr>
        </a:p>
      </dsp:txBody>
      <dsp:txXfrm rot="-5400000">
        <a:off x="850470" y="3242420"/>
        <a:ext cx="7340578" cy="71262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F88953-97F8-4F46-980B-30C2071806E9}">
      <dsp:nvSpPr>
        <dsp:cNvPr id="0" name=""/>
        <dsp:cNvSpPr/>
      </dsp:nvSpPr>
      <dsp:spPr>
        <a:xfrm rot="5400000">
          <a:off x="5477109" y="-2403742"/>
          <a:ext cx="445301" cy="5364480"/>
        </a:xfrm>
        <a:prstGeom prst="round2SameRect">
          <a:avLst/>
        </a:prstGeom>
        <a:solidFill>
          <a:schemeClr val="accent4">
            <a:tint val="40000"/>
            <a:alpha val="90000"/>
            <a:hueOff val="0"/>
            <a:satOff val="0"/>
            <a:lumOff val="0"/>
            <a:alphaOff val="0"/>
          </a:scheme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b="0" i="0" kern="1200" dirty="0" smtClean="0">
              <a:latin typeface="Times New Roman" panose="02020603050405020304" pitchFamily="18" charset="0"/>
              <a:cs typeface="Times New Roman" panose="02020603050405020304" pitchFamily="18" charset="0"/>
            </a:rPr>
            <a:t>Set clear goals and get buy in from members</a:t>
          </a:r>
          <a:endParaRPr lang="en-US" sz="1800" b="0" i="0" kern="1200" dirty="0">
            <a:latin typeface="Times New Roman" panose="02020603050405020304" pitchFamily="18" charset="0"/>
            <a:cs typeface="Times New Roman" panose="02020603050405020304" pitchFamily="18" charset="0"/>
          </a:endParaRPr>
        </a:p>
      </dsp:txBody>
      <dsp:txXfrm rot="-5400000">
        <a:off x="3017520" y="77585"/>
        <a:ext cx="5342742" cy="401825"/>
      </dsp:txXfrm>
    </dsp:sp>
    <dsp:sp modelId="{020C175E-E1A6-429E-B7BC-78578808BC5E}">
      <dsp:nvSpPr>
        <dsp:cNvPr id="0" name=""/>
        <dsp:cNvSpPr/>
      </dsp:nvSpPr>
      <dsp:spPr>
        <a:xfrm>
          <a:off x="0" y="0"/>
          <a:ext cx="3017520" cy="556626"/>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1600" i="0" kern="1200" dirty="0" smtClean="0">
              <a:latin typeface="Times New Roman" panose="02020603050405020304" pitchFamily="18" charset="0"/>
              <a:cs typeface="Times New Roman" panose="02020603050405020304" pitchFamily="18" charset="0"/>
            </a:rPr>
            <a:t>Goals and Buy In</a:t>
          </a:r>
          <a:endParaRPr lang="en-US" sz="1600" i="0" kern="1200" dirty="0">
            <a:latin typeface="Times New Roman" panose="02020603050405020304" pitchFamily="18" charset="0"/>
            <a:cs typeface="Times New Roman" panose="02020603050405020304" pitchFamily="18" charset="0"/>
          </a:endParaRPr>
        </a:p>
      </dsp:txBody>
      <dsp:txXfrm>
        <a:off x="27172" y="27172"/>
        <a:ext cx="2963176" cy="502282"/>
      </dsp:txXfrm>
    </dsp:sp>
    <dsp:sp modelId="{76ED8305-5CE4-48A8-8E62-2A265BF8DE80}">
      <dsp:nvSpPr>
        <dsp:cNvPr id="0" name=""/>
        <dsp:cNvSpPr/>
      </dsp:nvSpPr>
      <dsp:spPr>
        <a:xfrm rot="5400000">
          <a:off x="5477109" y="-1819284"/>
          <a:ext cx="445301" cy="5364480"/>
        </a:xfrm>
        <a:prstGeom prst="round2SameRect">
          <a:avLst/>
        </a:prstGeom>
        <a:solidFill>
          <a:schemeClr val="accent4">
            <a:tint val="40000"/>
            <a:alpha val="90000"/>
            <a:hueOff val="-563672"/>
            <a:satOff val="3165"/>
            <a:lumOff val="201"/>
            <a:alphaOff val="0"/>
          </a:schemeClr>
        </a:solidFill>
        <a:ln w="25400" cap="flat" cmpd="sng" algn="ctr">
          <a:solidFill>
            <a:schemeClr val="accent4">
              <a:tint val="40000"/>
              <a:alpha val="90000"/>
              <a:hueOff val="-563672"/>
              <a:satOff val="3165"/>
              <a:lumOff val="20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b="0" i="0" kern="1200" dirty="0" smtClean="0">
              <a:latin typeface="Times New Roman" panose="02020603050405020304" pitchFamily="18" charset="0"/>
              <a:cs typeface="Times New Roman" panose="02020603050405020304" pitchFamily="18" charset="0"/>
            </a:rPr>
            <a:t>Create a critical mass of leadership</a:t>
          </a:r>
        </a:p>
      </dsp:txBody>
      <dsp:txXfrm rot="-5400000">
        <a:off x="3017520" y="662043"/>
        <a:ext cx="5342742" cy="401825"/>
      </dsp:txXfrm>
    </dsp:sp>
    <dsp:sp modelId="{8F0405A8-89F6-4D94-AC13-575EB795289A}">
      <dsp:nvSpPr>
        <dsp:cNvPr id="0" name=""/>
        <dsp:cNvSpPr/>
      </dsp:nvSpPr>
      <dsp:spPr>
        <a:xfrm>
          <a:off x="0" y="584642"/>
          <a:ext cx="3017520" cy="556626"/>
        </a:xfrm>
        <a:prstGeom prst="roundRect">
          <a:avLst/>
        </a:prstGeom>
        <a:solidFill>
          <a:schemeClr val="accent4">
            <a:hueOff val="-637824"/>
            <a:satOff val="3843"/>
            <a:lumOff val="30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1600" i="0" kern="1200" dirty="0" smtClean="0">
              <a:latin typeface="Times New Roman" panose="02020603050405020304" pitchFamily="18" charset="0"/>
              <a:cs typeface="Times New Roman" panose="02020603050405020304" pitchFamily="18" charset="0"/>
            </a:rPr>
            <a:t>Leadership</a:t>
          </a:r>
          <a:endParaRPr lang="en-US" sz="1600" b="1" i="0" kern="1200" dirty="0" smtClean="0">
            <a:latin typeface="Times New Roman" panose="02020603050405020304" pitchFamily="18" charset="0"/>
            <a:cs typeface="Times New Roman" panose="02020603050405020304" pitchFamily="18" charset="0"/>
          </a:endParaRPr>
        </a:p>
      </dsp:txBody>
      <dsp:txXfrm>
        <a:off x="27172" y="611814"/>
        <a:ext cx="2963176" cy="502282"/>
      </dsp:txXfrm>
    </dsp:sp>
    <dsp:sp modelId="{90E07194-266C-4B0D-9832-817AF1F92FCD}">
      <dsp:nvSpPr>
        <dsp:cNvPr id="0" name=""/>
        <dsp:cNvSpPr/>
      </dsp:nvSpPr>
      <dsp:spPr>
        <a:xfrm rot="5400000">
          <a:off x="5477109" y="-1234826"/>
          <a:ext cx="445301" cy="5364480"/>
        </a:xfrm>
        <a:prstGeom prst="round2SameRect">
          <a:avLst/>
        </a:prstGeom>
        <a:solidFill>
          <a:schemeClr val="accent4">
            <a:tint val="40000"/>
            <a:alpha val="90000"/>
            <a:hueOff val="-1127345"/>
            <a:satOff val="6331"/>
            <a:lumOff val="402"/>
            <a:alphaOff val="0"/>
          </a:schemeClr>
        </a:solidFill>
        <a:ln w="25400" cap="flat" cmpd="sng" algn="ctr">
          <a:solidFill>
            <a:schemeClr val="accent4">
              <a:tint val="40000"/>
              <a:alpha val="90000"/>
              <a:hueOff val="-1127345"/>
              <a:satOff val="6331"/>
              <a:lumOff val="40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b="0" i="0" kern="1200" dirty="0" smtClean="0">
              <a:latin typeface="Times New Roman" panose="02020603050405020304" pitchFamily="18" charset="0"/>
              <a:cs typeface="Times New Roman" panose="02020603050405020304" pitchFamily="18" charset="0"/>
            </a:rPr>
            <a:t>Make sure members are accountable for performance</a:t>
          </a:r>
        </a:p>
      </dsp:txBody>
      <dsp:txXfrm rot="-5400000">
        <a:off x="3017520" y="1246501"/>
        <a:ext cx="5342742" cy="401825"/>
      </dsp:txXfrm>
    </dsp:sp>
    <dsp:sp modelId="{A68CE9FE-A831-42B3-B6CE-929B778C684B}">
      <dsp:nvSpPr>
        <dsp:cNvPr id="0" name=""/>
        <dsp:cNvSpPr/>
      </dsp:nvSpPr>
      <dsp:spPr>
        <a:xfrm>
          <a:off x="0" y="1169100"/>
          <a:ext cx="3017520" cy="556626"/>
        </a:xfrm>
        <a:prstGeom prst="roundRect">
          <a:avLst/>
        </a:prstGeom>
        <a:solidFill>
          <a:schemeClr val="accent4">
            <a:hueOff val="-1275649"/>
            <a:satOff val="7685"/>
            <a:lumOff val="61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1600" i="0" kern="1200" dirty="0" smtClean="0">
              <a:latin typeface="Times New Roman" panose="02020603050405020304" pitchFamily="18" charset="0"/>
              <a:cs typeface="Times New Roman" panose="02020603050405020304" pitchFamily="18" charset="0"/>
            </a:rPr>
            <a:t>Accountable</a:t>
          </a:r>
        </a:p>
      </dsp:txBody>
      <dsp:txXfrm>
        <a:off x="27172" y="1196272"/>
        <a:ext cx="2963176" cy="502282"/>
      </dsp:txXfrm>
    </dsp:sp>
    <dsp:sp modelId="{E3446A47-D6C9-4AA9-8DBE-11945B907253}">
      <dsp:nvSpPr>
        <dsp:cNvPr id="0" name=""/>
        <dsp:cNvSpPr/>
      </dsp:nvSpPr>
      <dsp:spPr>
        <a:xfrm rot="5400000">
          <a:off x="5477109" y="-650368"/>
          <a:ext cx="445301" cy="5364480"/>
        </a:xfrm>
        <a:prstGeom prst="round2SameRect">
          <a:avLst/>
        </a:prstGeom>
        <a:solidFill>
          <a:schemeClr val="accent4">
            <a:tint val="40000"/>
            <a:alpha val="90000"/>
            <a:hueOff val="-1691017"/>
            <a:satOff val="9496"/>
            <a:lumOff val="603"/>
            <a:alphaOff val="0"/>
          </a:schemeClr>
        </a:solidFill>
        <a:ln w="25400" cap="flat" cmpd="sng" algn="ctr">
          <a:solidFill>
            <a:schemeClr val="accent4">
              <a:tint val="40000"/>
              <a:alpha val="90000"/>
              <a:hueOff val="-1691017"/>
              <a:satOff val="9496"/>
              <a:lumOff val="60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b="0" i="0" kern="1200" dirty="0" smtClean="0">
              <a:latin typeface="Times New Roman" panose="02020603050405020304" pitchFamily="18" charset="0"/>
              <a:cs typeface="Times New Roman" panose="02020603050405020304" pitchFamily="18" charset="0"/>
            </a:rPr>
            <a:t>Select as small a team as possible, but no smaller</a:t>
          </a:r>
        </a:p>
      </dsp:txBody>
      <dsp:txXfrm rot="-5400000">
        <a:off x="3017520" y="1830959"/>
        <a:ext cx="5342742" cy="401825"/>
      </dsp:txXfrm>
    </dsp:sp>
    <dsp:sp modelId="{8A2631C4-9D77-4CCE-8E4E-F4AA77890EA6}">
      <dsp:nvSpPr>
        <dsp:cNvPr id="0" name=""/>
        <dsp:cNvSpPr/>
      </dsp:nvSpPr>
      <dsp:spPr>
        <a:xfrm>
          <a:off x="0" y="1753557"/>
          <a:ext cx="3017520" cy="556626"/>
        </a:xfrm>
        <a:prstGeom prst="roundRect">
          <a:avLst/>
        </a:prstGeom>
        <a:solidFill>
          <a:schemeClr val="accent4">
            <a:hueOff val="-1913473"/>
            <a:satOff val="11528"/>
            <a:lumOff val="92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1600" i="0" kern="1200" dirty="0" smtClean="0">
              <a:latin typeface="Times New Roman" panose="02020603050405020304" pitchFamily="18" charset="0"/>
              <a:cs typeface="Times New Roman" panose="02020603050405020304" pitchFamily="18" charset="0"/>
            </a:rPr>
            <a:t>Small</a:t>
          </a:r>
        </a:p>
      </dsp:txBody>
      <dsp:txXfrm>
        <a:off x="27172" y="1780729"/>
        <a:ext cx="2963176" cy="502282"/>
      </dsp:txXfrm>
    </dsp:sp>
    <dsp:sp modelId="{92C41EE7-14C0-479F-983D-D93E8F05491F}">
      <dsp:nvSpPr>
        <dsp:cNvPr id="0" name=""/>
        <dsp:cNvSpPr/>
      </dsp:nvSpPr>
      <dsp:spPr>
        <a:xfrm rot="5400000">
          <a:off x="5477109" y="-65911"/>
          <a:ext cx="445301" cy="5364480"/>
        </a:xfrm>
        <a:prstGeom prst="round2SameRect">
          <a:avLst/>
        </a:prstGeom>
        <a:solidFill>
          <a:schemeClr val="accent4">
            <a:tint val="40000"/>
            <a:alpha val="90000"/>
            <a:hueOff val="-2254689"/>
            <a:satOff val="12661"/>
            <a:lumOff val="805"/>
            <a:alphaOff val="0"/>
          </a:schemeClr>
        </a:solidFill>
        <a:ln w="25400" cap="flat" cmpd="sng" algn="ctr">
          <a:solidFill>
            <a:schemeClr val="accent4">
              <a:tint val="40000"/>
              <a:alpha val="90000"/>
              <a:hueOff val="-2254689"/>
              <a:satOff val="12661"/>
              <a:lumOff val="80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b="0" i="0" kern="1200" dirty="0" smtClean="0">
              <a:latin typeface="Times New Roman" panose="02020603050405020304" pitchFamily="18" charset="0"/>
              <a:cs typeface="Times New Roman" panose="02020603050405020304" pitchFamily="18" charset="0"/>
            </a:rPr>
            <a:t>Update the team regularly with relevant information</a:t>
          </a:r>
        </a:p>
      </dsp:txBody>
      <dsp:txXfrm rot="-5400000">
        <a:off x="3017520" y="2415416"/>
        <a:ext cx="5342742" cy="401825"/>
      </dsp:txXfrm>
    </dsp:sp>
    <dsp:sp modelId="{4815FD6A-789E-4015-A35B-BEAD7B23E836}">
      <dsp:nvSpPr>
        <dsp:cNvPr id="0" name=""/>
        <dsp:cNvSpPr/>
      </dsp:nvSpPr>
      <dsp:spPr>
        <a:xfrm>
          <a:off x="0" y="2338015"/>
          <a:ext cx="3017520" cy="556626"/>
        </a:xfrm>
        <a:prstGeom prst="roundRect">
          <a:avLst/>
        </a:prstGeom>
        <a:solidFill>
          <a:schemeClr val="accent4">
            <a:hueOff val="-2551297"/>
            <a:satOff val="15371"/>
            <a:lumOff val="123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1600" b="1" i="0" kern="1200" dirty="0" smtClean="0">
              <a:latin typeface="Times New Roman" panose="02020603050405020304" pitchFamily="18" charset="0"/>
              <a:cs typeface="Times New Roman" panose="02020603050405020304" pitchFamily="18" charset="0"/>
            </a:rPr>
            <a:t>Update</a:t>
          </a:r>
          <a:endParaRPr lang="en-US" sz="1600" i="0" kern="1200" dirty="0" smtClean="0">
            <a:latin typeface="Times New Roman" panose="02020603050405020304" pitchFamily="18" charset="0"/>
            <a:cs typeface="Times New Roman" panose="02020603050405020304" pitchFamily="18" charset="0"/>
          </a:endParaRPr>
        </a:p>
      </dsp:txBody>
      <dsp:txXfrm>
        <a:off x="27172" y="2365187"/>
        <a:ext cx="2963176" cy="502282"/>
      </dsp:txXfrm>
    </dsp:sp>
    <dsp:sp modelId="{2E575206-4116-4BF1-924A-C14384DF74C5}">
      <dsp:nvSpPr>
        <dsp:cNvPr id="0" name=""/>
        <dsp:cNvSpPr/>
      </dsp:nvSpPr>
      <dsp:spPr>
        <a:xfrm rot="5400000">
          <a:off x="5477109" y="518546"/>
          <a:ext cx="445301" cy="5364480"/>
        </a:xfrm>
        <a:prstGeom prst="round2SameRect">
          <a:avLst/>
        </a:prstGeom>
        <a:solidFill>
          <a:schemeClr val="accent4">
            <a:tint val="40000"/>
            <a:alpha val="90000"/>
            <a:hueOff val="-2818361"/>
            <a:satOff val="15826"/>
            <a:lumOff val="1006"/>
            <a:alphaOff val="0"/>
          </a:schemeClr>
        </a:solidFill>
        <a:ln w="25400" cap="flat" cmpd="sng" algn="ctr">
          <a:solidFill>
            <a:schemeClr val="accent4">
              <a:tint val="40000"/>
              <a:alpha val="90000"/>
              <a:hueOff val="-2818361"/>
              <a:satOff val="15826"/>
              <a:lumOff val="100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b="0" i="0" kern="1200" dirty="0" smtClean="0">
              <a:latin typeface="Times New Roman" panose="02020603050405020304" pitchFamily="18" charset="0"/>
              <a:cs typeface="Times New Roman" panose="02020603050405020304" pitchFamily="18" charset="0"/>
            </a:rPr>
            <a:t>Train members in teamwork &amp; process management</a:t>
          </a:r>
        </a:p>
      </dsp:txBody>
      <dsp:txXfrm rot="-5400000">
        <a:off x="3017520" y="2999873"/>
        <a:ext cx="5342742" cy="401825"/>
      </dsp:txXfrm>
    </dsp:sp>
    <dsp:sp modelId="{89D2879E-B0E4-4958-9853-C08AE8100ED1}">
      <dsp:nvSpPr>
        <dsp:cNvPr id="0" name=""/>
        <dsp:cNvSpPr/>
      </dsp:nvSpPr>
      <dsp:spPr>
        <a:xfrm>
          <a:off x="0" y="2922473"/>
          <a:ext cx="3017520" cy="556626"/>
        </a:xfrm>
        <a:prstGeom prst="roundRect">
          <a:avLst/>
        </a:prstGeom>
        <a:solidFill>
          <a:schemeClr val="accent4">
            <a:hueOff val="-3189121"/>
            <a:satOff val="19214"/>
            <a:lumOff val="15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1600" b="1" i="0" kern="1200" dirty="0" smtClean="0">
              <a:latin typeface="Times New Roman" panose="02020603050405020304" pitchFamily="18" charset="0"/>
              <a:cs typeface="Times New Roman" panose="02020603050405020304" pitchFamily="18" charset="0"/>
            </a:rPr>
            <a:t>Train</a:t>
          </a:r>
          <a:endParaRPr lang="en-US" sz="1600" i="0" kern="1200" dirty="0" smtClean="0">
            <a:latin typeface="Times New Roman" panose="02020603050405020304" pitchFamily="18" charset="0"/>
            <a:cs typeface="Times New Roman" panose="02020603050405020304" pitchFamily="18" charset="0"/>
          </a:endParaRPr>
        </a:p>
      </dsp:txBody>
      <dsp:txXfrm>
        <a:off x="27172" y="2949645"/>
        <a:ext cx="2963176" cy="502282"/>
      </dsp:txXfrm>
    </dsp:sp>
    <dsp:sp modelId="{E670FFF7-2522-47FE-8338-ADF323BA324C}">
      <dsp:nvSpPr>
        <dsp:cNvPr id="0" name=""/>
        <dsp:cNvSpPr/>
      </dsp:nvSpPr>
      <dsp:spPr>
        <a:xfrm rot="5400000">
          <a:off x="5477109" y="1103004"/>
          <a:ext cx="445301" cy="5364480"/>
        </a:xfrm>
        <a:prstGeom prst="round2SameRect">
          <a:avLst/>
        </a:prstGeom>
        <a:solidFill>
          <a:schemeClr val="accent4">
            <a:tint val="40000"/>
            <a:alpha val="90000"/>
            <a:hueOff val="-3382034"/>
            <a:satOff val="18992"/>
            <a:lumOff val="1207"/>
            <a:alphaOff val="0"/>
          </a:schemeClr>
        </a:solidFill>
        <a:ln w="25400" cap="flat" cmpd="sng" algn="ctr">
          <a:solidFill>
            <a:schemeClr val="accent4">
              <a:tint val="40000"/>
              <a:alpha val="90000"/>
              <a:hueOff val="-3382034"/>
              <a:satOff val="18992"/>
              <a:lumOff val="120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b="0" i="0" kern="1200" dirty="0" smtClean="0">
              <a:latin typeface="Times New Roman" panose="02020603050405020304" pitchFamily="18" charset="0"/>
              <a:cs typeface="Times New Roman" panose="02020603050405020304" pitchFamily="18" charset="0"/>
            </a:rPr>
            <a:t>Clarify expectations</a:t>
          </a:r>
        </a:p>
      </dsp:txBody>
      <dsp:txXfrm rot="-5400000">
        <a:off x="3017520" y="3584331"/>
        <a:ext cx="5342742" cy="401825"/>
      </dsp:txXfrm>
    </dsp:sp>
    <dsp:sp modelId="{504C14AD-C44E-448E-982B-E119F66EBCD9}">
      <dsp:nvSpPr>
        <dsp:cNvPr id="0" name=""/>
        <dsp:cNvSpPr/>
      </dsp:nvSpPr>
      <dsp:spPr>
        <a:xfrm>
          <a:off x="0" y="3506931"/>
          <a:ext cx="3017520" cy="556626"/>
        </a:xfrm>
        <a:prstGeom prst="roundRect">
          <a:avLst/>
        </a:prstGeom>
        <a:solidFill>
          <a:schemeClr val="accent4">
            <a:hueOff val="-3826945"/>
            <a:satOff val="23056"/>
            <a:lumOff val="184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1600" b="1" i="0" kern="1200" dirty="0" smtClean="0">
              <a:latin typeface="Times New Roman" panose="02020603050405020304" pitchFamily="18" charset="0"/>
              <a:cs typeface="Times New Roman" panose="02020603050405020304" pitchFamily="18" charset="0"/>
            </a:rPr>
            <a:t>Clarify</a:t>
          </a:r>
          <a:endParaRPr lang="en-US" sz="1600" i="0" kern="1200" dirty="0" smtClean="0">
            <a:latin typeface="Times New Roman" panose="02020603050405020304" pitchFamily="18" charset="0"/>
            <a:cs typeface="Times New Roman" panose="02020603050405020304" pitchFamily="18" charset="0"/>
          </a:endParaRPr>
        </a:p>
      </dsp:txBody>
      <dsp:txXfrm>
        <a:off x="27172" y="3534103"/>
        <a:ext cx="2963176" cy="502282"/>
      </dsp:txXfrm>
    </dsp:sp>
    <dsp:sp modelId="{4A4F46B6-C433-428A-ACB9-5A0C374574A4}">
      <dsp:nvSpPr>
        <dsp:cNvPr id="0" name=""/>
        <dsp:cNvSpPr/>
      </dsp:nvSpPr>
      <dsp:spPr>
        <a:xfrm rot="5400000">
          <a:off x="5477109" y="1687462"/>
          <a:ext cx="445301" cy="5364480"/>
        </a:xfrm>
        <a:prstGeom prst="round2SameRect">
          <a:avLst/>
        </a:prstGeom>
        <a:solidFill>
          <a:schemeClr val="accent4">
            <a:tint val="40000"/>
            <a:alpha val="90000"/>
            <a:hueOff val="-3945706"/>
            <a:satOff val="22157"/>
            <a:lumOff val="1408"/>
            <a:alphaOff val="0"/>
          </a:schemeClr>
        </a:solidFill>
        <a:ln w="25400" cap="flat" cmpd="sng" algn="ctr">
          <a:solidFill>
            <a:schemeClr val="accent4">
              <a:tint val="40000"/>
              <a:alpha val="90000"/>
              <a:hueOff val="-3945706"/>
              <a:satOff val="22157"/>
              <a:lumOff val="140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en-US" sz="1800" b="0" i="0" kern="1200" dirty="0" smtClean="0">
              <a:latin typeface="Times New Roman" panose="02020603050405020304" pitchFamily="18" charset="0"/>
              <a:cs typeface="Times New Roman" panose="02020603050405020304" pitchFamily="18" charset="0"/>
            </a:rPr>
            <a:t>Encourage thinking outside of functional roles</a:t>
          </a:r>
        </a:p>
      </dsp:txBody>
      <dsp:txXfrm rot="-5400000">
        <a:off x="3017520" y="4168789"/>
        <a:ext cx="5342742" cy="401825"/>
      </dsp:txXfrm>
    </dsp:sp>
    <dsp:sp modelId="{B04F5BFF-7116-414C-913E-9D3BFC00921B}">
      <dsp:nvSpPr>
        <dsp:cNvPr id="0" name=""/>
        <dsp:cNvSpPr/>
      </dsp:nvSpPr>
      <dsp:spPr>
        <a:xfrm>
          <a:off x="0" y="4091389"/>
          <a:ext cx="3017520" cy="556626"/>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en-US" sz="1600" b="1" i="0" kern="1200" dirty="0" smtClean="0">
              <a:latin typeface="Times New Roman" panose="02020603050405020304" pitchFamily="18" charset="0"/>
              <a:cs typeface="Times New Roman" panose="02020603050405020304" pitchFamily="18" charset="0"/>
            </a:rPr>
            <a:t>Thinking outside of functional roles</a:t>
          </a:r>
        </a:p>
      </dsp:txBody>
      <dsp:txXfrm>
        <a:off x="27172" y="4118561"/>
        <a:ext cx="2963176" cy="50228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9B62B4-63A4-45B9-B86B-68274CB54940}">
      <dsp:nvSpPr>
        <dsp:cNvPr id="0" name=""/>
        <dsp:cNvSpPr/>
      </dsp:nvSpPr>
      <dsp:spPr>
        <a:xfrm>
          <a:off x="975817" y="251917"/>
          <a:ext cx="1913686" cy="1913686"/>
        </a:xfrm>
        <a:prstGeom prst="pieWedge">
          <a:avLst/>
        </a:prstGeom>
        <a:solidFill>
          <a:srgbClr val="FFFF00"/>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r>
            <a:rPr lang="en-US" sz="2000" b="1" kern="1200" dirty="0" smtClean="0">
              <a:solidFill>
                <a:schemeClr val="tx1"/>
              </a:solidFill>
              <a:latin typeface="Times New Roman" panose="02020603050405020304" pitchFamily="18" charset="0"/>
              <a:cs typeface="Times New Roman" panose="02020603050405020304" pitchFamily="18" charset="0"/>
            </a:rPr>
            <a:t>Other-Focused</a:t>
          </a:r>
          <a:endParaRPr lang="en-US" sz="2000" b="1" kern="1200" dirty="0">
            <a:solidFill>
              <a:schemeClr val="tx1"/>
            </a:solidFill>
            <a:latin typeface="Times New Roman" panose="02020603050405020304" pitchFamily="18" charset="0"/>
            <a:cs typeface="Times New Roman" panose="02020603050405020304" pitchFamily="18" charset="0"/>
          </a:endParaRPr>
        </a:p>
      </dsp:txBody>
      <dsp:txXfrm>
        <a:off x="1536323" y="812423"/>
        <a:ext cx="1353180" cy="1353180"/>
      </dsp:txXfrm>
    </dsp:sp>
    <dsp:sp modelId="{3003539B-62B8-451C-94AD-A430E068CCA8}">
      <dsp:nvSpPr>
        <dsp:cNvPr id="0" name=""/>
        <dsp:cNvSpPr/>
      </dsp:nvSpPr>
      <dsp:spPr>
        <a:xfrm rot="5400000">
          <a:off x="2977895" y="251917"/>
          <a:ext cx="1913686" cy="1913686"/>
        </a:xfrm>
        <a:prstGeom prst="pieWedge">
          <a:avLst/>
        </a:prstGeom>
        <a:solidFill>
          <a:srgbClr val="38FA18"/>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tx1"/>
              </a:solidFill>
              <a:latin typeface="Times New Roman" panose="02020603050405020304" pitchFamily="18" charset="0"/>
              <a:cs typeface="Times New Roman" panose="02020603050405020304" pitchFamily="18" charset="0"/>
            </a:rPr>
            <a:t>Externally Open</a:t>
          </a:r>
          <a:endParaRPr lang="en-US" sz="1800" b="1" kern="1200" dirty="0">
            <a:solidFill>
              <a:schemeClr val="tx1"/>
            </a:solidFill>
            <a:latin typeface="Times New Roman" panose="02020603050405020304" pitchFamily="18" charset="0"/>
            <a:cs typeface="Times New Roman" panose="02020603050405020304" pitchFamily="18" charset="0"/>
          </a:endParaRPr>
        </a:p>
      </dsp:txBody>
      <dsp:txXfrm rot="-5400000">
        <a:off x="2977895" y="812423"/>
        <a:ext cx="1353180" cy="1353180"/>
      </dsp:txXfrm>
    </dsp:sp>
    <dsp:sp modelId="{FF760E78-20FD-426B-867D-6BB645576465}">
      <dsp:nvSpPr>
        <dsp:cNvPr id="0" name=""/>
        <dsp:cNvSpPr/>
      </dsp:nvSpPr>
      <dsp:spPr>
        <a:xfrm rot="10800000">
          <a:off x="2977895" y="2253996"/>
          <a:ext cx="1913686" cy="1913686"/>
        </a:xfrm>
        <a:prstGeom prst="pieWedge">
          <a:avLst/>
        </a:prstGeom>
        <a:solidFill>
          <a:srgbClr val="00B0F0"/>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tx1"/>
              </a:solidFill>
              <a:latin typeface="Times New Roman" panose="02020603050405020304" pitchFamily="18" charset="0"/>
              <a:cs typeface="Times New Roman" panose="02020603050405020304" pitchFamily="18" charset="0"/>
            </a:rPr>
            <a:t>Purpose Centered</a:t>
          </a:r>
          <a:endParaRPr lang="en-US" sz="2000" b="1" kern="1200" dirty="0">
            <a:solidFill>
              <a:schemeClr val="tx1"/>
            </a:solidFill>
            <a:latin typeface="Times New Roman" panose="02020603050405020304" pitchFamily="18" charset="0"/>
            <a:cs typeface="Times New Roman" panose="02020603050405020304" pitchFamily="18" charset="0"/>
          </a:endParaRPr>
        </a:p>
      </dsp:txBody>
      <dsp:txXfrm rot="10800000">
        <a:off x="2977895" y="2253996"/>
        <a:ext cx="1353180" cy="1353180"/>
      </dsp:txXfrm>
    </dsp:sp>
    <dsp:sp modelId="{BA9ED94A-E6CF-4BC3-AB8E-E148409D19A3}">
      <dsp:nvSpPr>
        <dsp:cNvPr id="0" name=""/>
        <dsp:cNvSpPr/>
      </dsp:nvSpPr>
      <dsp:spPr>
        <a:xfrm rot="16200000">
          <a:off x="975817" y="2253996"/>
          <a:ext cx="1913686" cy="1913686"/>
        </a:xfrm>
        <a:prstGeom prst="pieWedge">
          <a:avLst/>
        </a:prstGeom>
        <a:solidFill>
          <a:srgbClr val="FF0000"/>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bg1"/>
              </a:solidFill>
              <a:latin typeface="Times New Roman" panose="02020603050405020304" pitchFamily="18" charset="0"/>
              <a:cs typeface="Times New Roman" panose="02020603050405020304" pitchFamily="18" charset="0"/>
            </a:rPr>
            <a:t>Internally Directed</a:t>
          </a:r>
          <a:endParaRPr lang="en-US" sz="1800" b="1" kern="1200" dirty="0">
            <a:solidFill>
              <a:schemeClr val="bg1"/>
            </a:solidFill>
            <a:latin typeface="Times New Roman" panose="02020603050405020304" pitchFamily="18" charset="0"/>
            <a:cs typeface="Times New Roman" panose="02020603050405020304" pitchFamily="18" charset="0"/>
          </a:endParaRPr>
        </a:p>
      </dsp:txBody>
      <dsp:txXfrm rot="5400000">
        <a:off x="1536323" y="2253996"/>
        <a:ext cx="1353180" cy="1353180"/>
      </dsp:txXfrm>
    </dsp:sp>
    <dsp:sp modelId="{65C6CEE7-2B7F-4E58-98BF-D81AF230C446}">
      <dsp:nvSpPr>
        <dsp:cNvPr id="0" name=""/>
        <dsp:cNvSpPr/>
      </dsp:nvSpPr>
      <dsp:spPr>
        <a:xfrm>
          <a:off x="2603334" y="1812036"/>
          <a:ext cx="660730" cy="574548"/>
        </a:xfrm>
        <a:prstGeom prst="circularArrow">
          <a:avLst/>
        </a:prstGeom>
        <a:solidFill>
          <a:schemeClr val="dk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4A6F32F-20DC-4270-BF5E-379027473E39}">
      <dsp:nvSpPr>
        <dsp:cNvPr id="0" name=""/>
        <dsp:cNvSpPr/>
      </dsp:nvSpPr>
      <dsp:spPr>
        <a:xfrm rot="10800000">
          <a:off x="2603334" y="2033016"/>
          <a:ext cx="660730" cy="574548"/>
        </a:xfrm>
        <a:prstGeom prst="circularArrow">
          <a:avLst/>
        </a:prstGeom>
        <a:solidFill>
          <a:schemeClr val="dk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4#9">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10.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12.xml><?xml version="1.0" encoding="utf-8"?>
<dgm:layoutDef xmlns:dgm="http://schemas.openxmlformats.org/drawingml/2006/diagram" xmlns:a="http://schemas.openxmlformats.org/drawingml/2006/main" uniqueId="urn:microsoft.com/office/officeart/2005/8/layout/default#3">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4#3">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4#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vList4#5">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ycle4#10">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B58177-F83E-489A-B0E9-4462999DD78E}" type="datetimeFigureOut">
              <a:rPr lang="en-US" smtClean="0"/>
              <a:pPr/>
              <a:t>11/17/2014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EA40F0-F87E-4D1F-9C40-498141FA97D3}" type="slidenum">
              <a:rPr lang="en-US" smtClean="0"/>
              <a:pPr/>
              <a:t>‹#›</a:t>
            </a:fld>
            <a:endParaRPr lang="en-US"/>
          </a:p>
        </p:txBody>
      </p:sp>
    </p:spTree>
    <p:extLst>
      <p:ext uri="{BB962C8B-B14F-4D97-AF65-F5344CB8AC3E}">
        <p14:creationId xmlns:p14="http://schemas.microsoft.com/office/powerpoint/2010/main" val="2257299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anose="02020603050405020304" pitchFamily="18" charset="0"/>
                <a:cs typeface="Times New Roman" panose="02020603050405020304" pitchFamily="18" charset="0"/>
              </a:rPr>
              <a:t>Student</a:t>
            </a:r>
            <a:r>
              <a:rPr lang="en-US" baseline="0" dirty="0" smtClean="0">
                <a:latin typeface="Times New Roman" panose="02020603050405020304" pitchFamily="18" charset="0"/>
                <a:cs typeface="Times New Roman" panose="02020603050405020304" pitchFamily="18" charset="0"/>
              </a:rPr>
              <a:t> may have learned that the word “sabotage” is derived from an incident where workers threw wooden shoes (sabots) into machinery to stop it from working. Although some sources discount this explanation of the origin of the term, the story is memorable, even it if is only folklore.</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D225BBC6-3614-4AF6-9E0E-C46B1AA17529}"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30</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225BBC6-3614-4AF6-9E0E-C46B1AA17529}"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8E6E25C-8CA4-4F1A-89E7-B62A6F387524}" type="datetimeFigureOut">
              <a:rPr lang="en-US" smtClean="0"/>
              <a:pPr/>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DC8A94-4BDC-43AC-A1BE-02DB975035B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E6E25C-8CA4-4F1A-89E7-B62A6F387524}" type="datetimeFigureOut">
              <a:rPr lang="en-US" smtClean="0"/>
              <a:pPr/>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DC8A94-4BDC-43AC-A1BE-02DB975035B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E6E25C-8CA4-4F1A-89E7-B62A6F387524}" type="datetimeFigureOut">
              <a:rPr lang="en-US" smtClean="0"/>
              <a:pPr/>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DC8A94-4BDC-43AC-A1BE-02DB975035B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E6E25C-8CA4-4F1A-89E7-B62A6F387524}" type="datetimeFigureOut">
              <a:rPr lang="en-US" smtClean="0"/>
              <a:pPr/>
              <a:t>11/17/2014</a:t>
            </a:fld>
            <a:endParaRPr lang="en-US"/>
          </a:p>
        </p:txBody>
      </p:sp>
      <p:sp>
        <p:nvSpPr>
          <p:cNvPr id="5" name="Footer Placeholder 4"/>
          <p:cNvSpPr>
            <a:spLocks noGrp="1"/>
          </p:cNvSpPr>
          <p:nvPr>
            <p:ph type="ftr" sz="quarter" idx="11"/>
          </p:nvPr>
        </p:nvSpPr>
        <p:spPr/>
        <p:txBody>
          <a:bodyPr/>
          <a:lstStyle/>
          <a:p>
            <a:r>
              <a:rPr lang="en-US" dirty="0" smtClean="0"/>
              <a:t>Quinn et al., (2014). Becoming a Master Manager: A Competing Values Approach, 6th edition Module 3: Improving Productivity and Increasing Profitability</a:t>
            </a:r>
          </a:p>
        </p:txBody>
      </p:sp>
      <p:sp>
        <p:nvSpPr>
          <p:cNvPr id="6" name="Slide Number Placeholder 5"/>
          <p:cNvSpPr>
            <a:spLocks noGrp="1"/>
          </p:cNvSpPr>
          <p:nvPr>
            <p:ph type="sldNum" sz="quarter" idx="12"/>
          </p:nvPr>
        </p:nvSpPr>
        <p:spPr/>
        <p:txBody>
          <a:bodyPr/>
          <a:lstStyle/>
          <a:p>
            <a:fld id="{BEDC8A94-4BDC-43AC-A1BE-02DB975035B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E6E25C-8CA4-4F1A-89E7-B62A6F387524}" type="datetimeFigureOut">
              <a:rPr lang="en-US" smtClean="0"/>
              <a:pPr/>
              <a:t>11/17/2014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DC8A94-4BDC-43AC-A1BE-02DB975035B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8E6E25C-8CA4-4F1A-89E7-B62A6F387524}" type="datetimeFigureOut">
              <a:rPr lang="en-US" smtClean="0"/>
              <a:pPr/>
              <a:t>11/17/2014</a:t>
            </a:fld>
            <a:endParaRPr lang="en-US"/>
          </a:p>
        </p:txBody>
      </p:sp>
      <p:sp>
        <p:nvSpPr>
          <p:cNvPr id="6" name="Footer Placeholder 5"/>
          <p:cNvSpPr>
            <a:spLocks noGrp="1"/>
          </p:cNvSpPr>
          <p:nvPr>
            <p:ph type="ftr" sz="quarter" idx="11"/>
          </p:nvPr>
        </p:nvSpPr>
        <p:spPr/>
        <p:txBody>
          <a:bodyPr/>
          <a:lstStyle/>
          <a:p>
            <a:r>
              <a:rPr lang="en-US" dirty="0" smtClean="0"/>
              <a:t>Quinn et al., (2014). Becoming a Master Manager: A Competing Values Approach, 6th edition Module 3: Improving Productivity and Increasing Profitability</a:t>
            </a:r>
          </a:p>
        </p:txBody>
      </p:sp>
      <p:sp>
        <p:nvSpPr>
          <p:cNvPr id="7" name="Slide Number Placeholder 6"/>
          <p:cNvSpPr>
            <a:spLocks noGrp="1"/>
          </p:cNvSpPr>
          <p:nvPr>
            <p:ph type="sldNum" sz="quarter" idx="12"/>
          </p:nvPr>
        </p:nvSpPr>
        <p:spPr/>
        <p:txBody>
          <a:bodyPr/>
          <a:lstStyle/>
          <a:p>
            <a:fld id="{BEDC8A94-4BDC-43AC-A1BE-02DB975035B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8E6E25C-8CA4-4F1A-89E7-B62A6F387524}" type="datetimeFigureOut">
              <a:rPr lang="en-US" smtClean="0"/>
              <a:pPr/>
              <a:t>11/17/2014</a:t>
            </a:fld>
            <a:endParaRPr lang="en-US"/>
          </a:p>
        </p:txBody>
      </p:sp>
      <p:sp>
        <p:nvSpPr>
          <p:cNvPr id="8" name="Footer Placeholder 7"/>
          <p:cNvSpPr>
            <a:spLocks noGrp="1"/>
          </p:cNvSpPr>
          <p:nvPr>
            <p:ph type="ftr" sz="quarter" idx="11"/>
          </p:nvPr>
        </p:nvSpPr>
        <p:spPr/>
        <p:txBody>
          <a:bodyPr/>
          <a:lstStyle/>
          <a:p>
            <a:r>
              <a:rPr lang="en-US" dirty="0" smtClean="0"/>
              <a:t>Quinn et al., (2014). Becoming a Master Manager: A Competing Values Approach, 6th edition Module 3: Improving Productivity and Increasing Profitability</a:t>
            </a:r>
          </a:p>
        </p:txBody>
      </p:sp>
      <p:sp>
        <p:nvSpPr>
          <p:cNvPr id="9" name="Slide Number Placeholder 8"/>
          <p:cNvSpPr>
            <a:spLocks noGrp="1"/>
          </p:cNvSpPr>
          <p:nvPr>
            <p:ph type="sldNum" sz="quarter" idx="12"/>
          </p:nvPr>
        </p:nvSpPr>
        <p:spPr/>
        <p:txBody>
          <a:bodyPr/>
          <a:lstStyle/>
          <a:p>
            <a:fld id="{BEDC8A94-4BDC-43AC-A1BE-02DB975035B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8E6E25C-8CA4-4F1A-89E7-B62A6F387524}" type="datetimeFigureOut">
              <a:rPr lang="en-US" smtClean="0"/>
              <a:pPr/>
              <a:t>11/17/2014</a:t>
            </a:fld>
            <a:endParaRPr lang="en-US"/>
          </a:p>
        </p:txBody>
      </p:sp>
      <p:sp>
        <p:nvSpPr>
          <p:cNvPr id="4" name="Footer Placeholder 3"/>
          <p:cNvSpPr>
            <a:spLocks noGrp="1"/>
          </p:cNvSpPr>
          <p:nvPr>
            <p:ph type="ftr" sz="quarter" idx="11"/>
          </p:nvPr>
        </p:nvSpPr>
        <p:spPr/>
        <p:txBody>
          <a:bodyPr/>
          <a:lstStyle/>
          <a:p>
            <a:r>
              <a:rPr lang="en-US" dirty="0" smtClean="0"/>
              <a:t>Quinn et al., (2014). Becoming a Master Manager: A Competing Values Approach, 6th edition Module 3: Improving Productivity and Increasing Profitability</a:t>
            </a:r>
          </a:p>
        </p:txBody>
      </p:sp>
      <p:sp>
        <p:nvSpPr>
          <p:cNvPr id="5" name="Slide Number Placeholder 4"/>
          <p:cNvSpPr>
            <a:spLocks noGrp="1"/>
          </p:cNvSpPr>
          <p:nvPr>
            <p:ph type="sldNum" sz="quarter" idx="12"/>
          </p:nvPr>
        </p:nvSpPr>
        <p:spPr/>
        <p:txBody>
          <a:bodyPr/>
          <a:lstStyle/>
          <a:p>
            <a:fld id="{BEDC8A94-4BDC-43AC-A1BE-02DB975035B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E6E25C-8CA4-4F1A-89E7-B62A6F387524}" type="datetimeFigureOut">
              <a:rPr lang="en-US" smtClean="0"/>
              <a:pPr/>
              <a:t>11/17/2014</a:t>
            </a:fld>
            <a:endParaRPr lang="en-US"/>
          </a:p>
        </p:txBody>
      </p:sp>
      <p:sp>
        <p:nvSpPr>
          <p:cNvPr id="3" name="Footer Placeholder 2"/>
          <p:cNvSpPr>
            <a:spLocks noGrp="1"/>
          </p:cNvSpPr>
          <p:nvPr>
            <p:ph type="ftr" sz="quarter" idx="11"/>
          </p:nvPr>
        </p:nvSpPr>
        <p:spPr/>
        <p:txBody>
          <a:bodyPr/>
          <a:lstStyle/>
          <a:p>
            <a:r>
              <a:rPr lang="en-US" dirty="0" smtClean="0"/>
              <a:t>Quinn et al., (2014). Becoming a Master Manager: A Competing Values Approach, 6th edition Module 3: Improving Productivity and Increasing Profitability</a:t>
            </a:r>
          </a:p>
        </p:txBody>
      </p:sp>
      <p:sp>
        <p:nvSpPr>
          <p:cNvPr id="4" name="Slide Number Placeholder 3"/>
          <p:cNvSpPr>
            <a:spLocks noGrp="1"/>
          </p:cNvSpPr>
          <p:nvPr>
            <p:ph type="sldNum" sz="quarter" idx="12"/>
          </p:nvPr>
        </p:nvSpPr>
        <p:spPr/>
        <p:txBody>
          <a:bodyPr/>
          <a:lstStyle/>
          <a:p>
            <a:fld id="{BEDC8A94-4BDC-43AC-A1BE-02DB975035B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E6E25C-8CA4-4F1A-89E7-B62A6F387524}" type="datetimeFigureOut">
              <a:rPr lang="en-US" smtClean="0"/>
              <a:pPr/>
              <a:t>11/17/2014</a:t>
            </a:fld>
            <a:endParaRPr lang="en-US"/>
          </a:p>
        </p:txBody>
      </p:sp>
      <p:sp>
        <p:nvSpPr>
          <p:cNvPr id="6" name="Footer Placeholder 5"/>
          <p:cNvSpPr>
            <a:spLocks noGrp="1"/>
          </p:cNvSpPr>
          <p:nvPr>
            <p:ph type="ftr" sz="quarter" idx="11"/>
          </p:nvPr>
        </p:nvSpPr>
        <p:spPr/>
        <p:txBody>
          <a:bodyPr/>
          <a:lstStyle/>
          <a:p>
            <a:r>
              <a:rPr lang="en-US" dirty="0" smtClean="0"/>
              <a:t>Quinn et al., (2014). Becoming a Master Manager: A Competing Values Approach, 6th edition Module 3: Improving Productivity and Increasing Profitability</a:t>
            </a:r>
          </a:p>
        </p:txBody>
      </p:sp>
      <p:sp>
        <p:nvSpPr>
          <p:cNvPr id="7" name="Slide Number Placeholder 6"/>
          <p:cNvSpPr>
            <a:spLocks noGrp="1"/>
          </p:cNvSpPr>
          <p:nvPr>
            <p:ph type="sldNum" sz="quarter" idx="12"/>
          </p:nvPr>
        </p:nvSpPr>
        <p:spPr/>
        <p:txBody>
          <a:bodyPr/>
          <a:lstStyle/>
          <a:p>
            <a:fld id="{BEDC8A94-4BDC-43AC-A1BE-02DB975035B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E6E25C-8CA4-4F1A-89E7-B62A6F387524}" type="datetimeFigureOut">
              <a:rPr lang="en-US" smtClean="0"/>
              <a:pPr/>
              <a:t>11/17/2014</a:t>
            </a:fld>
            <a:endParaRPr lang="en-US"/>
          </a:p>
        </p:txBody>
      </p:sp>
      <p:sp>
        <p:nvSpPr>
          <p:cNvPr id="6" name="Footer Placeholder 5"/>
          <p:cNvSpPr>
            <a:spLocks noGrp="1"/>
          </p:cNvSpPr>
          <p:nvPr>
            <p:ph type="ftr" sz="quarter" idx="11"/>
          </p:nvPr>
        </p:nvSpPr>
        <p:spPr/>
        <p:txBody>
          <a:bodyPr/>
          <a:lstStyle/>
          <a:p>
            <a:r>
              <a:rPr lang="en-US" dirty="0" smtClean="0"/>
              <a:t>Quinn et al., (2014). Becoming a Master Manager: A Competing Values Approach, 6th edition Module 3: Improving Productivity and Increasing Profitability</a:t>
            </a:r>
          </a:p>
        </p:txBody>
      </p:sp>
      <p:sp>
        <p:nvSpPr>
          <p:cNvPr id="7" name="Slide Number Placeholder 6"/>
          <p:cNvSpPr>
            <a:spLocks noGrp="1"/>
          </p:cNvSpPr>
          <p:nvPr>
            <p:ph type="sldNum" sz="quarter" idx="12"/>
          </p:nvPr>
        </p:nvSpPr>
        <p:spPr/>
        <p:txBody>
          <a:bodyPr/>
          <a:lstStyle/>
          <a:p>
            <a:fld id="{BEDC8A94-4BDC-43AC-A1BE-02DB975035B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Palatino Linotype" pitchFamily="18" charset="0"/>
              </a:defRPr>
            </a:lvl1pPr>
          </a:lstStyle>
          <a:p>
            <a:fld id="{A8E6E25C-8CA4-4F1A-89E7-B62A6F387524}" type="datetimeFigureOut">
              <a:rPr lang="en-US" smtClean="0"/>
              <a:pPr/>
              <a:t>11/17/2014</a:t>
            </a:fld>
            <a:endParaRPr lang="en-US" dirty="0"/>
          </a:p>
        </p:txBody>
      </p:sp>
      <p:sp>
        <p:nvSpPr>
          <p:cNvPr id="5" name="Footer Placeholder 4"/>
          <p:cNvSpPr>
            <a:spLocks noGrp="1"/>
          </p:cNvSpPr>
          <p:nvPr>
            <p:ph type="ftr" sz="quarter" idx="3"/>
          </p:nvPr>
        </p:nvSpPr>
        <p:spPr>
          <a:xfrm>
            <a:off x="1752600" y="6356350"/>
            <a:ext cx="5715000" cy="365125"/>
          </a:xfrm>
          <a:prstGeom prst="rect">
            <a:avLst/>
          </a:prstGeom>
        </p:spPr>
        <p:txBody>
          <a:bodyPr vert="horz" lIns="91440" tIns="45720" rIns="91440" bIns="45720" rtlCol="0" anchor="ctr"/>
          <a:lstStyle>
            <a:lvl1pPr algn="ctr">
              <a:defRPr sz="1200">
                <a:solidFill>
                  <a:schemeClr val="tx1">
                    <a:tint val="75000"/>
                  </a:schemeClr>
                </a:solidFill>
                <a:latin typeface="Palatino Linotype" pitchFamily="18" charset="0"/>
              </a:defRPr>
            </a:lvl1pPr>
          </a:lstStyle>
          <a:p>
            <a:r>
              <a:rPr lang="en-US" dirty="0" smtClean="0"/>
              <a:t>Quinn et al., (2014). Becoming a Master Manager: A Competing Values Approach, 6th edition Module 3: Improving Productivity and Increasing Profitability</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Palatino Linotype" pitchFamily="18" charset="0"/>
              </a:defRPr>
            </a:lvl1pPr>
          </a:lstStyle>
          <a:p>
            <a:fld id="{BEDC8A94-4BDC-43AC-A1BE-02DB975035B0}" type="slidenum">
              <a:rPr lang="en-US" smtClean="0"/>
              <a:pPr/>
              <a:t>‹#›</a:t>
            </a:fld>
            <a:endParaRPr lang="en-US" dirty="0"/>
          </a:p>
        </p:txBody>
      </p:sp>
      <p:cxnSp>
        <p:nvCxnSpPr>
          <p:cNvPr id="7" name="Straight Connector 6"/>
          <p:cNvCxnSpPr/>
          <p:nvPr/>
        </p:nvCxnSpPr>
        <p:spPr>
          <a:xfrm>
            <a:off x="457200" y="1447800"/>
            <a:ext cx="8229600" cy="1588"/>
          </a:xfrm>
          <a:prstGeom prst="line">
            <a:avLst/>
          </a:prstGeom>
          <a:ln w="98425" cap="rnd">
            <a:gradFill flip="none" rotWithShape="1">
              <a:gsLst>
                <a:gs pos="0">
                  <a:srgbClr val="000000"/>
                </a:gs>
                <a:gs pos="39999">
                  <a:srgbClr val="0A128C"/>
                </a:gs>
                <a:gs pos="70000">
                  <a:srgbClr val="181CC7"/>
                </a:gs>
                <a:gs pos="88000">
                  <a:srgbClr val="7005D4"/>
                </a:gs>
                <a:gs pos="100000">
                  <a:srgbClr val="8C3D91"/>
                </a:gs>
              </a:gsLst>
              <a:lin ang="0" scaled="0"/>
              <a:tileRect/>
            </a:gradFill>
          </a:ln>
          <a:effectLst>
            <a:innerShdw blurRad="63500" dist="50800" dir="135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Palatino Linotype"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Palatino Linotype" pitchFamily="18"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Palatino Linotype" pitchFamily="18"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Palatino Linotype" pitchFamily="18"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Palatino Linotype" pitchFamily="18"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Palatino Linotype"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wmf"/><Relationship Id="rId4" Type="http://schemas.openxmlformats.org/officeDocument/2006/relationships/image" Target="../media/image3.w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25.xml"/><Relationship Id="rId1" Type="http://schemas.openxmlformats.org/officeDocument/2006/relationships/slideLayout" Target="../slideLayouts/slideLayout6.xml"/><Relationship Id="rId5" Type="http://schemas.openxmlformats.org/officeDocument/2006/relationships/image" Target="../media/image18.wmf"/><Relationship Id="rId4" Type="http://schemas.openxmlformats.org/officeDocument/2006/relationships/image" Target="../media/image5.wmf"/></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7.xml.rels><?xml version="1.0" encoding="UTF-8" standalone="yes"?>
<Relationships xmlns="http://schemas.openxmlformats.org/package/2006/relationships"><Relationship Id="rId8" Type="http://schemas.openxmlformats.org/officeDocument/2006/relationships/diagramData" Target="../diagrams/data15.xml"/><Relationship Id="rId3" Type="http://schemas.openxmlformats.org/officeDocument/2006/relationships/diagramData" Target="../diagrams/data14.xml"/><Relationship Id="rId7" Type="http://schemas.microsoft.com/office/2007/relationships/diagramDrawing" Target="../diagrams/drawing14.xml"/><Relationship Id="rId12" Type="http://schemas.microsoft.com/office/2007/relationships/diagramDrawing" Target="../diagrams/drawing15.xml"/><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diagramColors" Target="../diagrams/colors14.xml"/><Relationship Id="rId11" Type="http://schemas.openxmlformats.org/officeDocument/2006/relationships/diagramColors" Target="../diagrams/colors15.xml"/><Relationship Id="rId5" Type="http://schemas.openxmlformats.org/officeDocument/2006/relationships/diagramQuickStyle" Target="../diagrams/quickStyle14.xml"/><Relationship Id="rId10" Type="http://schemas.openxmlformats.org/officeDocument/2006/relationships/diagramQuickStyle" Target="../diagrams/quickStyle15.xml"/><Relationship Id="rId4" Type="http://schemas.openxmlformats.org/officeDocument/2006/relationships/diagramLayout" Target="../diagrams/layout14.xml"/><Relationship Id="rId9" Type="http://schemas.openxmlformats.org/officeDocument/2006/relationships/diagramLayout" Target="../diagrams/layout15.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diagramData" Target="../diagrams/data4.xml"/><Relationship Id="rId18" Type="http://schemas.openxmlformats.org/officeDocument/2006/relationships/diagramData" Target="../diagrams/data5.xml"/><Relationship Id="rId26" Type="http://schemas.openxmlformats.org/officeDocument/2006/relationships/diagramColors" Target="../diagrams/colors6.xml"/><Relationship Id="rId3" Type="http://schemas.openxmlformats.org/officeDocument/2006/relationships/diagramData" Target="../diagrams/data2.xml"/><Relationship Id="rId21" Type="http://schemas.openxmlformats.org/officeDocument/2006/relationships/diagramColors" Target="../diagrams/colors5.xml"/><Relationship Id="rId7" Type="http://schemas.microsoft.com/office/2007/relationships/diagramDrawing" Target="../diagrams/drawing2.xml"/><Relationship Id="rId12" Type="http://schemas.microsoft.com/office/2007/relationships/diagramDrawing" Target="../diagrams/drawing3.xml"/><Relationship Id="rId17" Type="http://schemas.microsoft.com/office/2007/relationships/diagramDrawing" Target="../diagrams/drawing4.xml"/><Relationship Id="rId25" Type="http://schemas.openxmlformats.org/officeDocument/2006/relationships/diagramQuickStyle" Target="../diagrams/quickStyle6.xml"/><Relationship Id="rId2" Type="http://schemas.openxmlformats.org/officeDocument/2006/relationships/notesSlide" Target="../notesSlides/notesSlide3.xml"/><Relationship Id="rId16" Type="http://schemas.openxmlformats.org/officeDocument/2006/relationships/diagramColors" Target="../diagrams/colors4.xml"/><Relationship Id="rId20" Type="http://schemas.openxmlformats.org/officeDocument/2006/relationships/diagramQuickStyle" Target="../diagrams/quickStyle5.xml"/><Relationship Id="rId1" Type="http://schemas.openxmlformats.org/officeDocument/2006/relationships/slideLayout" Target="../slideLayouts/slideLayout4.xml"/><Relationship Id="rId6" Type="http://schemas.openxmlformats.org/officeDocument/2006/relationships/diagramColors" Target="../diagrams/colors2.xml"/><Relationship Id="rId11" Type="http://schemas.openxmlformats.org/officeDocument/2006/relationships/diagramColors" Target="../diagrams/colors3.xml"/><Relationship Id="rId24" Type="http://schemas.openxmlformats.org/officeDocument/2006/relationships/diagramLayout" Target="../diagrams/layout6.xml"/><Relationship Id="rId5" Type="http://schemas.openxmlformats.org/officeDocument/2006/relationships/diagramQuickStyle" Target="../diagrams/quickStyle2.xml"/><Relationship Id="rId15" Type="http://schemas.openxmlformats.org/officeDocument/2006/relationships/diagramQuickStyle" Target="../diagrams/quickStyle4.xml"/><Relationship Id="rId23" Type="http://schemas.openxmlformats.org/officeDocument/2006/relationships/diagramData" Target="../diagrams/data6.xml"/><Relationship Id="rId10" Type="http://schemas.openxmlformats.org/officeDocument/2006/relationships/diagramQuickStyle" Target="../diagrams/quickStyle3.xml"/><Relationship Id="rId19" Type="http://schemas.openxmlformats.org/officeDocument/2006/relationships/diagramLayout" Target="../diagrams/layout5.xml"/><Relationship Id="rId4" Type="http://schemas.openxmlformats.org/officeDocument/2006/relationships/diagramLayout" Target="../diagrams/layout2.xml"/><Relationship Id="rId9" Type="http://schemas.openxmlformats.org/officeDocument/2006/relationships/diagramLayout" Target="../diagrams/layout3.xml"/><Relationship Id="rId14" Type="http://schemas.openxmlformats.org/officeDocument/2006/relationships/diagramLayout" Target="../diagrams/layout4.xml"/><Relationship Id="rId22" Type="http://schemas.microsoft.com/office/2007/relationships/diagramDrawing" Target="../diagrams/drawing5.xml"/><Relationship Id="rId27" Type="http://schemas.microsoft.com/office/2007/relationships/diagramDrawing" Target="../diagrams/drawing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wmf"/><Relationship Id="rId7" Type="http://schemas.openxmlformats.org/officeDocument/2006/relationships/image" Target="../media/image6.w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wmf"/><Relationship Id="rId5" Type="http://schemas.openxmlformats.org/officeDocument/2006/relationships/image" Target="../media/image4.wmf"/><Relationship Id="rId4" Type="http://schemas.openxmlformats.org/officeDocument/2006/relationships/image" Target="../media/image3.wm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11.wmf"/><Relationship Id="rId5" Type="http://schemas.openxmlformats.org/officeDocument/2006/relationships/image" Target="../media/image10.png"/><Relationship Id="rId4" Type="http://schemas.openxmlformats.org/officeDocument/2006/relationships/image" Target="../media/image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130425"/>
            <a:ext cx="7772400" cy="1470025"/>
          </a:xfrm>
        </p:spPr>
        <p:txBody>
          <a:bodyPr/>
          <a:lstStyle/>
          <a:p>
            <a:r>
              <a:rPr lang="en-US" dirty="0" smtClean="0">
                <a:latin typeface="Times New Roman" panose="02020603050405020304" pitchFamily="18" charset="0"/>
                <a:cs typeface="Times New Roman" panose="02020603050405020304" pitchFamily="18" charset="0"/>
              </a:rPr>
              <a:t>Module 2:</a:t>
            </a:r>
            <a:endParaRPr lang="en-US"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2209800" y="3886200"/>
            <a:ext cx="6400800" cy="1752600"/>
          </a:xfrm>
        </p:spPr>
        <p:txBody>
          <a:bodyPr/>
          <a:lstStyle/>
          <a:p>
            <a:r>
              <a:rPr lang="en-US" dirty="0" smtClean="0">
                <a:latin typeface="Times New Roman" panose="02020603050405020304" pitchFamily="18" charset="0"/>
                <a:cs typeface="Times New Roman" panose="02020603050405020304" pitchFamily="18" charset="0"/>
              </a:rPr>
              <a:t>Establishing and Maintaining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Stability and Continuity</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1</a:t>
            </a:fld>
            <a:endParaRPr lang="en-US" dirty="0">
              <a:latin typeface="Times New Roman" panose="02020603050405020304" pitchFamily="18" charset="0"/>
              <a:cs typeface="Times New Roman" panose="02020603050405020304" pitchFamily="18" charset="0"/>
            </a:endParaRPr>
          </a:p>
        </p:txBody>
      </p:sp>
      <p:sp>
        <p:nvSpPr>
          <p:cNvPr id="5" name="Footer Placeholder 4"/>
          <p:cNvSpPr>
            <a:spLocks noGrp="1"/>
          </p:cNvSpPr>
          <p:nvPr>
            <p:ph type="ftr" sz="quarter" idx="11"/>
          </p:nvPr>
        </p:nvSpPr>
        <p:spPr>
          <a:xfrm>
            <a:off x="914400" y="6356350"/>
            <a:ext cx="7315200" cy="365125"/>
          </a:xfrm>
        </p:spPr>
        <p:txBody>
          <a:bodyPr/>
          <a:lstStyle/>
          <a:p>
            <a:r>
              <a:rPr lang="en-US" dirty="0" smtClean="0">
                <a:latin typeface="Times New Roman" panose="02020603050405020304" pitchFamily="18" charset="0"/>
                <a:cs typeface="Times New Roman" panose="02020603050405020304" pitchFamily="18" charset="0"/>
              </a:rPr>
              <a:t>Quinn et al., (2014). </a:t>
            </a:r>
            <a:r>
              <a:rPr lang="en-US" i="1" dirty="0" smtClean="0">
                <a:latin typeface="Times New Roman" panose="02020603050405020304" pitchFamily="18" charset="0"/>
                <a:cs typeface="Times New Roman" panose="02020603050405020304" pitchFamily="18" charset="0"/>
              </a:rPr>
              <a:t>Becoming a Master Manager: A Competing Values Approach</a:t>
            </a:r>
            <a:r>
              <a:rPr lang="en-US" dirty="0" smtClean="0">
                <a:latin typeface="Times New Roman" panose="02020603050405020304" pitchFamily="18" charset="0"/>
                <a:cs typeface="Times New Roman" panose="02020603050405020304" pitchFamily="18" charset="0"/>
              </a:rPr>
              <a:t>, 6th edition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graphicFrame>
        <p:nvGraphicFramePr>
          <p:cNvPr id="7" name="Diagram 6"/>
          <p:cNvGraphicFramePr/>
          <p:nvPr>
            <p:extLst>
              <p:ext uri="{D42A27DB-BD31-4B8C-83A1-F6EECF244321}">
                <p14:modId xmlns:p14="http://schemas.microsoft.com/office/powerpoint/2010/main" val="3607016053"/>
              </p:ext>
            </p:extLst>
          </p:nvPr>
        </p:nvGraphicFramePr>
        <p:xfrm>
          <a:off x="-152400" y="1447800"/>
          <a:ext cx="3505200" cy="2895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vert="horz" lIns="91440" tIns="45720" rIns="91440" bIns="45720" rtlCol="0" anchor="ctr">
            <a:normAutofit/>
          </a:bodyPr>
          <a:lstStyle/>
          <a:p>
            <a:r>
              <a:rPr lang="en-US" dirty="0" smtClean="0">
                <a:latin typeface="Times New Roman" panose="02020603050405020304" pitchFamily="18" charset="0"/>
                <a:cs typeface="Times New Roman" panose="02020603050405020304" pitchFamily="18" charset="0"/>
              </a:rPr>
              <a:t>Prioritizing Action Items</a:t>
            </a:r>
            <a:endParaRPr lang="en-US" dirty="0">
              <a:latin typeface="Times New Roman" panose="02020603050405020304" pitchFamily="18" charset="0"/>
              <a:cs typeface="Times New Roman" panose="02020603050405020304" pitchFamily="18" charset="0"/>
            </a:endParaRPr>
          </a:p>
        </p:txBody>
      </p:sp>
      <p:sp>
        <p:nvSpPr>
          <p:cNvPr id="10" name="Content Placeholder 9"/>
          <p:cNvSpPr>
            <a:spLocks noGrp="1"/>
          </p:cNvSpPr>
          <p:nvPr>
            <p:ph idx="1"/>
          </p:nvPr>
        </p:nvSpPr>
        <p:spPr>
          <a:xfrm>
            <a:off x="457200" y="1600200"/>
            <a:ext cx="3886200" cy="4525963"/>
          </a:xfrm>
        </p:spPr>
        <p:txBody>
          <a:bodyPr>
            <a:normAutofit/>
          </a:bodyPr>
          <a:lstStyle/>
          <a:p>
            <a:r>
              <a:rPr lang="en-US" sz="2800" dirty="0" smtClean="0">
                <a:latin typeface="Times New Roman" panose="02020603050405020304" pitchFamily="18" charset="0"/>
                <a:cs typeface="Times New Roman" panose="02020603050405020304" pitchFamily="18" charset="0"/>
              </a:rPr>
              <a:t>Is it </a:t>
            </a:r>
            <a:r>
              <a:rPr lang="en-US" sz="2800" b="1" dirty="0" smtClean="0">
                <a:latin typeface="Times New Roman" panose="02020603050405020304" pitchFamily="18" charset="0"/>
                <a:cs typeface="Times New Roman" panose="02020603050405020304" pitchFamily="18" charset="0"/>
              </a:rPr>
              <a:t>IMPORTANT</a:t>
            </a:r>
            <a:r>
              <a:rPr lang="en-US" sz="2800" dirty="0" smtClean="0">
                <a:latin typeface="Times New Roman" panose="02020603050405020304" pitchFamily="18" charset="0"/>
                <a:cs typeface="Times New Roman" panose="02020603050405020304" pitchFamily="18" charset="0"/>
              </a:rPr>
              <a:t>?</a:t>
            </a:r>
          </a:p>
          <a:p>
            <a:pPr lvl="1"/>
            <a:r>
              <a:rPr lang="en-US" sz="2400" dirty="0" smtClean="0">
                <a:latin typeface="Times New Roman" panose="02020603050405020304" pitchFamily="18" charset="0"/>
                <a:cs typeface="Times New Roman" panose="02020603050405020304" pitchFamily="18" charset="0"/>
              </a:rPr>
              <a:t>If not, why are you doing it?</a:t>
            </a:r>
          </a:p>
          <a:p>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Is it </a:t>
            </a:r>
            <a:r>
              <a:rPr lang="en-US" sz="2800" b="1" dirty="0" smtClean="0">
                <a:latin typeface="Times New Roman" panose="02020603050405020304" pitchFamily="18" charset="0"/>
                <a:cs typeface="Times New Roman" panose="02020603050405020304" pitchFamily="18" charset="0"/>
              </a:rPr>
              <a:t>URGENT</a:t>
            </a:r>
            <a:r>
              <a:rPr lang="en-US" sz="2800" dirty="0" smtClean="0">
                <a:latin typeface="Times New Roman" panose="02020603050405020304" pitchFamily="18" charset="0"/>
                <a:cs typeface="Times New Roman" panose="02020603050405020304" pitchFamily="18" charset="0"/>
              </a:rPr>
              <a:t>?</a:t>
            </a:r>
          </a:p>
          <a:p>
            <a:pPr lvl="1"/>
            <a:r>
              <a:rPr lang="en-US" sz="2400" dirty="0" smtClean="0">
                <a:latin typeface="Times New Roman" panose="02020603050405020304" pitchFamily="18" charset="0"/>
                <a:cs typeface="Times New Roman" panose="02020603050405020304" pitchFamily="18" charset="0"/>
              </a:rPr>
              <a:t>If not now, will it become urgent in the future?</a:t>
            </a:r>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10</a:t>
            </a:fld>
            <a:endParaRPr lang="en-US" dirty="0">
              <a:latin typeface="Times New Roman" panose="02020603050405020304" pitchFamily="18" charset="0"/>
              <a:cs typeface="Times New Roman" panose="02020603050405020304" pitchFamily="18" charset="0"/>
            </a:endParaRPr>
          </a:p>
        </p:txBody>
      </p:sp>
      <p:grpSp>
        <p:nvGrpSpPr>
          <p:cNvPr id="14" name="Group 13"/>
          <p:cNvGrpSpPr/>
          <p:nvPr/>
        </p:nvGrpSpPr>
        <p:grpSpPr>
          <a:xfrm>
            <a:off x="4800600" y="1143000"/>
            <a:ext cx="4267200" cy="5111814"/>
            <a:chOff x="4876800" y="1447800"/>
            <a:chExt cx="4267200" cy="5111814"/>
          </a:xfrm>
        </p:grpSpPr>
        <p:pic>
          <p:nvPicPr>
            <p:cNvPr id="21" name="Picture 2" descr="C:\Documents and Settings\lstclair\Local Settings\Temporary Internet Files\Content.IE5\BAHT2DL9\MC900298425[1].wmf"/>
            <p:cNvPicPr>
              <a:picLocks noChangeAspect="1" noChangeArrowheads="1"/>
            </p:cNvPicPr>
            <p:nvPr/>
          </p:nvPicPr>
          <p:blipFill>
            <a:blip r:embed="rId3" cstate="print"/>
            <a:srcRect/>
            <a:stretch>
              <a:fillRect/>
            </a:stretch>
          </p:blipFill>
          <p:spPr bwMode="auto">
            <a:xfrm>
              <a:off x="7467600" y="4419600"/>
              <a:ext cx="1676400" cy="2140014"/>
            </a:xfrm>
            <a:prstGeom prst="rect">
              <a:avLst/>
            </a:prstGeom>
            <a:noFill/>
          </p:spPr>
        </p:pic>
        <p:grpSp>
          <p:nvGrpSpPr>
            <p:cNvPr id="13" name="Group 12"/>
            <p:cNvGrpSpPr/>
            <p:nvPr/>
          </p:nvGrpSpPr>
          <p:grpSpPr>
            <a:xfrm>
              <a:off x="4876800" y="1447800"/>
              <a:ext cx="4267200" cy="4807014"/>
              <a:chOff x="4876800" y="1447800"/>
              <a:chExt cx="4267200" cy="4807014"/>
            </a:xfrm>
          </p:grpSpPr>
          <p:pic>
            <p:nvPicPr>
              <p:cNvPr id="1032" name="Picture 8" descr="C:\Documents and Settings\lstclair\Local Settings\Temporary Internet Files\Content.IE5\BAHT2DL9\MC900434914[1].png"/>
              <p:cNvPicPr>
                <a:picLocks noChangeAspect="1" noChangeArrowheads="1"/>
              </p:cNvPicPr>
              <p:nvPr/>
            </p:nvPicPr>
            <p:blipFill>
              <a:blip r:embed="rId4" cstate="print"/>
              <a:srcRect/>
              <a:stretch>
                <a:fillRect/>
              </a:stretch>
            </p:blipFill>
            <p:spPr bwMode="auto">
              <a:xfrm>
                <a:off x="5715000" y="1447800"/>
                <a:ext cx="2285714" cy="2285714"/>
              </a:xfrm>
              <a:prstGeom prst="rect">
                <a:avLst/>
              </a:prstGeom>
              <a:noFill/>
            </p:spPr>
          </p:pic>
          <p:pic>
            <p:nvPicPr>
              <p:cNvPr id="1026" name="Picture 2" descr="C:\Documents and Settings\lstclair\Local Settings\Temporary Internet Files\Content.IE5\BAHT2DL9\MC900298425[1].wmf"/>
              <p:cNvPicPr>
                <a:picLocks noChangeAspect="1" noChangeArrowheads="1"/>
              </p:cNvPicPr>
              <p:nvPr/>
            </p:nvPicPr>
            <p:blipFill>
              <a:blip r:embed="rId3" cstate="print"/>
              <a:srcRect/>
              <a:stretch>
                <a:fillRect/>
              </a:stretch>
            </p:blipFill>
            <p:spPr bwMode="auto">
              <a:xfrm>
                <a:off x="5410200" y="4648200"/>
                <a:ext cx="1258556" cy="1606614"/>
              </a:xfrm>
              <a:prstGeom prst="rect">
                <a:avLst/>
              </a:prstGeom>
              <a:noFill/>
            </p:spPr>
          </p:pic>
          <p:pic>
            <p:nvPicPr>
              <p:cNvPr id="17" name="Picture 2" descr="C:\Documents and Settings\lstclair\Local Settings\Temporary Internet Files\Content.IE5\BAHT2DL9\MC900298425[1].wmf"/>
              <p:cNvPicPr>
                <a:picLocks noChangeAspect="1" noChangeArrowheads="1"/>
              </p:cNvPicPr>
              <p:nvPr/>
            </p:nvPicPr>
            <p:blipFill>
              <a:blip r:embed="rId3" cstate="print"/>
              <a:srcRect/>
              <a:stretch>
                <a:fillRect/>
              </a:stretch>
            </p:blipFill>
            <p:spPr bwMode="auto">
              <a:xfrm>
                <a:off x="6096000" y="3352800"/>
                <a:ext cx="1676400" cy="2140014"/>
              </a:xfrm>
              <a:prstGeom prst="rect">
                <a:avLst/>
              </a:prstGeom>
              <a:noFill/>
            </p:spPr>
          </p:pic>
          <p:pic>
            <p:nvPicPr>
              <p:cNvPr id="18" name="Picture 2" descr="C:\Documents and Settings\lstclair\Local Settings\Temporary Internet Files\Content.IE5\BAHT2DL9\MC900298425[1].wmf"/>
              <p:cNvPicPr>
                <a:picLocks noChangeAspect="1" noChangeArrowheads="1"/>
              </p:cNvPicPr>
              <p:nvPr/>
            </p:nvPicPr>
            <p:blipFill>
              <a:blip r:embed="rId3" cstate="print"/>
              <a:srcRect/>
              <a:stretch>
                <a:fillRect/>
              </a:stretch>
            </p:blipFill>
            <p:spPr bwMode="auto">
              <a:xfrm>
                <a:off x="7766060" y="2667000"/>
                <a:ext cx="1377940" cy="1759014"/>
              </a:xfrm>
              <a:prstGeom prst="rect">
                <a:avLst/>
              </a:prstGeom>
              <a:noFill/>
            </p:spPr>
          </p:pic>
          <p:pic>
            <p:nvPicPr>
              <p:cNvPr id="19" name="Picture 2" descr="C:\Documents and Settings\lstclair\Local Settings\Temporary Internet Files\Content.IE5\BAHT2DL9\MC900298425[1].wmf"/>
              <p:cNvPicPr>
                <a:picLocks noChangeAspect="1" noChangeArrowheads="1"/>
              </p:cNvPicPr>
              <p:nvPr/>
            </p:nvPicPr>
            <p:blipFill>
              <a:blip r:embed="rId3" cstate="print"/>
              <a:srcRect/>
              <a:stretch>
                <a:fillRect/>
              </a:stretch>
            </p:blipFill>
            <p:spPr bwMode="auto">
              <a:xfrm>
                <a:off x="4953000" y="2819400"/>
                <a:ext cx="1258556" cy="1606614"/>
              </a:xfrm>
              <a:prstGeom prst="rect">
                <a:avLst/>
              </a:prstGeom>
              <a:noFill/>
            </p:spPr>
          </p:pic>
          <p:pic>
            <p:nvPicPr>
              <p:cNvPr id="22" name="Picture 2" descr="C:\Documents and Settings\lstclair\Local Settings\Temporary Internet Files\Content.IE5\BAHT2DL9\MC900298425[1].wmf"/>
              <p:cNvPicPr>
                <a:picLocks noChangeAspect="1" noChangeArrowheads="1"/>
              </p:cNvPicPr>
              <p:nvPr/>
            </p:nvPicPr>
            <p:blipFill>
              <a:blip r:embed="rId3" cstate="print"/>
              <a:srcRect/>
              <a:stretch>
                <a:fillRect/>
              </a:stretch>
            </p:blipFill>
            <p:spPr bwMode="auto">
              <a:xfrm>
                <a:off x="4876800" y="4191000"/>
                <a:ext cx="1258556" cy="1606614"/>
              </a:xfrm>
              <a:prstGeom prst="rect">
                <a:avLst/>
              </a:prstGeom>
              <a:noFill/>
            </p:spPr>
          </p:pic>
        </p:gr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a:noFill/>
        </p:spPr>
        <p:txBody>
          <a:bodyPr vert="horz" lIns="91440" tIns="45720" rIns="91440" bIns="45720" rtlCol="0" anchor="ctr">
            <a:normAutofit fontScale="90000"/>
          </a:bodyPr>
          <a:lstStyle/>
          <a:p>
            <a:r>
              <a:rPr lang="en-US" dirty="0" smtClean="0">
                <a:latin typeface="Times New Roman" panose="02020603050405020304" pitchFamily="18" charset="0"/>
                <a:cs typeface="Times New Roman" panose="02020603050405020304" pitchFamily="18" charset="0"/>
              </a:rPr>
              <a:t>Communicating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Clearly, Concisely, &amp; Completely</a:t>
            </a:r>
            <a:endParaRPr lang="en-US"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11</a:t>
            </a:fld>
            <a:endParaRPr lang="en-US" dirty="0">
              <a:latin typeface="Times New Roman" panose="02020603050405020304" pitchFamily="18" charset="0"/>
              <a:cs typeface="Times New Roman" panose="02020603050405020304" pitchFamily="18" charset="0"/>
            </a:endParaRPr>
          </a:p>
        </p:txBody>
      </p:sp>
      <p:graphicFrame>
        <p:nvGraphicFramePr>
          <p:cNvPr id="8" name="Diagram 7"/>
          <p:cNvGraphicFramePr/>
          <p:nvPr>
            <p:extLst>
              <p:ext uri="{D42A27DB-BD31-4B8C-83A1-F6EECF244321}">
                <p14:modId xmlns:p14="http://schemas.microsoft.com/office/powerpoint/2010/main" val="1119997327"/>
              </p:ext>
            </p:extLst>
          </p:nvPr>
        </p:nvGraphicFramePr>
        <p:xfrm>
          <a:off x="457200" y="1600200"/>
          <a:ext cx="8229600"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76200"/>
            <a:ext cx="6096000" cy="1143000"/>
          </a:xfrm>
          <a:noFill/>
        </p:spPr>
        <p:txBody>
          <a:bodyPr vert="horz" lIns="91440" tIns="45720" rIns="91440" bIns="45720" rtlCol="0" anchor="ctr">
            <a:normAutofit fontScale="90000"/>
          </a:bodyPr>
          <a:lstStyle/>
          <a:p>
            <a:r>
              <a:rPr lang="en-US" dirty="0" smtClean="0">
                <a:latin typeface="Times New Roman" panose="02020603050405020304" pitchFamily="18" charset="0"/>
                <a:cs typeface="Times New Roman" panose="02020603050405020304" pitchFamily="18" charset="0"/>
              </a:rPr>
              <a:t>Working and Managing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Across Functions</a:t>
            </a:r>
            <a:endParaRPr lang="en-US"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12</a:t>
            </a:fld>
            <a:endParaRPr lang="en-US" dirty="0">
              <a:latin typeface="Times New Roman" panose="02020603050405020304" pitchFamily="18" charset="0"/>
              <a:cs typeface="Times New Roman" panose="02020603050405020304" pitchFamily="18" charset="0"/>
            </a:endParaRPr>
          </a:p>
        </p:txBody>
      </p:sp>
      <p:pic>
        <p:nvPicPr>
          <p:cNvPr id="3077" name="Picture 5" descr="C:\Documents and Settings\lstclair\Local Settings\Temporary Internet Files\Content.IE5\VYU1LN5W\MC900155054[1].wmf"/>
          <p:cNvPicPr>
            <a:picLocks noChangeAspect="1" noChangeArrowheads="1"/>
          </p:cNvPicPr>
          <p:nvPr/>
        </p:nvPicPr>
        <p:blipFill>
          <a:blip r:embed="rId3" cstate="print"/>
          <a:srcRect/>
          <a:stretch>
            <a:fillRect/>
          </a:stretch>
        </p:blipFill>
        <p:spPr bwMode="auto">
          <a:xfrm>
            <a:off x="4953000" y="2819400"/>
            <a:ext cx="1662379" cy="1827886"/>
          </a:xfrm>
          <a:prstGeom prst="rect">
            <a:avLst/>
          </a:prstGeom>
          <a:noFill/>
        </p:spPr>
      </p:pic>
      <p:pic>
        <p:nvPicPr>
          <p:cNvPr id="11" name="Picture 5" descr="C:\Documents and Settings\lstclair\Local Settings\Temporary Internet Files\Content.IE5\VYU1LN5W\MC900155054[1].wmf"/>
          <p:cNvPicPr>
            <a:picLocks noGrp="1" noChangeAspect="1" noChangeArrowheads="1"/>
          </p:cNvPicPr>
          <p:nvPr>
            <p:ph idx="1"/>
          </p:nvPr>
        </p:nvPicPr>
        <p:blipFill>
          <a:blip r:embed="rId3" cstate="print"/>
          <a:srcRect/>
          <a:stretch>
            <a:fillRect/>
          </a:stretch>
        </p:blipFill>
        <p:spPr bwMode="auto">
          <a:xfrm>
            <a:off x="2590800" y="3200400"/>
            <a:ext cx="1662379" cy="1827886"/>
          </a:xfrm>
          <a:prstGeom prst="rect">
            <a:avLst/>
          </a:prstGeom>
          <a:noFill/>
        </p:spPr>
      </p:pic>
      <p:pic>
        <p:nvPicPr>
          <p:cNvPr id="12" name="Picture 5" descr="C:\Documents and Settings\lstclair\Local Settings\Temporary Internet Files\Content.IE5\VYU1LN5W\MC900155054[1].wmf"/>
          <p:cNvPicPr>
            <a:picLocks noChangeAspect="1" noChangeArrowheads="1"/>
          </p:cNvPicPr>
          <p:nvPr/>
        </p:nvPicPr>
        <p:blipFill>
          <a:blip r:embed="rId3" cstate="print"/>
          <a:srcRect/>
          <a:stretch>
            <a:fillRect/>
          </a:stretch>
        </p:blipFill>
        <p:spPr bwMode="auto">
          <a:xfrm>
            <a:off x="228600" y="2514600"/>
            <a:ext cx="1662379" cy="1827886"/>
          </a:xfrm>
          <a:prstGeom prst="rect">
            <a:avLst/>
          </a:prstGeom>
          <a:noFill/>
        </p:spPr>
      </p:pic>
      <p:pic>
        <p:nvPicPr>
          <p:cNvPr id="13" name="Picture 5" descr="C:\Documents and Settings\lstclair\Local Settings\Temporary Internet Files\Content.IE5\VYU1LN5W\MC900155054[1].wmf"/>
          <p:cNvPicPr>
            <a:picLocks noChangeAspect="1" noChangeArrowheads="1"/>
          </p:cNvPicPr>
          <p:nvPr/>
        </p:nvPicPr>
        <p:blipFill>
          <a:blip r:embed="rId3" cstate="print"/>
          <a:srcRect/>
          <a:stretch>
            <a:fillRect/>
          </a:stretch>
        </p:blipFill>
        <p:spPr bwMode="auto">
          <a:xfrm>
            <a:off x="6934200" y="4114800"/>
            <a:ext cx="1662379" cy="1827886"/>
          </a:xfrm>
          <a:prstGeom prst="rect">
            <a:avLst/>
          </a:prstGeom>
          <a:noFill/>
        </p:spPr>
      </p:pic>
      <p:sp>
        <p:nvSpPr>
          <p:cNvPr id="14" name="Rectangle 13"/>
          <p:cNvSpPr/>
          <p:nvPr/>
        </p:nvSpPr>
        <p:spPr>
          <a:xfrm>
            <a:off x="98636" y="1676400"/>
            <a:ext cx="2441694" cy="646331"/>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3600" b="1" cap="none" spc="0" dirty="0" smtClean="0">
                <a:ln w="11430"/>
                <a:solidFill>
                  <a:srgbClr val="00B050"/>
                </a:soli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rPr>
              <a:t>Accounting</a:t>
            </a:r>
            <a:endParaRPr lang="en-US" sz="3600" b="1" cap="none" spc="0" dirty="0">
              <a:ln w="11430"/>
              <a:solidFill>
                <a:srgbClr val="00B050"/>
              </a:soli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endParaRPr>
          </a:p>
        </p:txBody>
      </p:sp>
      <p:sp>
        <p:nvSpPr>
          <p:cNvPr id="15" name="Rectangle 14"/>
          <p:cNvSpPr/>
          <p:nvPr/>
        </p:nvSpPr>
        <p:spPr>
          <a:xfrm>
            <a:off x="7320868" y="3581400"/>
            <a:ext cx="877163" cy="646331"/>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3600" b="1" cap="none" spc="0" dirty="0" smtClean="0">
                <a:ln w="11430"/>
                <a:solidFill>
                  <a:srgbClr val="FF9900"/>
                </a:soli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rPr>
              <a:t>HR</a:t>
            </a:r>
            <a:endParaRPr lang="en-US" sz="3600" b="1" cap="none" spc="0" dirty="0">
              <a:ln w="11430"/>
              <a:solidFill>
                <a:srgbClr val="FF9900"/>
              </a:soli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endParaRPr>
          </a:p>
        </p:txBody>
      </p:sp>
      <p:sp>
        <p:nvSpPr>
          <p:cNvPr id="16" name="Rectangle 15"/>
          <p:cNvSpPr/>
          <p:nvPr/>
        </p:nvSpPr>
        <p:spPr>
          <a:xfrm>
            <a:off x="1978341" y="2514600"/>
            <a:ext cx="3185487" cy="646331"/>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3600" b="1" cap="none" spc="0" dirty="0" smtClean="0">
                <a:ln w="11430"/>
                <a:solidFill>
                  <a:srgbClr val="003399"/>
                </a:soli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rPr>
              <a:t>Manufacturing</a:t>
            </a:r>
            <a:endParaRPr lang="en-US" sz="3600" b="1" cap="none" spc="0" dirty="0">
              <a:ln w="11430"/>
              <a:solidFill>
                <a:srgbClr val="003399"/>
              </a:soli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endParaRPr>
          </a:p>
        </p:txBody>
      </p:sp>
      <p:sp>
        <p:nvSpPr>
          <p:cNvPr id="17" name="Rectangle 16"/>
          <p:cNvSpPr/>
          <p:nvPr/>
        </p:nvSpPr>
        <p:spPr>
          <a:xfrm>
            <a:off x="4584208" y="4572000"/>
            <a:ext cx="2287807" cy="646331"/>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3600" b="1" cap="none" spc="0" dirty="0" smtClean="0">
                <a:ln w="11430"/>
                <a:solidFill>
                  <a:srgbClr val="FF00FF"/>
                </a:soli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rPr>
              <a:t>Marketing</a:t>
            </a:r>
            <a:endParaRPr lang="en-US" sz="3600" b="1" cap="none" spc="0" dirty="0">
              <a:ln w="11430"/>
              <a:solidFill>
                <a:srgbClr val="FF00FF"/>
              </a:solidFill>
              <a:effectLst>
                <a:outerShdw blurRad="80000" dist="40000" dir="5040000" algn="tl">
                  <a:srgbClr val="000000">
                    <a:alpha val="30000"/>
                  </a:srgbClr>
                </a:outerShdw>
              </a:effectLst>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a:noFill/>
        </p:spPr>
        <p:txBody>
          <a:bodyPr vert="horz" lIns="91440" tIns="45720" rIns="91440" bIns="45720" rtlCol="0" anchor="ctr">
            <a:normAutofit fontScale="90000"/>
          </a:bodyPr>
          <a:lstStyle/>
          <a:p>
            <a:r>
              <a:rPr lang="en-US" dirty="0" smtClean="0">
                <a:latin typeface="Times New Roman" panose="02020603050405020304" pitchFamily="18" charset="0"/>
                <a:cs typeface="Times New Roman" panose="02020603050405020304" pitchFamily="18" charset="0"/>
              </a:rPr>
              <a:t>Cross-Functional Teams Within Traditional Work Structures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33400" y="1600200"/>
            <a:ext cx="8153400" cy="4525963"/>
          </a:xfrm>
        </p:spPr>
        <p:txBody>
          <a:bodyPr>
            <a:normAutofit/>
          </a:bodyPr>
          <a:lstStyle/>
          <a:p>
            <a:pPr>
              <a:spcBef>
                <a:spcPts val="1800"/>
              </a:spcBef>
            </a:pPr>
            <a:r>
              <a:rPr lang="en-US" sz="2800" dirty="0" smtClean="0">
                <a:latin typeface="Times New Roman" panose="02020603050405020304" pitchFamily="18" charset="0"/>
                <a:cs typeface="Times New Roman" panose="02020603050405020304" pitchFamily="18" charset="0"/>
              </a:rPr>
              <a:t>Why use cross-functional teams?</a:t>
            </a:r>
          </a:p>
          <a:p>
            <a:pPr>
              <a:spcBef>
                <a:spcPts val="1800"/>
              </a:spcBef>
            </a:pPr>
            <a:r>
              <a:rPr lang="en-US" sz="2800" dirty="0" smtClean="0">
                <a:latin typeface="Times New Roman" panose="02020603050405020304" pitchFamily="18" charset="0"/>
                <a:cs typeface="Times New Roman" panose="02020603050405020304" pitchFamily="18" charset="0"/>
              </a:rPr>
              <a:t>What is so challenging about working across functions?</a:t>
            </a:r>
          </a:p>
          <a:p>
            <a:pPr>
              <a:spcBef>
                <a:spcPts val="1800"/>
              </a:spcBef>
            </a:pPr>
            <a:r>
              <a:rPr lang="en-US" sz="2800" dirty="0" smtClean="0">
                <a:latin typeface="Times New Roman" panose="02020603050405020304" pitchFamily="18" charset="0"/>
                <a:cs typeface="Times New Roman" panose="02020603050405020304" pitchFamily="18" charset="0"/>
              </a:rPr>
              <a:t>Is functional diversity always beneficial to cross-functional teams?</a:t>
            </a:r>
          </a:p>
          <a:p>
            <a:pPr>
              <a:spcBef>
                <a:spcPts val="1800"/>
              </a:spcBef>
            </a:pPr>
            <a:r>
              <a:rPr lang="en-US" sz="2800" dirty="0" smtClean="0">
                <a:latin typeface="Times New Roman" panose="02020603050405020304" pitchFamily="18" charset="0"/>
                <a:cs typeface="Times New Roman" panose="02020603050405020304" pitchFamily="18" charset="0"/>
              </a:rPr>
              <a:t>If working across functions is so great, why not change the organizational structure?</a:t>
            </a:r>
          </a:p>
          <a:p>
            <a:pPr>
              <a:spcBef>
                <a:spcPts val="1800"/>
              </a:spcBef>
            </a:pPr>
            <a:endParaRPr lang="en-US" sz="2800" dirty="0"/>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13</a:t>
            </a:fld>
            <a:endParaRPr 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244577245"/>
              </p:ext>
            </p:extLst>
          </p:nvPr>
        </p:nvGraphicFramePr>
        <p:xfrm>
          <a:off x="381000" y="1600200"/>
          <a:ext cx="8382000" cy="4648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381000" y="152400"/>
            <a:ext cx="8305800" cy="1143000"/>
          </a:xfrm>
          <a:noFill/>
        </p:spPr>
        <p:txBody>
          <a:bodyPr vert="horz" lIns="91440" tIns="45720" rIns="91440" bIns="45720" rtlCol="0" anchor="ctr">
            <a:normAutofit fontScale="90000"/>
          </a:bodyPr>
          <a:lstStyle/>
          <a:p>
            <a:r>
              <a:rPr lang="en-US" dirty="0" smtClean="0">
                <a:latin typeface="Times New Roman" panose="02020603050405020304" pitchFamily="18" charset="0"/>
                <a:cs typeface="Times New Roman" panose="02020603050405020304" pitchFamily="18" charset="0"/>
              </a:rPr>
              <a:t>Key Guidelines for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Managing Cross-Functionally</a:t>
            </a:r>
            <a:endParaRPr lang="en-US"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14</a:t>
            </a:fld>
            <a:endParaRPr 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vert="horz" lIns="91440" tIns="45720" rIns="91440" bIns="45720" rtlCol="0" anchor="ctr">
            <a:normAutofit/>
          </a:bodyPr>
          <a:lstStyle/>
          <a:p>
            <a:r>
              <a:rPr lang="en-US" dirty="0" smtClean="0">
                <a:latin typeface="Times New Roman" panose="02020603050405020304" pitchFamily="18" charset="0"/>
                <a:cs typeface="Times New Roman" panose="02020603050405020304" pitchFamily="18" charset="0"/>
              </a:rPr>
              <a:t>Picking People Who Lift Others</a:t>
            </a:r>
            <a:endParaRPr lang="en-US"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15</a:t>
            </a:fld>
            <a:endParaRPr lang="en-US" dirty="0">
              <a:latin typeface="Times New Roman" panose="02020603050405020304" pitchFamily="18" charset="0"/>
              <a:cs typeface="Times New Roman" panose="02020603050405020304" pitchFamily="18"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22529296"/>
              </p:ext>
            </p:extLst>
          </p:nvPr>
        </p:nvGraphicFramePr>
        <p:xfrm>
          <a:off x="304800" y="1524000"/>
          <a:ext cx="5867400" cy="4419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p:cNvSpPr/>
          <p:nvPr/>
        </p:nvSpPr>
        <p:spPr>
          <a:xfrm>
            <a:off x="5486400" y="2996625"/>
            <a:ext cx="2971800" cy="584775"/>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defRPr/>
            </a:pPr>
            <a:r>
              <a:rPr lang="en-US" sz="3200" b="1" spc="50" dirty="0" smtClean="0">
                <a:ln w="11430"/>
                <a:solidFill>
                  <a:srgbClr val="002060"/>
                </a:solidFill>
                <a:latin typeface="Times New Roman" panose="02020603050405020304" pitchFamily="18" charset="0"/>
                <a:cs typeface="Times New Roman" panose="02020603050405020304" pitchFamily="18" charset="0"/>
              </a:rPr>
              <a:t>Energizing</a:t>
            </a:r>
            <a:endParaRPr lang="en-US" sz="3200" b="1" spc="50" dirty="0">
              <a:ln w="11430"/>
              <a:solidFill>
                <a:srgbClr val="002060"/>
              </a:solidFill>
              <a:latin typeface="Times New Roman" panose="02020603050405020304" pitchFamily="18" charset="0"/>
              <a:cs typeface="Times New Roman" panose="02020603050405020304" pitchFamily="18" charset="0"/>
            </a:endParaRPr>
          </a:p>
        </p:txBody>
      </p:sp>
      <p:sp>
        <p:nvSpPr>
          <p:cNvPr id="8" name="Rectangle 7"/>
          <p:cNvSpPr/>
          <p:nvPr/>
        </p:nvSpPr>
        <p:spPr>
          <a:xfrm>
            <a:off x="5486400" y="3834825"/>
            <a:ext cx="3077499" cy="584775"/>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defRPr/>
            </a:pPr>
            <a:r>
              <a:rPr lang="en-US" sz="3200" b="1" spc="50" dirty="0" smtClean="0">
                <a:ln w="11430"/>
                <a:solidFill>
                  <a:srgbClr val="002060"/>
                </a:solidFill>
                <a:latin typeface="Times New Roman" panose="02020603050405020304" pitchFamily="18" charset="0"/>
                <a:cs typeface="Times New Roman" panose="02020603050405020304" pitchFamily="18" charset="0"/>
              </a:rPr>
              <a:t>Relationships</a:t>
            </a:r>
            <a:endParaRPr lang="en-US" sz="3200" b="1" spc="50" dirty="0">
              <a:ln w="11430"/>
              <a:solidFill>
                <a:srgbClr val="00206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a:noFill/>
        </p:spPr>
        <p:txBody>
          <a:bodyPr vert="horz" lIns="91440" tIns="45720" rIns="91440" bIns="45720" rtlCol="0" anchor="ctr">
            <a:normAutofit fontScale="90000"/>
          </a:bodyPr>
          <a:lstStyle/>
          <a:p>
            <a:r>
              <a:rPr lang="en-US" dirty="0" smtClean="0">
                <a:latin typeface="Times New Roman" panose="02020603050405020304" pitchFamily="18" charset="0"/>
                <a:cs typeface="Times New Roman" panose="02020603050405020304" pitchFamily="18" charset="0"/>
              </a:rPr>
              <a:t>Planning and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Coordinating Projects</a:t>
            </a:r>
            <a:endParaRPr lang="en-US"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16</a:t>
            </a:fld>
            <a:endParaRPr lang="en-US" dirty="0">
              <a:latin typeface="Times New Roman" panose="02020603050405020304" pitchFamily="18" charset="0"/>
              <a:cs typeface="Times New Roman" panose="02020603050405020304" pitchFamily="18" charset="0"/>
            </a:endParaRPr>
          </a:p>
        </p:txBody>
      </p:sp>
      <p:pic>
        <p:nvPicPr>
          <p:cNvPr id="4098" name="Picture 2" descr="C:\Documents and Settings\lstclair\Local Settings\Temporary Internet Files\Content.IE5\PXN2AM5B\MC900082287[1].wmf"/>
          <p:cNvPicPr>
            <a:picLocks noChangeAspect="1" noChangeArrowheads="1"/>
          </p:cNvPicPr>
          <p:nvPr/>
        </p:nvPicPr>
        <p:blipFill>
          <a:blip r:embed="rId3" cstate="print"/>
          <a:srcRect/>
          <a:stretch>
            <a:fillRect/>
          </a:stretch>
        </p:blipFill>
        <p:spPr bwMode="auto">
          <a:xfrm>
            <a:off x="2362200" y="1828800"/>
            <a:ext cx="3890772" cy="3933358"/>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vert="horz" lIns="91440" tIns="45720" rIns="91440" bIns="45720" rtlCol="0" anchor="ctr">
            <a:normAutofit/>
          </a:bodyPr>
          <a:lstStyle/>
          <a:p>
            <a:r>
              <a:rPr lang="en-US" dirty="0" smtClean="0">
                <a:latin typeface="Times New Roman" panose="02020603050405020304" pitchFamily="18" charset="0"/>
                <a:cs typeface="Times New Roman" panose="02020603050405020304" pitchFamily="18" charset="0"/>
              </a:rPr>
              <a:t>Project Management 101</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514350" indent="-514350">
              <a:spcBef>
                <a:spcPts val="1800"/>
              </a:spcBef>
              <a:buNone/>
            </a:pPr>
            <a:r>
              <a:rPr lang="en-US" sz="2800" dirty="0" smtClean="0">
                <a:latin typeface="Times New Roman" panose="02020603050405020304" pitchFamily="18" charset="0"/>
                <a:cs typeface="Times New Roman" panose="02020603050405020304" pitchFamily="18" charset="0"/>
              </a:rPr>
              <a:t>Project Characteristics</a:t>
            </a:r>
          </a:p>
          <a:p>
            <a:pPr marL="914400" lvl="1" indent="-514350">
              <a:spcBef>
                <a:spcPts val="1800"/>
              </a:spcBef>
            </a:pPr>
            <a:r>
              <a:rPr lang="en-US" sz="2400" dirty="0" smtClean="0">
                <a:latin typeface="Times New Roman" panose="02020603050405020304" pitchFamily="18" charset="0"/>
                <a:cs typeface="Times New Roman" panose="02020603050405020304" pitchFamily="18" charset="0"/>
              </a:rPr>
              <a:t>A series of activities and tasks with an objective, a defined time frame, funding limits, and consumption of resources</a:t>
            </a:r>
          </a:p>
          <a:p>
            <a:pPr marL="514350" indent="-514350">
              <a:spcBef>
                <a:spcPts val="1800"/>
              </a:spcBef>
              <a:buNone/>
            </a:pPr>
            <a:r>
              <a:rPr lang="en-US" sz="2800" dirty="0" smtClean="0">
                <a:latin typeface="Times New Roman" panose="02020603050405020304" pitchFamily="18" charset="0"/>
                <a:cs typeface="Times New Roman" panose="02020603050405020304" pitchFamily="18" charset="0"/>
              </a:rPr>
              <a:t>Processes</a:t>
            </a:r>
            <a:endParaRPr lang="en-US" sz="2800"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17</a:t>
            </a:fld>
            <a:endParaRPr lang="en-US" dirty="0">
              <a:latin typeface="Times New Roman" panose="02020603050405020304" pitchFamily="18" charset="0"/>
              <a:cs typeface="Times New Roman" panose="02020603050405020304" pitchFamily="18" charset="0"/>
            </a:endParaRPr>
          </a:p>
        </p:txBody>
      </p:sp>
      <p:graphicFrame>
        <p:nvGraphicFramePr>
          <p:cNvPr id="6" name="Diagram 5"/>
          <p:cNvGraphicFramePr/>
          <p:nvPr>
            <p:extLst>
              <p:ext uri="{D42A27DB-BD31-4B8C-83A1-F6EECF244321}">
                <p14:modId xmlns:p14="http://schemas.microsoft.com/office/powerpoint/2010/main" val="3836478707"/>
              </p:ext>
            </p:extLst>
          </p:nvPr>
        </p:nvGraphicFramePr>
        <p:xfrm>
          <a:off x="609600" y="3657600"/>
          <a:ext cx="8153400" cy="259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a:noFill/>
        </p:spPr>
        <p:txBody>
          <a:bodyPr vert="horz" lIns="91440" tIns="45720" rIns="91440" bIns="45720" rtlCol="0" anchor="ctr">
            <a:normAutofit fontScale="90000"/>
          </a:bodyPr>
          <a:lstStyle/>
          <a:p>
            <a:r>
              <a:rPr lang="en-US" dirty="0" smtClean="0">
                <a:latin typeface="Times New Roman" panose="02020603050405020304" pitchFamily="18" charset="0"/>
                <a:cs typeface="Times New Roman" panose="02020603050405020304" pitchFamily="18" charset="0"/>
              </a:rPr>
              <a:t>Project Planning &amp;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Monitoring Tools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600200"/>
            <a:ext cx="8229600" cy="4525963"/>
          </a:xfrm>
        </p:spPr>
        <p:txBody>
          <a:bodyPr>
            <a:normAutofit/>
          </a:bodyPr>
          <a:lstStyle/>
          <a:p>
            <a:pPr>
              <a:spcBef>
                <a:spcPts val="1800"/>
              </a:spcBef>
            </a:pPr>
            <a:r>
              <a:rPr lang="en-US" sz="2800" dirty="0" smtClean="0">
                <a:latin typeface="Times New Roman" panose="02020603050405020304" pitchFamily="18" charset="0"/>
                <a:cs typeface="Times New Roman" panose="02020603050405020304" pitchFamily="18" charset="0"/>
              </a:rPr>
              <a:t>Statement of Work</a:t>
            </a:r>
          </a:p>
          <a:p>
            <a:pPr>
              <a:spcBef>
                <a:spcPts val="1800"/>
              </a:spcBef>
            </a:pPr>
            <a:r>
              <a:rPr lang="en-US" sz="2800" dirty="0" smtClean="0">
                <a:latin typeface="Times New Roman" panose="02020603050405020304" pitchFamily="18" charset="0"/>
                <a:cs typeface="Times New Roman" panose="02020603050405020304" pitchFamily="18" charset="0"/>
              </a:rPr>
              <a:t>Work Breakdown Structure</a:t>
            </a:r>
          </a:p>
          <a:p>
            <a:pPr>
              <a:spcBef>
                <a:spcPts val="1800"/>
              </a:spcBef>
            </a:pPr>
            <a:r>
              <a:rPr lang="en-US" sz="2800" dirty="0" smtClean="0">
                <a:latin typeface="Times New Roman" panose="02020603050405020304" pitchFamily="18" charset="0"/>
                <a:cs typeface="Times New Roman" panose="02020603050405020304" pitchFamily="18" charset="0"/>
              </a:rPr>
              <a:t>PERT/CPM  Diagram</a:t>
            </a:r>
          </a:p>
          <a:p>
            <a:pPr>
              <a:spcBef>
                <a:spcPts val="1800"/>
              </a:spcBef>
            </a:pPr>
            <a:r>
              <a:rPr lang="en-US" sz="2800" dirty="0" smtClean="0">
                <a:latin typeface="Times New Roman" panose="02020603050405020304" pitchFamily="18" charset="0"/>
                <a:cs typeface="Times New Roman" panose="02020603050405020304" pitchFamily="18" charset="0"/>
              </a:rPr>
              <a:t>Resource Leveling Software</a:t>
            </a:r>
          </a:p>
          <a:p>
            <a:pPr>
              <a:spcBef>
                <a:spcPts val="1800"/>
              </a:spcBef>
            </a:pPr>
            <a:r>
              <a:rPr lang="en-US" sz="2800" dirty="0" smtClean="0">
                <a:latin typeface="Times New Roman" panose="02020603050405020304" pitchFamily="18" charset="0"/>
                <a:cs typeface="Times New Roman" panose="02020603050405020304" pitchFamily="18" charset="0"/>
              </a:rPr>
              <a:t>Gantt Charts</a:t>
            </a:r>
          </a:p>
          <a:p>
            <a:pPr>
              <a:spcBef>
                <a:spcPts val="1800"/>
              </a:spcBef>
            </a:pPr>
            <a:r>
              <a:rPr lang="en-US" sz="2800" dirty="0" smtClean="0">
                <a:latin typeface="Times New Roman" panose="02020603050405020304" pitchFamily="18" charset="0"/>
                <a:cs typeface="Times New Roman" panose="02020603050405020304" pitchFamily="18" charset="0"/>
              </a:rPr>
              <a:t>Human Resource Matrix</a:t>
            </a:r>
          </a:p>
          <a:p>
            <a:pPr>
              <a:spcBef>
                <a:spcPts val="1800"/>
              </a:spcBef>
            </a:pPr>
            <a:r>
              <a:rPr lang="en-US" sz="2800" dirty="0" smtClean="0">
                <a:latin typeface="Times New Roman" panose="02020603050405020304" pitchFamily="18" charset="0"/>
                <a:cs typeface="Times New Roman" panose="02020603050405020304" pitchFamily="18" charset="0"/>
              </a:rPr>
              <a:t>Cost/Schedule Integration Graphs</a:t>
            </a:r>
          </a:p>
          <a:p>
            <a:pPr>
              <a:spcBef>
                <a:spcPts val="1800"/>
              </a:spcBef>
            </a:pPr>
            <a:endParaRPr lang="en-US" sz="2800" dirty="0" smtClean="0"/>
          </a:p>
          <a:p>
            <a:pPr>
              <a:spcBef>
                <a:spcPts val="1800"/>
              </a:spcBef>
            </a:pPr>
            <a:endParaRPr lang="en-US" sz="2800" dirty="0"/>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a:xfrm>
            <a:off x="6553200" y="6400800"/>
            <a:ext cx="2133600" cy="365125"/>
          </a:xfrm>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18</a:t>
            </a:fld>
            <a:endParaRPr 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vert="horz" lIns="91440" tIns="45720" rIns="91440" bIns="45720" rtlCol="0" anchor="ctr">
            <a:normAutofit/>
          </a:bodyPr>
          <a:lstStyle/>
          <a:p>
            <a:r>
              <a:rPr lang="en-US" dirty="0" smtClean="0">
                <a:latin typeface="Times New Roman" panose="02020603050405020304" pitchFamily="18" charset="0"/>
                <a:cs typeface="Times New Roman" panose="02020603050405020304" pitchFamily="18" charset="0"/>
              </a:rPr>
              <a:t>PERT Diagram</a:t>
            </a:r>
            <a:endParaRPr lang="en-US"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19</a:t>
            </a:fld>
            <a:endParaRPr lang="en-US" dirty="0">
              <a:latin typeface="Times New Roman" panose="02020603050405020304" pitchFamily="18" charset="0"/>
              <a:cs typeface="Times New Roman" panose="02020603050405020304" pitchFamily="18" charset="0"/>
            </a:endParaRPr>
          </a:p>
        </p:txBody>
      </p:sp>
      <p:grpSp>
        <p:nvGrpSpPr>
          <p:cNvPr id="3" name="Group 25"/>
          <p:cNvGrpSpPr/>
          <p:nvPr/>
        </p:nvGrpSpPr>
        <p:grpSpPr>
          <a:xfrm>
            <a:off x="2743200" y="3810000"/>
            <a:ext cx="762000" cy="707886"/>
            <a:chOff x="2819400" y="4267200"/>
            <a:chExt cx="762000" cy="707886"/>
          </a:xfrm>
        </p:grpSpPr>
        <p:sp>
          <p:nvSpPr>
            <p:cNvPr id="8" name="Flowchart: Connector 7"/>
            <p:cNvSpPr/>
            <p:nvPr/>
          </p:nvSpPr>
          <p:spPr>
            <a:xfrm>
              <a:off x="2819400" y="4267200"/>
              <a:ext cx="762000" cy="685800"/>
            </a:xfrm>
            <a:prstGeom prst="flowChartConnector">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13" name="Rectangle 12"/>
            <p:cNvSpPr/>
            <p:nvPr/>
          </p:nvSpPr>
          <p:spPr>
            <a:xfrm>
              <a:off x="2971800" y="4267200"/>
              <a:ext cx="45076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000" b="1" spc="50" dirty="0" smtClean="0">
                  <a:ln w="11430"/>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2</a:t>
              </a:r>
              <a:endParaRPr lang="en-US" sz="4000" b="1" spc="50" dirty="0">
                <a:ln w="11430"/>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endParaRPr>
            </a:p>
          </p:txBody>
        </p:sp>
      </p:grpSp>
      <p:grpSp>
        <p:nvGrpSpPr>
          <p:cNvPr id="20" name="Group 19"/>
          <p:cNvGrpSpPr/>
          <p:nvPr/>
        </p:nvGrpSpPr>
        <p:grpSpPr>
          <a:xfrm>
            <a:off x="1295400" y="2819400"/>
            <a:ext cx="762000" cy="707886"/>
            <a:chOff x="1066800" y="3657600"/>
            <a:chExt cx="762000" cy="707886"/>
          </a:xfrm>
        </p:grpSpPr>
        <p:sp>
          <p:nvSpPr>
            <p:cNvPr id="6" name="Flowchart: Connector 5"/>
            <p:cNvSpPr/>
            <p:nvPr/>
          </p:nvSpPr>
          <p:spPr>
            <a:xfrm>
              <a:off x="1066800" y="3657600"/>
              <a:ext cx="762000" cy="685800"/>
            </a:xfrm>
            <a:prstGeom prst="flowChartConnector">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14" name="Rectangle 13"/>
            <p:cNvSpPr/>
            <p:nvPr/>
          </p:nvSpPr>
          <p:spPr>
            <a:xfrm>
              <a:off x="1219200" y="3657600"/>
              <a:ext cx="45076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000" b="1" spc="50" dirty="0" smtClean="0">
                  <a:ln w="11430"/>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1</a:t>
              </a:r>
              <a:endParaRPr lang="en-US" sz="4000" b="1" spc="50" dirty="0">
                <a:ln w="11430"/>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endParaRPr>
            </a:p>
          </p:txBody>
        </p:sp>
      </p:grpSp>
      <p:grpSp>
        <p:nvGrpSpPr>
          <p:cNvPr id="21" name="Group 20"/>
          <p:cNvGrpSpPr/>
          <p:nvPr/>
        </p:nvGrpSpPr>
        <p:grpSpPr>
          <a:xfrm>
            <a:off x="3886200" y="1752600"/>
            <a:ext cx="762000" cy="707886"/>
            <a:chOff x="2514600" y="2667000"/>
            <a:chExt cx="762000" cy="707886"/>
          </a:xfrm>
        </p:grpSpPr>
        <p:sp>
          <p:nvSpPr>
            <p:cNvPr id="7" name="Flowchart: Connector 6"/>
            <p:cNvSpPr/>
            <p:nvPr/>
          </p:nvSpPr>
          <p:spPr>
            <a:xfrm>
              <a:off x="2514600" y="2667000"/>
              <a:ext cx="762000" cy="685800"/>
            </a:xfrm>
            <a:prstGeom prst="flowChartConnector">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15" name="Rectangle 14"/>
            <p:cNvSpPr/>
            <p:nvPr/>
          </p:nvSpPr>
          <p:spPr>
            <a:xfrm>
              <a:off x="2667000" y="2667000"/>
              <a:ext cx="45076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000" b="1" spc="50" dirty="0" smtClean="0">
                  <a:ln w="11430"/>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3</a:t>
              </a:r>
              <a:endParaRPr lang="en-US" sz="4000" b="1" spc="50" dirty="0">
                <a:ln w="11430"/>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endParaRPr>
            </a:p>
          </p:txBody>
        </p:sp>
      </p:grpSp>
      <p:grpSp>
        <p:nvGrpSpPr>
          <p:cNvPr id="22" name="Group 21"/>
          <p:cNvGrpSpPr/>
          <p:nvPr/>
        </p:nvGrpSpPr>
        <p:grpSpPr>
          <a:xfrm>
            <a:off x="6096000" y="1828800"/>
            <a:ext cx="762000" cy="707886"/>
            <a:chOff x="4648200" y="2438400"/>
            <a:chExt cx="762000" cy="707886"/>
          </a:xfrm>
        </p:grpSpPr>
        <p:sp>
          <p:nvSpPr>
            <p:cNvPr id="11" name="Flowchart: Connector 10"/>
            <p:cNvSpPr/>
            <p:nvPr/>
          </p:nvSpPr>
          <p:spPr>
            <a:xfrm>
              <a:off x="4648200" y="2438400"/>
              <a:ext cx="762000" cy="685800"/>
            </a:xfrm>
            <a:prstGeom prst="flowChartConnector">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16" name="Rectangle 15"/>
            <p:cNvSpPr/>
            <p:nvPr/>
          </p:nvSpPr>
          <p:spPr>
            <a:xfrm>
              <a:off x="4800600" y="2438400"/>
              <a:ext cx="45076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000" b="1" spc="50" dirty="0" smtClean="0">
                  <a:ln w="11430"/>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6</a:t>
              </a:r>
              <a:endParaRPr lang="en-US" sz="4000" b="1" spc="50" dirty="0">
                <a:ln w="11430"/>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endParaRPr>
            </a:p>
          </p:txBody>
        </p:sp>
      </p:grpSp>
      <p:grpSp>
        <p:nvGrpSpPr>
          <p:cNvPr id="23" name="Group 24"/>
          <p:cNvGrpSpPr/>
          <p:nvPr/>
        </p:nvGrpSpPr>
        <p:grpSpPr>
          <a:xfrm>
            <a:off x="4724400" y="3733800"/>
            <a:ext cx="762000" cy="707886"/>
            <a:chOff x="4419600" y="4572000"/>
            <a:chExt cx="762000" cy="707886"/>
          </a:xfrm>
        </p:grpSpPr>
        <p:sp>
          <p:nvSpPr>
            <p:cNvPr id="9" name="Flowchart: Connector 8"/>
            <p:cNvSpPr/>
            <p:nvPr/>
          </p:nvSpPr>
          <p:spPr>
            <a:xfrm>
              <a:off x="4419600" y="4572000"/>
              <a:ext cx="762000" cy="685800"/>
            </a:xfrm>
            <a:prstGeom prst="flowChartConnector">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17" name="Rectangle 16"/>
            <p:cNvSpPr/>
            <p:nvPr/>
          </p:nvSpPr>
          <p:spPr>
            <a:xfrm>
              <a:off x="4572000" y="4572000"/>
              <a:ext cx="45076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000" b="1" spc="50" dirty="0" smtClean="0">
                  <a:ln w="11430"/>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4</a:t>
              </a:r>
              <a:endParaRPr lang="en-US" sz="4000" b="1" spc="50" dirty="0">
                <a:ln w="11430"/>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endParaRPr>
            </a:p>
          </p:txBody>
        </p:sp>
      </p:grpSp>
      <p:grpSp>
        <p:nvGrpSpPr>
          <p:cNvPr id="24" name="Group 23"/>
          <p:cNvGrpSpPr/>
          <p:nvPr/>
        </p:nvGrpSpPr>
        <p:grpSpPr>
          <a:xfrm>
            <a:off x="5867400" y="3048000"/>
            <a:ext cx="762000" cy="762000"/>
            <a:chOff x="5638800" y="3581400"/>
            <a:chExt cx="762000" cy="762000"/>
          </a:xfrm>
        </p:grpSpPr>
        <p:sp>
          <p:nvSpPr>
            <p:cNvPr id="10" name="Flowchart: Connector 9"/>
            <p:cNvSpPr/>
            <p:nvPr/>
          </p:nvSpPr>
          <p:spPr>
            <a:xfrm>
              <a:off x="5638800" y="3657600"/>
              <a:ext cx="762000" cy="685800"/>
            </a:xfrm>
            <a:prstGeom prst="flowChartConnector">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18" name="Rectangle 17"/>
            <p:cNvSpPr/>
            <p:nvPr/>
          </p:nvSpPr>
          <p:spPr>
            <a:xfrm>
              <a:off x="5791200" y="3581400"/>
              <a:ext cx="45076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000" b="1" spc="50" dirty="0" smtClean="0">
                  <a:ln w="11430"/>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5</a:t>
              </a:r>
              <a:endParaRPr lang="en-US" sz="4000" b="1" spc="50" dirty="0">
                <a:ln w="11430"/>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endParaRPr>
            </a:p>
          </p:txBody>
        </p:sp>
      </p:grpSp>
      <p:grpSp>
        <p:nvGrpSpPr>
          <p:cNvPr id="25" name="Group 22"/>
          <p:cNvGrpSpPr/>
          <p:nvPr/>
        </p:nvGrpSpPr>
        <p:grpSpPr>
          <a:xfrm>
            <a:off x="8077200" y="1828800"/>
            <a:ext cx="762000" cy="707886"/>
            <a:chOff x="7086600" y="2438400"/>
            <a:chExt cx="762000" cy="707886"/>
          </a:xfrm>
        </p:grpSpPr>
        <p:sp>
          <p:nvSpPr>
            <p:cNvPr id="12" name="Flowchart: Connector 11"/>
            <p:cNvSpPr/>
            <p:nvPr/>
          </p:nvSpPr>
          <p:spPr>
            <a:xfrm>
              <a:off x="7086600" y="2438400"/>
              <a:ext cx="762000" cy="685800"/>
            </a:xfrm>
            <a:prstGeom prst="flowChartConnector">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
          <p:nvSpPr>
            <p:cNvPr id="19" name="Rectangle 18"/>
            <p:cNvSpPr/>
            <p:nvPr/>
          </p:nvSpPr>
          <p:spPr>
            <a:xfrm>
              <a:off x="7239000" y="2438400"/>
              <a:ext cx="450764" cy="70788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000" b="1" spc="50" dirty="0" smtClean="0">
                  <a:ln w="11430"/>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7</a:t>
              </a:r>
              <a:endParaRPr lang="en-US" sz="4000" b="1" spc="50" dirty="0">
                <a:ln w="11430"/>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endParaRPr>
            </a:p>
          </p:txBody>
        </p:sp>
      </p:grpSp>
      <p:cxnSp>
        <p:nvCxnSpPr>
          <p:cNvPr id="30" name="Straight Arrow Connector 29"/>
          <p:cNvCxnSpPr>
            <a:stCxn id="6" idx="7"/>
            <a:endCxn id="7" idx="2"/>
          </p:cNvCxnSpPr>
          <p:nvPr/>
        </p:nvCxnSpPr>
        <p:spPr>
          <a:xfrm rot="5400000" flipH="1" flipV="1">
            <a:off x="2503838" y="1537471"/>
            <a:ext cx="824333" cy="194039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endCxn id="8" idx="1"/>
          </p:cNvCxnSpPr>
          <p:nvPr/>
        </p:nvCxnSpPr>
        <p:spPr>
          <a:xfrm>
            <a:off x="1905000" y="3429000"/>
            <a:ext cx="949792" cy="481433"/>
          </a:xfrm>
          <a:prstGeom prst="straightConnector1">
            <a:avLst/>
          </a:prstGeom>
          <a:ln>
            <a:solidFill>
              <a:srgbClr val="FF0000"/>
            </a:solidFill>
            <a:tailEnd type="arrow"/>
          </a:ln>
          <a:effectLst>
            <a:glow rad="101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3505200" y="4191000"/>
            <a:ext cx="1219200" cy="1588"/>
          </a:xfrm>
          <a:prstGeom prst="straightConnector1">
            <a:avLst/>
          </a:prstGeom>
          <a:ln>
            <a:solidFill>
              <a:srgbClr val="FF0000"/>
            </a:solidFill>
            <a:tailEnd type="arrow"/>
          </a:ln>
          <a:effectLst>
            <a:glow rad="101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5334000" y="3581400"/>
            <a:ext cx="533400" cy="228600"/>
          </a:xfrm>
          <a:prstGeom prst="straightConnector1">
            <a:avLst/>
          </a:prstGeom>
          <a:ln>
            <a:solidFill>
              <a:srgbClr val="FF0000"/>
            </a:solidFill>
            <a:tailEnd type="arrow"/>
          </a:ln>
          <a:effectLst>
            <a:glow rad="101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7" idx="6"/>
            <a:endCxn id="11" idx="2"/>
          </p:cNvCxnSpPr>
          <p:nvPr/>
        </p:nvCxnSpPr>
        <p:spPr>
          <a:xfrm>
            <a:off x="4648200" y="2095500"/>
            <a:ext cx="14478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11" idx="6"/>
            <a:endCxn id="12" idx="2"/>
          </p:cNvCxnSpPr>
          <p:nvPr/>
        </p:nvCxnSpPr>
        <p:spPr>
          <a:xfrm>
            <a:off x="6858000" y="2171700"/>
            <a:ext cx="1219200" cy="1588"/>
          </a:xfrm>
          <a:prstGeom prst="straightConnector1">
            <a:avLst/>
          </a:prstGeom>
          <a:ln>
            <a:solidFill>
              <a:srgbClr val="FF0000"/>
            </a:solidFill>
            <a:tailEnd type="arrow"/>
          </a:ln>
          <a:effectLst>
            <a:glow rad="101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286000" y="2209800"/>
            <a:ext cx="533400" cy="381000"/>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10</a:t>
            </a:r>
            <a:endParaRPr lang="en-US" b="1" dirty="0">
              <a:latin typeface="Times New Roman" panose="02020603050405020304" pitchFamily="18" charset="0"/>
              <a:cs typeface="Times New Roman" panose="02020603050405020304" pitchFamily="18" charset="0"/>
            </a:endParaRPr>
          </a:p>
        </p:txBody>
      </p:sp>
      <p:sp>
        <p:nvSpPr>
          <p:cNvPr id="47" name="TextBox 46"/>
          <p:cNvSpPr txBox="1"/>
          <p:nvPr/>
        </p:nvSpPr>
        <p:spPr>
          <a:xfrm>
            <a:off x="4876800" y="1676400"/>
            <a:ext cx="381000" cy="369332"/>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0</a:t>
            </a:r>
            <a:endParaRPr lang="en-US" b="1" dirty="0">
              <a:latin typeface="Times New Roman" panose="02020603050405020304" pitchFamily="18" charset="0"/>
              <a:cs typeface="Times New Roman" panose="02020603050405020304" pitchFamily="18" charset="0"/>
            </a:endParaRPr>
          </a:p>
        </p:txBody>
      </p:sp>
      <p:sp>
        <p:nvSpPr>
          <p:cNvPr id="48" name="TextBox 47"/>
          <p:cNvSpPr txBox="1"/>
          <p:nvPr/>
        </p:nvSpPr>
        <p:spPr>
          <a:xfrm>
            <a:off x="5638800" y="3810000"/>
            <a:ext cx="304800" cy="381000"/>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3</a:t>
            </a:r>
            <a:endParaRPr lang="en-US" b="1" dirty="0">
              <a:latin typeface="Times New Roman" panose="02020603050405020304" pitchFamily="18" charset="0"/>
              <a:cs typeface="Times New Roman" panose="02020603050405020304" pitchFamily="18" charset="0"/>
            </a:endParaRPr>
          </a:p>
        </p:txBody>
      </p:sp>
      <p:sp>
        <p:nvSpPr>
          <p:cNvPr id="49" name="TextBox 48"/>
          <p:cNvSpPr txBox="1"/>
          <p:nvPr/>
        </p:nvSpPr>
        <p:spPr>
          <a:xfrm>
            <a:off x="3810000" y="4267200"/>
            <a:ext cx="381000" cy="381000"/>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5</a:t>
            </a:r>
            <a:endParaRPr lang="en-US" b="1" dirty="0">
              <a:latin typeface="Times New Roman" panose="02020603050405020304" pitchFamily="18" charset="0"/>
              <a:cs typeface="Times New Roman" panose="02020603050405020304" pitchFamily="18" charset="0"/>
            </a:endParaRPr>
          </a:p>
        </p:txBody>
      </p:sp>
      <p:sp>
        <p:nvSpPr>
          <p:cNvPr id="50" name="TextBox 49"/>
          <p:cNvSpPr txBox="1"/>
          <p:nvPr/>
        </p:nvSpPr>
        <p:spPr>
          <a:xfrm>
            <a:off x="2050610" y="3724186"/>
            <a:ext cx="304800" cy="381000"/>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4</a:t>
            </a:r>
            <a:endParaRPr lang="en-US" b="1" dirty="0">
              <a:latin typeface="Times New Roman" panose="02020603050405020304" pitchFamily="18" charset="0"/>
              <a:cs typeface="Times New Roman" panose="02020603050405020304" pitchFamily="18" charset="0"/>
            </a:endParaRPr>
          </a:p>
        </p:txBody>
      </p:sp>
      <p:sp>
        <p:nvSpPr>
          <p:cNvPr id="52" name="TextBox 51"/>
          <p:cNvSpPr txBox="1"/>
          <p:nvPr/>
        </p:nvSpPr>
        <p:spPr>
          <a:xfrm>
            <a:off x="7391400" y="1676400"/>
            <a:ext cx="304800" cy="381000"/>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4</a:t>
            </a:r>
            <a:endParaRPr lang="en-US" b="1" dirty="0">
              <a:latin typeface="Times New Roman" panose="02020603050405020304" pitchFamily="18" charset="0"/>
              <a:cs typeface="Times New Roman" panose="02020603050405020304" pitchFamily="18" charset="0"/>
            </a:endParaRPr>
          </a:p>
        </p:txBody>
      </p:sp>
      <p:cxnSp>
        <p:nvCxnSpPr>
          <p:cNvPr id="56" name="Straight Arrow Connector 55"/>
          <p:cNvCxnSpPr>
            <a:endCxn id="16" idx="2"/>
          </p:cNvCxnSpPr>
          <p:nvPr/>
        </p:nvCxnSpPr>
        <p:spPr>
          <a:xfrm rot="5400000" flipH="1" flipV="1">
            <a:off x="6105434" y="2755852"/>
            <a:ext cx="587514" cy="149182"/>
          </a:xfrm>
          <a:prstGeom prst="straightConnector1">
            <a:avLst/>
          </a:prstGeom>
          <a:ln>
            <a:solidFill>
              <a:srgbClr val="FF0000"/>
            </a:solidFill>
            <a:tailEnd type="arrow"/>
          </a:ln>
          <a:effectLst>
            <a:glow rad="101600">
              <a:schemeClr val="accent2">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6553200" y="2743200"/>
            <a:ext cx="304800" cy="381000"/>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1</a:t>
            </a:r>
          </a:p>
        </p:txBody>
      </p:sp>
      <p:sp>
        <p:nvSpPr>
          <p:cNvPr id="63" name="Rectangle 62"/>
          <p:cNvSpPr/>
          <p:nvPr/>
        </p:nvSpPr>
        <p:spPr>
          <a:xfrm>
            <a:off x="457200" y="4876800"/>
            <a:ext cx="8229600" cy="175432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Critical path = </a:t>
            </a:r>
            <a:b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b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rPr>
              <a:t>the LONGEST time through the network</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74638"/>
            <a:ext cx="6019800" cy="1143000"/>
          </a:xfrm>
          <a:noFill/>
        </p:spPr>
        <p:txBody>
          <a:bodyPr vert="horz" lIns="91440" tIns="45720" rIns="91440" bIns="45720" rtlCol="0" anchor="ctr">
            <a:normAutofit/>
          </a:bodyPr>
          <a:lstStyle/>
          <a:p>
            <a:r>
              <a:rPr lang="en-US" dirty="0" smtClean="0">
                <a:latin typeface="Times New Roman" panose="02020603050405020304" pitchFamily="18" charset="0"/>
                <a:cs typeface="Times New Roman" panose="02020603050405020304" pitchFamily="18" charset="0"/>
              </a:rPr>
              <a:t>Agenda for Module 2</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057400" y="2971800"/>
            <a:ext cx="4648200" cy="2925763"/>
          </a:xfrm>
        </p:spPr>
        <p:txBody>
          <a:bodyPr>
            <a:normAutofit/>
          </a:bodyPr>
          <a:lstStyle/>
          <a:p>
            <a:r>
              <a:rPr lang="en-US" dirty="0" smtClean="0">
                <a:latin typeface="Times New Roman" panose="02020603050405020304" pitchFamily="18" charset="0"/>
                <a:cs typeface="Times New Roman" panose="02020603050405020304" pitchFamily="18" charset="0"/>
              </a:rPr>
              <a:t>Assumptions and Goals</a:t>
            </a:r>
          </a:p>
          <a:p>
            <a:r>
              <a:rPr lang="en-US" dirty="0" smtClean="0">
                <a:latin typeface="Times New Roman" panose="02020603050405020304" pitchFamily="18" charset="0"/>
                <a:cs typeface="Times New Roman" panose="02020603050405020304" pitchFamily="18" charset="0"/>
              </a:rPr>
              <a:t>Paradoxes</a:t>
            </a:r>
          </a:p>
          <a:p>
            <a:r>
              <a:rPr lang="en-US" dirty="0" smtClean="0">
                <a:latin typeface="Times New Roman" panose="02020603050405020304" pitchFamily="18" charset="0"/>
                <a:cs typeface="Times New Roman" panose="02020603050405020304" pitchFamily="18" charset="0"/>
              </a:rPr>
              <a:t>Competencies</a:t>
            </a:r>
          </a:p>
          <a:p>
            <a:pPr lvl="1"/>
            <a:endParaRPr lang="en-US" dirty="0" smtClean="0"/>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2</a:t>
            </a:fld>
            <a:endParaRPr lang="en-US" dirty="0">
              <a:latin typeface="Times New Roman" panose="02020603050405020304" pitchFamily="18" charset="0"/>
              <a:cs typeface="Times New Roman" panose="02020603050405020304" pitchFamily="18" charset="0"/>
            </a:endParaRPr>
          </a:p>
        </p:txBody>
      </p:sp>
      <p:pic>
        <p:nvPicPr>
          <p:cNvPr id="6" name="Picture 2" descr="C:\Documents and Settings\lstclair\Local Settings\Temporary Internet Files\Content.IE5\Q4CN35QT\MC900410501[1].wmf"/>
          <p:cNvPicPr>
            <a:picLocks noChangeAspect="1" noChangeArrowheads="1"/>
          </p:cNvPicPr>
          <p:nvPr/>
        </p:nvPicPr>
        <p:blipFill>
          <a:blip r:embed="rId3" cstate="print"/>
          <a:srcRect/>
          <a:stretch>
            <a:fillRect/>
          </a:stretch>
        </p:blipFill>
        <p:spPr bwMode="auto">
          <a:xfrm>
            <a:off x="0" y="0"/>
            <a:ext cx="1567151" cy="1413849"/>
          </a:xfrm>
          <a:prstGeom prst="rect">
            <a:avLst/>
          </a:prstGeom>
          <a:noFill/>
        </p:spPr>
      </p:pic>
      <p:sp>
        <p:nvSpPr>
          <p:cNvPr id="7" name="Rectangle 6"/>
          <p:cNvSpPr/>
          <p:nvPr/>
        </p:nvSpPr>
        <p:spPr>
          <a:xfrm>
            <a:off x="685800" y="1905000"/>
            <a:ext cx="7848600"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5400" b="1" spc="50" dirty="0" smtClean="0">
                <a:ln w="11430"/>
                <a:solidFill>
                  <a:srgbClr val="002060"/>
                </a:solidFill>
                <a:latin typeface="Times New Roman" panose="02020603050405020304" pitchFamily="18" charset="0"/>
                <a:cs typeface="Times New Roman" panose="02020603050405020304" pitchFamily="18" charset="0"/>
              </a:rPr>
              <a:t>Internal Process Model</a:t>
            </a:r>
            <a:endParaRPr lang="en-US" sz="5400" b="1" spc="50" dirty="0">
              <a:ln w="11430"/>
              <a:solidFill>
                <a:srgbClr val="00206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74638"/>
            <a:ext cx="6629400" cy="1143000"/>
          </a:xfrm>
          <a:noFill/>
        </p:spPr>
        <p:txBody>
          <a:bodyPr vert="horz" lIns="91440" tIns="45720" rIns="91440" bIns="45720" rtlCol="0" anchor="ctr">
            <a:normAutofit fontScale="90000"/>
          </a:bodyPr>
          <a:lstStyle/>
          <a:p>
            <a:r>
              <a:rPr lang="en-US" dirty="0" smtClean="0">
                <a:latin typeface="Times New Roman" panose="02020603050405020304" pitchFamily="18" charset="0"/>
                <a:cs typeface="Times New Roman" panose="02020603050405020304" pitchFamily="18" charset="0"/>
              </a:rPr>
              <a:t>Measuring and Monitoring</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Performance and Quality</a:t>
            </a:r>
            <a:endParaRPr lang="en-US"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20</a:t>
            </a:fld>
            <a:endParaRPr lang="en-US" dirty="0">
              <a:latin typeface="Times New Roman" panose="02020603050405020304" pitchFamily="18" charset="0"/>
              <a:cs typeface="Times New Roman" panose="02020603050405020304" pitchFamily="18" charset="0"/>
            </a:endParaRPr>
          </a:p>
        </p:txBody>
      </p:sp>
      <p:pic>
        <p:nvPicPr>
          <p:cNvPr id="6" name="Picture 2" descr="C:\Documents and Settings\lstclair\Local Settings\Temporary Internet Files\Content.IE5\Q4CN35QT\MC900410501[1].wmf"/>
          <p:cNvPicPr>
            <a:picLocks noChangeAspect="1" noChangeArrowheads="1"/>
          </p:cNvPicPr>
          <p:nvPr/>
        </p:nvPicPr>
        <p:blipFill>
          <a:blip r:embed="rId3" cstate="print"/>
          <a:srcRect/>
          <a:stretch>
            <a:fillRect/>
          </a:stretch>
        </p:blipFill>
        <p:spPr bwMode="auto">
          <a:xfrm>
            <a:off x="0" y="0"/>
            <a:ext cx="1567151" cy="1413849"/>
          </a:xfrm>
          <a:prstGeom prst="rect">
            <a:avLst/>
          </a:prstGeom>
          <a:noFill/>
        </p:spPr>
      </p:pic>
      <p:pic>
        <p:nvPicPr>
          <p:cNvPr id="5123" name="Picture 3" descr="C:\Documents and Settings\lstclair\Local Settings\Temporary Internet Files\Content.IE5\36XKDU6A\MC900234193[1].wmf"/>
          <p:cNvPicPr>
            <a:picLocks noChangeAspect="1" noChangeArrowheads="1"/>
          </p:cNvPicPr>
          <p:nvPr/>
        </p:nvPicPr>
        <p:blipFill>
          <a:blip r:embed="rId4" cstate="print"/>
          <a:srcRect/>
          <a:stretch>
            <a:fillRect/>
          </a:stretch>
        </p:blipFill>
        <p:spPr bwMode="auto">
          <a:xfrm>
            <a:off x="1066800" y="2438400"/>
            <a:ext cx="2767343" cy="1916317"/>
          </a:xfrm>
          <a:prstGeom prst="rect">
            <a:avLst/>
          </a:prstGeom>
          <a:noFill/>
        </p:spPr>
      </p:pic>
      <p:pic>
        <p:nvPicPr>
          <p:cNvPr id="5124" name="Picture 4" descr="C:\Documents and Settings\lstclair\Local Settings\Temporary Internet Files\Content.IE5\VYU1LN5W\MC900290466[1].wmf"/>
          <p:cNvPicPr>
            <a:picLocks noChangeAspect="1" noChangeArrowheads="1"/>
          </p:cNvPicPr>
          <p:nvPr/>
        </p:nvPicPr>
        <p:blipFill>
          <a:blip r:embed="rId5" cstate="print"/>
          <a:srcRect/>
          <a:stretch>
            <a:fillRect/>
          </a:stretch>
        </p:blipFill>
        <p:spPr bwMode="auto">
          <a:xfrm>
            <a:off x="3048000" y="3657600"/>
            <a:ext cx="3911097" cy="2442927"/>
          </a:xfrm>
          <a:prstGeom prst="rect">
            <a:avLst/>
          </a:prstGeom>
          <a:noFill/>
        </p:spPr>
      </p:pic>
      <p:pic>
        <p:nvPicPr>
          <p:cNvPr id="5125" name="Picture 5" descr="C:\Documents and Settings\lstclair\Local Settings\Temporary Internet Files\Content.IE5\Q4CN35QT\MC900441292[1].png"/>
          <p:cNvPicPr>
            <a:picLocks noChangeAspect="1" noChangeArrowheads="1"/>
          </p:cNvPicPr>
          <p:nvPr/>
        </p:nvPicPr>
        <p:blipFill>
          <a:blip r:embed="rId6" cstate="print"/>
          <a:srcRect/>
          <a:stretch>
            <a:fillRect/>
          </a:stretch>
        </p:blipFill>
        <p:spPr bwMode="auto">
          <a:xfrm>
            <a:off x="5715000" y="990600"/>
            <a:ext cx="2743200" cy="27432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vert="horz" lIns="91440" tIns="45720" rIns="91440" bIns="45720" rtlCol="0" anchor="ctr">
            <a:normAutofit/>
          </a:bodyPr>
          <a:lstStyle/>
          <a:p>
            <a:r>
              <a:rPr lang="en-US" dirty="0" smtClean="0">
                <a:latin typeface="Times New Roman" panose="02020603050405020304" pitchFamily="18" charset="0"/>
                <a:cs typeface="Times New Roman" panose="02020603050405020304" pitchFamily="18" charset="0"/>
              </a:rPr>
              <a:t>Characteristics of Measures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Objective</a:t>
            </a:r>
          </a:p>
          <a:p>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Complete</a:t>
            </a:r>
          </a:p>
          <a:p>
            <a:endParaRPr lang="en-US" sz="2800" dirty="0" smtClean="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Responsive</a:t>
            </a:r>
            <a:endParaRPr lang="en-US" sz="2800"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21</a:t>
            </a:fld>
            <a:endParaRPr 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vert="horz" lIns="91440" tIns="45720" rIns="91440" bIns="45720" rtlCol="0" anchor="ctr">
            <a:normAutofit/>
          </a:bodyPr>
          <a:lstStyle/>
          <a:p>
            <a:r>
              <a:rPr lang="en-US" dirty="0" smtClean="0">
                <a:latin typeface="Times New Roman" panose="02020603050405020304" pitchFamily="18" charset="0"/>
                <a:cs typeface="Times New Roman" panose="02020603050405020304" pitchFamily="18" charset="0"/>
              </a:rPr>
              <a:t>Hierarchy of Measures</a:t>
            </a:r>
            <a:endParaRPr lang="en-US" dirty="0">
              <a:latin typeface="Times New Roman" panose="02020603050405020304" pitchFamily="18" charset="0"/>
              <a:cs typeface="Times New Roman" panose="02020603050405020304" pitchFamily="18" charset="0"/>
            </a:endParaRPr>
          </a:p>
        </p:txBody>
      </p:sp>
      <p:sp>
        <p:nvSpPr>
          <p:cNvPr id="9" name="Content Placeholder 8"/>
          <p:cNvSpPr>
            <a:spLocks noGrp="1"/>
          </p:cNvSpPr>
          <p:nvPr>
            <p:ph idx="1"/>
          </p:nvPr>
        </p:nvSpPr>
        <p:spPr>
          <a:xfrm>
            <a:off x="3352800" y="1600200"/>
            <a:ext cx="5486400" cy="4525963"/>
          </a:xfrm>
        </p:spPr>
        <p:txBody>
          <a:bodyPr>
            <a:normAutofit lnSpcReduction="10000"/>
          </a:bodyPr>
          <a:lstStyle/>
          <a:p>
            <a:pPr marL="457200" indent="-457200">
              <a:spcBef>
                <a:spcPts val="1800"/>
              </a:spcBef>
              <a:buFont typeface="+mj-lt"/>
              <a:buAutoNum type="arabicPeriod"/>
            </a:pPr>
            <a:r>
              <a:rPr lang="en-US" sz="2800" dirty="0" smtClean="0">
                <a:latin typeface="Times New Roman" panose="02020603050405020304" pitchFamily="18" charset="0"/>
                <a:cs typeface="Times New Roman" panose="02020603050405020304" pitchFamily="18" charset="0"/>
              </a:rPr>
              <a:t>Exact Outcome Measures</a:t>
            </a:r>
          </a:p>
          <a:p>
            <a:pPr marL="457200" indent="-457200">
              <a:spcBef>
                <a:spcPts val="1800"/>
              </a:spcBef>
              <a:buFont typeface="+mj-lt"/>
              <a:buAutoNum type="arabicPeriod"/>
            </a:pPr>
            <a:r>
              <a:rPr lang="en-US" sz="2800" dirty="0" smtClean="0">
                <a:latin typeface="Times New Roman" panose="02020603050405020304" pitchFamily="18" charset="0"/>
                <a:cs typeface="Times New Roman" panose="02020603050405020304" pitchFamily="18" charset="0"/>
              </a:rPr>
              <a:t>Proxy Measures of Outcomes</a:t>
            </a:r>
          </a:p>
          <a:p>
            <a:pPr marL="457200" indent="-457200">
              <a:spcBef>
                <a:spcPts val="1800"/>
              </a:spcBef>
              <a:buFont typeface="+mj-lt"/>
              <a:buAutoNum type="arabicPeriod"/>
            </a:pPr>
            <a:r>
              <a:rPr lang="en-US" sz="2800" dirty="0" smtClean="0">
                <a:latin typeface="Times New Roman" panose="02020603050405020304" pitchFamily="18" charset="0"/>
                <a:cs typeface="Times New Roman" panose="02020603050405020304" pitchFamily="18" charset="0"/>
              </a:rPr>
              <a:t>Process Measures</a:t>
            </a:r>
          </a:p>
          <a:p>
            <a:pPr lvl="1">
              <a:spcBef>
                <a:spcPts val="1800"/>
              </a:spcBef>
            </a:pPr>
            <a:r>
              <a:rPr lang="en-US" sz="2400" dirty="0" smtClean="0">
                <a:latin typeface="Times New Roman" panose="02020603050405020304" pitchFamily="18" charset="0"/>
                <a:cs typeface="Times New Roman" panose="02020603050405020304" pitchFamily="18" charset="0"/>
              </a:rPr>
              <a:t>Outputs</a:t>
            </a:r>
          </a:p>
          <a:p>
            <a:pPr lvl="1">
              <a:spcBef>
                <a:spcPts val="1800"/>
              </a:spcBef>
            </a:pPr>
            <a:r>
              <a:rPr lang="en-US" sz="2400" dirty="0" smtClean="0">
                <a:latin typeface="Times New Roman" panose="02020603050405020304" pitchFamily="18" charset="0"/>
                <a:cs typeface="Times New Roman" panose="02020603050405020304" pitchFamily="18" charset="0"/>
              </a:rPr>
              <a:t>Activities</a:t>
            </a:r>
          </a:p>
          <a:p>
            <a:pPr lvl="1">
              <a:spcBef>
                <a:spcPts val="1800"/>
              </a:spcBef>
            </a:pPr>
            <a:r>
              <a:rPr lang="en-US" sz="2400" dirty="0" smtClean="0">
                <a:latin typeface="Times New Roman" panose="02020603050405020304" pitchFamily="18" charset="0"/>
                <a:cs typeface="Times New Roman" panose="02020603050405020304" pitchFamily="18" charset="0"/>
              </a:rPr>
              <a:t>Inputs</a:t>
            </a:r>
          </a:p>
          <a:p>
            <a:pPr marL="457200" indent="-457200">
              <a:spcBef>
                <a:spcPts val="1800"/>
              </a:spcBef>
              <a:buFont typeface="+mj-lt"/>
              <a:buAutoNum type="arabicPeriod"/>
            </a:pPr>
            <a:r>
              <a:rPr lang="en-US" sz="2800" dirty="0" smtClean="0">
                <a:latin typeface="Times New Roman" panose="02020603050405020304" pitchFamily="18" charset="0"/>
                <a:cs typeface="Times New Roman" panose="02020603050405020304" pitchFamily="18" charset="0"/>
              </a:rPr>
              <a:t>Initiative Progress </a:t>
            </a:r>
            <a:br>
              <a:rPr lang="en-US" sz="2800" dirty="0" smtClean="0">
                <a:latin typeface="Times New Roman" panose="02020603050405020304" pitchFamily="18" charset="0"/>
                <a:cs typeface="Times New Roman" panose="02020603050405020304" pitchFamily="18" charset="0"/>
              </a:rPr>
            </a:br>
            <a:r>
              <a:rPr lang="en-US" sz="2800" dirty="0" smtClean="0">
                <a:latin typeface="Times New Roman" panose="02020603050405020304" pitchFamily="18" charset="0"/>
                <a:cs typeface="Times New Roman" panose="02020603050405020304" pitchFamily="18" charset="0"/>
              </a:rPr>
              <a:t>Measures</a:t>
            </a:r>
          </a:p>
          <a:p>
            <a:pPr>
              <a:spcBef>
                <a:spcPts val="1800"/>
              </a:spcBef>
            </a:pPr>
            <a:endParaRPr lang="en-US" sz="2800" dirty="0"/>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22</a:t>
            </a:fld>
            <a:endParaRPr lang="en-US" dirty="0">
              <a:latin typeface="Times New Roman" panose="02020603050405020304" pitchFamily="18" charset="0"/>
              <a:cs typeface="Times New Roman" panose="02020603050405020304" pitchFamily="18" charset="0"/>
            </a:endParaRPr>
          </a:p>
        </p:txBody>
      </p:sp>
      <p:graphicFrame>
        <p:nvGraphicFramePr>
          <p:cNvPr id="13" name="Diagram 12"/>
          <p:cNvGraphicFramePr/>
          <p:nvPr>
            <p:extLst>
              <p:ext uri="{D42A27DB-BD31-4B8C-83A1-F6EECF244321}">
                <p14:modId xmlns:p14="http://schemas.microsoft.com/office/powerpoint/2010/main" val="826753781"/>
              </p:ext>
            </p:extLst>
          </p:nvPr>
        </p:nvGraphicFramePr>
        <p:xfrm>
          <a:off x="0" y="1676400"/>
          <a:ext cx="4419600" cy="419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vert="horz" lIns="91440" tIns="45720" rIns="91440" bIns="45720" rtlCol="0" anchor="ctr">
            <a:normAutofit/>
          </a:bodyPr>
          <a:lstStyle/>
          <a:p>
            <a:r>
              <a:rPr lang="en-US" dirty="0" smtClean="0">
                <a:latin typeface="Times New Roman" panose="02020603050405020304" pitchFamily="18" charset="0"/>
                <a:cs typeface="Times New Roman" panose="02020603050405020304" pitchFamily="18" charset="0"/>
              </a:rPr>
              <a:t>Beyond Shareholder Returns</a:t>
            </a:r>
            <a:endParaRPr lang="en-US"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23</a:t>
            </a:fld>
            <a:endParaRPr lang="en-US" dirty="0">
              <a:latin typeface="Times New Roman" panose="02020603050405020304" pitchFamily="18" charset="0"/>
              <a:cs typeface="Times New Roman" panose="02020603050405020304" pitchFamily="18" charset="0"/>
            </a:endParaRPr>
          </a:p>
        </p:txBody>
      </p:sp>
      <p:sp>
        <p:nvSpPr>
          <p:cNvPr id="8" name="Content Placeholder 7"/>
          <p:cNvSpPr>
            <a:spLocks noGrp="1"/>
          </p:cNvSpPr>
          <p:nvPr>
            <p:ph idx="1"/>
          </p:nvPr>
        </p:nvSpPr>
        <p:spPr>
          <a:xfrm>
            <a:off x="5257800" y="1905000"/>
            <a:ext cx="3657600" cy="3200400"/>
          </a:xfrm>
        </p:spPr>
        <p:txBody>
          <a:bodyPr>
            <a:normAutofit fontScale="92500" lnSpcReduction="10000"/>
          </a:bodyPr>
          <a:lstStyle/>
          <a:p>
            <a:pPr>
              <a:spcBef>
                <a:spcPts val="1800"/>
              </a:spcBef>
            </a:pPr>
            <a:r>
              <a:rPr lang="en-US" sz="2800" dirty="0" smtClean="0">
                <a:latin typeface="Times New Roman" panose="02020603050405020304" pitchFamily="18" charset="0"/>
                <a:cs typeface="Times New Roman" panose="02020603050405020304" pitchFamily="18" charset="0"/>
              </a:rPr>
              <a:t>Environment</a:t>
            </a:r>
          </a:p>
          <a:p>
            <a:pPr>
              <a:spcBef>
                <a:spcPts val="1800"/>
              </a:spcBef>
            </a:pPr>
            <a:r>
              <a:rPr lang="en-US" sz="2800" dirty="0" smtClean="0">
                <a:latin typeface="Times New Roman" panose="02020603050405020304" pitchFamily="18" charset="0"/>
                <a:cs typeface="Times New Roman" panose="02020603050405020304" pitchFamily="18" charset="0"/>
              </a:rPr>
              <a:t>Human rights</a:t>
            </a:r>
          </a:p>
          <a:p>
            <a:pPr>
              <a:spcBef>
                <a:spcPts val="1800"/>
              </a:spcBef>
            </a:pPr>
            <a:r>
              <a:rPr lang="en-US" sz="2800" dirty="0" smtClean="0">
                <a:latin typeface="Times New Roman" panose="02020603050405020304" pitchFamily="18" charset="0"/>
                <a:cs typeface="Times New Roman" panose="02020603050405020304" pitchFamily="18" charset="0"/>
              </a:rPr>
              <a:t>Social justice</a:t>
            </a:r>
          </a:p>
          <a:p>
            <a:pPr>
              <a:spcBef>
                <a:spcPts val="1800"/>
              </a:spcBef>
            </a:pPr>
            <a:r>
              <a:rPr lang="en-US" sz="2800" dirty="0" smtClean="0">
                <a:latin typeface="Times New Roman" panose="02020603050405020304" pitchFamily="18" charset="0"/>
                <a:cs typeface="Times New Roman" panose="02020603050405020304" pitchFamily="18" charset="0"/>
              </a:rPr>
              <a:t>Community involvement</a:t>
            </a:r>
          </a:p>
          <a:p>
            <a:pPr>
              <a:spcBef>
                <a:spcPts val="1800"/>
              </a:spcBef>
            </a:pPr>
            <a:r>
              <a:rPr lang="en-US" sz="2800" dirty="0" smtClean="0">
                <a:latin typeface="Times New Roman" panose="02020603050405020304" pitchFamily="18" charset="0"/>
                <a:cs typeface="Times New Roman" panose="02020603050405020304" pitchFamily="18" charset="0"/>
              </a:rPr>
              <a:t>Animal protection</a:t>
            </a:r>
          </a:p>
        </p:txBody>
      </p:sp>
      <p:pic>
        <p:nvPicPr>
          <p:cNvPr id="4102" name="Picture 6" descr="C:\Documents and Settings\lstclair\Local Settings\Temporary Internet Files\Content.IE5\Q4CN35QT\MC900157003[1].wmf"/>
          <p:cNvPicPr>
            <a:picLocks noChangeAspect="1" noChangeArrowheads="1"/>
          </p:cNvPicPr>
          <p:nvPr/>
        </p:nvPicPr>
        <p:blipFill>
          <a:blip r:embed="rId3" cstate="print"/>
          <a:srcRect/>
          <a:stretch>
            <a:fillRect/>
          </a:stretch>
        </p:blipFill>
        <p:spPr bwMode="auto">
          <a:xfrm>
            <a:off x="762000" y="1589533"/>
            <a:ext cx="4393540" cy="4470421"/>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a:noFill/>
        </p:spPr>
        <p:txBody>
          <a:bodyPr vert="horz" lIns="91440" tIns="45720" rIns="91440" bIns="45720" rtlCol="0" anchor="ctr">
            <a:normAutofit fontScale="90000"/>
          </a:bodyPr>
          <a:lstStyle/>
          <a:p>
            <a:r>
              <a:rPr lang="en-US" dirty="0" smtClean="0">
                <a:latin typeface="Times New Roman" panose="02020603050405020304" pitchFamily="18" charset="0"/>
                <a:cs typeface="Times New Roman" panose="02020603050405020304" pitchFamily="18" charset="0"/>
              </a:rPr>
              <a:t>Approaches to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Improving Performance</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4694237"/>
            <a:ext cx="8229600" cy="1858963"/>
          </a:xfrm>
        </p:spPr>
        <p:txBody>
          <a:bodyPr>
            <a:normAutofit/>
          </a:bodyPr>
          <a:lstStyle/>
          <a:p>
            <a:pPr indent="0">
              <a:buNone/>
            </a:pPr>
            <a:r>
              <a:rPr lang="en-US" sz="2400" dirty="0" smtClean="0">
                <a:solidFill>
                  <a:srgbClr val="002060"/>
                </a:solidFill>
                <a:latin typeface="Times New Roman" panose="02020603050405020304" pitchFamily="18" charset="0"/>
                <a:cs typeface="Times New Roman" panose="02020603050405020304" pitchFamily="18" charset="0"/>
              </a:rPr>
              <a:t>“</a:t>
            </a:r>
            <a:r>
              <a:rPr lang="en-US" sz="2400" b="1" i="1" dirty="0" smtClean="0">
                <a:solidFill>
                  <a:srgbClr val="002060"/>
                </a:solidFill>
                <a:latin typeface="Times New Roman" panose="02020603050405020304" pitchFamily="18" charset="0"/>
                <a:cs typeface="Times New Roman" panose="02020603050405020304" pitchFamily="18" charset="0"/>
              </a:rPr>
              <a:t>A strategy with no indicators is wishful thinking, and indicators not aligned with strategy are a waste of time and effort</a:t>
            </a:r>
            <a:r>
              <a:rPr lang="en-US" sz="2400" i="1" dirty="0" smtClean="0">
                <a:solidFill>
                  <a:srgbClr val="002060"/>
                </a:solidFill>
                <a:latin typeface="Times New Roman" panose="02020603050405020304" pitchFamily="18" charset="0"/>
                <a:cs typeface="Times New Roman" panose="02020603050405020304" pitchFamily="18" charset="0"/>
              </a:rPr>
              <a:t>.</a:t>
            </a:r>
            <a:r>
              <a:rPr lang="en-US" sz="2400" dirty="0" smtClean="0">
                <a:solidFill>
                  <a:srgbClr val="002060"/>
                </a:solidFill>
                <a:latin typeface="Times New Roman" panose="02020603050405020304" pitchFamily="18" charset="0"/>
                <a:cs typeface="Times New Roman" panose="02020603050405020304" pitchFamily="18" charset="0"/>
              </a:rPr>
              <a:t>” </a:t>
            </a:r>
          </a:p>
          <a:p>
            <a:pPr indent="0" algn="r">
              <a:buNone/>
            </a:pPr>
            <a:r>
              <a:rPr lang="en-US" sz="1800" dirty="0" smtClean="0">
                <a:solidFill>
                  <a:srgbClr val="002060"/>
                </a:solidFill>
                <a:latin typeface="Times New Roman" panose="02020603050405020304" pitchFamily="18" charset="0"/>
                <a:cs typeface="Times New Roman" panose="02020603050405020304" pitchFamily="18" charset="0"/>
              </a:rPr>
              <a:t>(Heras, 2005, p. 54)</a:t>
            </a:r>
            <a:endParaRPr lang="en-US" sz="1800" dirty="0">
              <a:solidFill>
                <a:srgbClr val="002060"/>
              </a:solidFill>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24</a:t>
            </a:fld>
            <a:endParaRPr lang="en-US" dirty="0">
              <a:latin typeface="Times New Roman" panose="02020603050405020304" pitchFamily="18" charset="0"/>
              <a:cs typeface="Times New Roman" panose="02020603050405020304" pitchFamily="18" charset="0"/>
            </a:endParaRPr>
          </a:p>
        </p:txBody>
      </p:sp>
      <p:graphicFrame>
        <p:nvGraphicFramePr>
          <p:cNvPr id="6" name="Diagram 5"/>
          <p:cNvGraphicFramePr/>
          <p:nvPr>
            <p:extLst>
              <p:ext uri="{D42A27DB-BD31-4B8C-83A1-F6EECF244321}">
                <p14:modId xmlns:p14="http://schemas.microsoft.com/office/powerpoint/2010/main" val="4025363922"/>
              </p:ext>
            </p:extLst>
          </p:nvPr>
        </p:nvGraphicFramePr>
        <p:xfrm>
          <a:off x="609600" y="1752600"/>
          <a:ext cx="8001000" cy="264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a:noFill/>
        </p:spPr>
        <p:txBody>
          <a:bodyPr vert="horz" lIns="91440" tIns="45720" rIns="91440" bIns="45720" rtlCol="0" anchor="ctr">
            <a:normAutofit fontScale="90000"/>
          </a:bodyPr>
          <a:lstStyle/>
          <a:p>
            <a:r>
              <a:rPr lang="en-US" dirty="0" smtClean="0">
                <a:latin typeface="Times New Roman" panose="02020603050405020304" pitchFamily="18" charset="0"/>
                <a:cs typeface="Times New Roman" panose="02020603050405020304" pitchFamily="18" charset="0"/>
              </a:rPr>
              <a:t>Encouraging and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Enabling </a:t>
            </a:r>
            <a:r>
              <a:rPr lang="en-US" dirty="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ompliance</a:t>
            </a:r>
            <a:endParaRPr lang="en-US"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25</a:t>
            </a:fld>
            <a:endParaRPr lang="en-US" dirty="0">
              <a:latin typeface="Times New Roman" panose="02020603050405020304" pitchFamily="18" charset="0"/>
              <a:cs typeface="Times New Roman" panose="02020603050405020304" pitchFamily="18" charset="0"/>
            </a:endParaRPr>
          </a:p>
        </p:txBody>
      </p:sp>
      <p:pic>
        <p:nvPicPr>
          <p:cNvPr id="6153" name="Picture 9" descr="C:\Documents and Settings\lstclair\Local Settings\Temporary Internet Files\Content.IE5\I4H5HJMW\MC900014520[1].wmf"/>
          <p:cNvPicPr>
            <a:picLocks noChangeAspect="1" noChangeArrowheads="1"/>
          </p:cNvPicPr>
          <p:nvPr/>
        </p:nvPicPr>
        <p:blipFill>
          <a:blip r:embed="rId3" cstate="print"/>
          <a:srcRect/>
          <a:stretch>
            <a:fillRect/>
          </a:stretch>
        </p:blipFill>
        <p:spPr bwMode="auto">
          <a:xfrm>
            <a:off x="3580791" y="2514600"/>
            <a:ext cx="1982419" cy="1952244"/>
          </a:xfrm>
          <a:prstGeom prst="rect">
            <a:avLst/>
          </a:prstGeom>
          <a:noFill/>
        </p:spPr>
      </p:pic>
      <p:pic>
        <p:nvPicPr>
          <p:cNvPr id="6155" name="Picture 11" descr="C:\Documents and Settings\lstclair\Local Settings\Temporary Internet Files\Content.IE5\QVT6TLOJ\MC900411244[1].wmf"/>
          <p:cNvPicPr>
            <a:picLocks noChangeAspect="1" noChangeArrowheads="1"/>
          </p:cNvPicPr>
          <p:nvPr/>
        </p:nvPicPr>
        <p:blipFill>
          <a:blip r:embed="rId4" cstate="print"/>
          <a:srcRect/>
          <a:stretch>
            <a:fillRect/>
          </a:stretch>
        </p:blipFill>
        <p:spPr bwMode="auto">
          <a:xfrm>
            <a:off x="457200" y="3962400"/>
            <a:ext cx="1658118" cy="1570776"/>
          </a:xfrm>
          <a:prstGeom prst="rect">
            <a:avLst/>
          </a:prstGeom>
          <a:noFill/>
        </p:spPr>
      </p:pic>
      <p:pic>
        <p:nvPicPr>
          <p:cNvPr id="6157" name="Picture 13" descr="C:\Documents and Settings\lstclair\Local Settings\Temporary Internet Files\Content.IE5\36XKDU6A\MC900054585[1].wmf"/>
          <p:cNvPicPr>
            <a:picLocks noChangeAspect="1" noChangeArrowheads="1"/>
          </p:cNvPicPr>
          <p:nvPr/>
        </p:nvPicPr>
        <p:blipFill>
          <a:blip r:embed="rId5" cstate="print"/>
          <a:srcRect/>
          <a:stretch>
            <a:fillRect/>
          </a:stretch>
        </p:blipFill>
        <p:spPr bwMode="auto">
          <a:xfrm>
            <a:off x="6435395" y="1600200"/>
            <a:ext cx="2251405" cy="1964683"/>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a:noFill/>
        </p:spPr>
        <p:txBody>
          <a:bodyPr vert="horz" lIns="91440" tIns="45720" rIns="91440" bIns="45720" rtlCol="0" anchor="ctr">
            <a:noAutofit/>
          </a:bodyPr>
          <a:lstStyle/>
          <a:p>
            <a:r>
              <a:rPr lang="en-US" sz="3600" dirty="0" smtClean="0">
                <a:latin typeface="Times New Roman" panose="02020603050405020304" pitchFamily="18" charset="0"/>
                <a:cs typeface="Times New Roman" panose="02020603050405020304" pitchFamily="18" charset="0"/>
              </a:rPr>
              <a:t>Individual Noncompliance:</a:t>
            </a:r>
            <a:br>
              <a:rPr lang="en-US" sz="3600" dirty="0" smtClean="0">
                <a:latin typeface="Times New Roman" panose="02020603050405020304" pitchFamily="18" charset="0"/>
                <a:cs typeface="Times New Roman" panose="02020603050405020304" pitchFamily="18" charset="0"/>
              </a:rPr>
            </a:br>
            <a:r>
              <a:rPr lang="en-US" sz="3600" dirty="0" smtClean="0">
                <a:latin typeface="Times New Roman" panose="02020603050405020304" pitchFamily="18" charset="0"/>
                <a:cs typeface="Times New Roman" panose="02020603050405020304" pitchFamily="18" charset="0"/>
              </a:rPr>
              <a:t>Explanations and Underlying Issues</a:t>
            </a:r>
            <a:endParaRPr lang="en-US" sz="3600"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26</a:t>
            </a:fld>
            <a:endParaRPr lang="en-US" dirty="0">
              <a:latin typeface="Times New Roman" panose="02020603050405020304" pitchFamily="18" charset="0"/>
              <a:cs typeface="Times New Roman" panose="02020603050405020304" pitchFamily="18" charset="0"/>
            </a:endParaRPr>
          </a:p>
        </p:txBody>
      </p:sp>
      <p:graphicFrame>
        <p:nvGraphicFramePr>
          <p:cNvPr id="12" name="Diagram 11"/>
          <p:cNvGraphicFramePr/>
          <p:nvPr>
            <p:extLst>
              <p:ext uri="{D42A27DB-BD31-4B8C-83A1-F6EECF244321}">
                <p14:modId xmlns:p14="http://schemas.microsoft.com/office/powerpoint/2010/main" val="3760116697"/>
              </p:ext>
            </p:extLst>
          </p:nvPr>
        </p:nvGraphicFramePr>
        <p:xfrm>
          <a:off x="457200" y="1600200"/>
          <a:ext cx="82296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a:noFill/>
        </p:spPr>
        <p:txBody>
          <a:bodyPr vert="horz" lIns="91440" tIns="45720" rIns="91440" bIns="45720" rtlCol="0" anchor="ctr">
            <a:normAutofit fontScale="90000"/>
          </a:bodyPr>
          <a:lstStyle/>
          <a:p>
            <a:r>
              <a:rPr lang="en-US" dirty="0" smtClean="0">
                <a:latin typeface="Times New Roman" panose="02020603050405020304" pitchFamily="18" charset="0"/>
                <a:cs typeface="Times New Roman" panose="02020603050405020304" pitchFamily="18" charset="0"/>
              </a:rPr>
              <a:t>Strategies for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Encouraging Compliance</a:t>
            </a:r>
            <a:endParaRPr lang="en-US"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27</a:t>
            </a:fld>
            <a:endParaRPr lang="en-US" dirty="0">
              <a:latin typeface="Times New Roman" panose="02020603050405020304" pitchFamily="18" charset="0"/>
              <a:cs typeface="Times New Roman" panose="02020603050405020304" pitchFamily="18" charset="0"/>
            </a:endParaRPr>
          </a:p>
        </p:txBody>
      </p:sp>
      <p:graphicFrame>
        <p:nvGraphicFramePr>
          <p:cNvPr id="46" name="Diagram 45"/>
          <p:cNvGraphicFramePr/>
          <p:nvPr>
            <p:extLst>
              <p:ext uri="{D42A27DB-BD31-4B8C-83A1-F6EECF244321}">
                <p14:modId xmlns:p14="http://schemas.microsoft.com/office/powerpoint/2010/main" val="1957879818"/>
              </p:ext>
            </p:extLst>
          </p:nvPr>
        </p:nvGraphicFramePr>
        <p:xfrm>
          <a:off x="533400" y="1600200"/>
          <a:ext cx="39624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7" name="Diagram 46"/>
          <p:cNvGraphicFramePr/>
          <p:nvPr>
            <p:extLst>
              <p:ext uri="{D42A27DB-BD31-4B8C-83A1-F6EECF244321}">
                <p14:modId xmlns:p14="http://schemas.microsoft.com/office/powerpoint/2010/main" val="4047684419"/>
              </p:ext>
            </p:extLst>
          </p:nvPr>
        </p:nvGraphicFramePr>
        <p:xfrm>
          <a:off x="4572000" y="1600200"/>
          <a:ext cx="4038600" cy="43434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Diagram 17"/>
          <p:cNvGraphicFramePr/>
          <p:nvPr>
            <p:extLst>
              <p:ext uri="{D42A27DB-BD31-4B8C-83A1-F6EECF244321}">
                <p14:modId xmlns:p14="http://schemas.microsoft.com/office/powerpoint/2010/main" val="3494857936"/>
              </p:ext>
            </p:extLst>
          </p:nvPr>
        </p:nvGraphicFramePr>
        <p:xfrm>
          <a:off x="457200" y="1676400"/>
          <a:ext cx="81534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noFill/>
        </p:spPr>
        <p:txBody>
          <a:bodyPr vert="horz" lIns="91440" tIns="45720" rIns="91440" bIns="45720" rtlCol="0" anchor="ctr">
            <a:normAutofit/>
          </a:bodyPr>
          <a:lstStyle/>
          <a:p>
            <a:r>
              <a:rPr lang="en-US" dirty="0" smtClean="0">
                <a:latin typeface="Times New Roman" panose="02020603050405020304" pitchFamily="18" charset="0"/>
                <a:ea typeface="Open Sans Condensed" panose="020B0806030504020204" pitchFamily="34" charset="0"/>
                <a:cs typeface="Times New Roman" panose="02020603050405020304" pitchFamily="18" charset="0"/>
              </a:rPr>
              <a:t>Costs and Paradoxes</a:t>
            </a:r>
            <a:endParaRPr lang="en-US" dirty="0">
              <a:latin typeface="Times New Roman" panose="02020603050405020304" pitchFamily="18" charset="0"/>
              <a:ea typeface="Open Sans Condensed" panose="020B0806030504020204" pitchFamily="34"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28</a:t>
            </a:fld>
            <a:endParaRPr 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vert="horz" lIns="91440" tIns="45720" rIns="91440" bIns="45720" rtlCol="0" anchor="ctr">
            <a:normAutofit/>
          </a:bodyPr>
          <a:lstStyle/>
          <a:p>
            <a:r>
              <a:rPr lang="en-US" dirty="0" smtClean="0">
                <a:latin typeface="Times New Roman" panose="02020603050405020304" pitchFamily="18" charset="0"/>
                <a:cs typeface="Times New Roman" panose="02020603050405020304" pitchFamily="18" charset="0"/>
              </a:rPr>
              <a:t>Organizational Compliance</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85000" lnSpcReduction="20000"/>
          </a:bodyPr>
          <a:lstStyle/>
          <a:p>
            <a:pPr>
              <a:spcBef>
                <a:spcPts val="1800"/>
              </a:spcBef>
            </a:pPr>
            <a:r>
              <a:rPr lang="en-US" dirty="0" smtClean="0">
                <a:latin typeface="Times New Roman" panose="02020603050405020304" pitchFamily="18" charset="0"/>
                <a:cs typeface="Times New Roman" panose="02020603050405020304" pitchFamily="18" charset="0"/>
              </a:rPr>
              <a:t>U.S. Federal Sentencing Guidelines </a:t>
            </a:r>
            <a:r>
              <a:rPr lang="en-US" sz="2800" dirty="0" smtClean="0">
                <a:latin typeface="Times New Roman" panose="02020603050405020304" pitchFamily="18" charset="0"/>
                <a:cs typeface="Times New Roman" panose="02020603050405020304" pitchFamily="18" charset="0"/>
              </a:rPr>
              <a:t>(1991, 2004)</a:t>
            </a:r>
          </a:p>
          <a:p>
            <a:pPr lvl="1">
              <a:spcBef>
                <a:spcPts val="1800"/>
              </a:spcBef>
            </a:pPr>
            <a:r>
              <a:rPr lang="en-US" dirty="0" smtClean="0">
                <a:latin typeface="Times New Roman" panose="02020603050405020304" pitchFamily="18" charset="0"/>
                <a:cs typeface="Times New Roman" panose="02020603050405020304" pitchFamily="18" charset="0"/>
              </a:rPr>
              <a:t>Apply to organizations, including: </a:t>
            </a:r>
          </a:p>
          <a:p>
            <a:pPr lvl="2">
              <a:spcBef>
                <a:spcPts val="1800"/>
              </a:spcBef>
            </a:pPr>
            <a:r>
              <a:rPr lang="en-US" sz="1600" b="1" dirty="0" smtClean="0">
                <a:solidFill>
                  <a:srgbClr val="FF0000"/>
                </a:solidFill>
                <a:latin typeface="Times New Roman" panose="02020603050405020304" pitchFamily="18" charset="0"/>
                <a:cs typeface="Times New Roman" panose="02020603050405020304" pitchFamily="18" charset="0"/>
              </a:rPr>
              <a:t>corporations</a:t>
            </a:r>
            <a:r>
              <a:rPr lang="en-US" sz="1600" dirty="0" smtClean="0">
                <a:latin typeface="Times New Roman" panose="02020603050405020304" pitchFamily="18" charset="0"/>
                <a:cs typeface="Times New Roman" panose="02020603050405020304" pitchFamily="18" charset="0"/>
              </a:rPr>
              <a:t>, </a:t>
            </a:r>
            <a:r>
              <a:rPr lang="en-US" sz="1600" b="1" dirty="0" smtClean="0">
                <a:solidFill>
                  <a:srgbClr val="FF0000"/>
                </a:solidFill>
                <a:latin typeface="Times New Roman" panose="02020603050405020304" pitchFamily="18" charset="0"/>
                <a:cs typeface="Times New Roman" panose="02020603050405020304" pitchFamily="18" charset="0"/>
              </a:rPr>
              <a:t>partnerships</a:t>
            </a:r>
            <a:r>
              <a:rPr lang="en-US" sz="1600" dirty="0" smtClean="0">
                <a:latin typeface="Times New Roman" panose="02020603050405020304" pitchFamily="18" charset="0"/>
                <a:cs typeface="Times New Roman" panose="02020603050405020304" pitchFamily="18" charset="0"/>
              </a:rPr>
              <a:t>, associations, joint-stock companies, </a:t>
            </a:r>
            <a:r>
              <a:rPr lang="en-US" sz="1600" b="1" dirty="0" smtClean="0">
                <a:solidFill>
                  <a:srgbClr val="FF0000"/>
                </a:solidFill>
                <a:latin typeface="Times New Roman" panose="02020603050405020304" pitchFamily="18" charset="0"/>
                <a:cs typeface="Times New Roman" panose="02020603050405020304" pitchFamily="18" charset="0"/>
              </a:rPr>
              <a:t>unions</a:t>
            </a:r>
            <a:r>
              <a:rPr lang="en-US" sz="1600" dirty="0" smtClean="0">
                <a:latin typeface="Times New Roman" panose="02020603050405020304" pitchFamily="18" charset="0"/>
                <a:cs typeface="Times New Roman" panose="02020603050405020304" pitchFamily="18" charset="0"/>
              </a:rPr>
              <a:t>, trusts, pension funds, unincorporated organizations, </a:t>
            </a:r>
            <a:r>
              <a:rPr lang="en-US" sz="1600" b="1" dirty="0" smtClean="0">
                <a:solidFill>
                  <a:srgbClr val="FF0000"/>
                </a:solidFill>
                <a:latin typeface="Times New Roman" panose="02020603050405020304" pitchFamily="18" charset="0"/>
                <a:cs typeface="Times New Roman" panose="02020603050405020304" pitchFamily="18" charset="0"/>
              </a:rPr>
              <a:t>governments</a:t>
            </a:r>
            <a:r>
              <a:rPr lang="en-US" sz="1600" dirty="0" smtClean="0">
                <a:latin typeface="Times New Roman" panose="02020603050405020304" pitchFamily="18" charset="0"/>
                <a:cs typeface="Times New Roman" panose="02020603050405020304" pitchFamily="18" charset="0"/>
              </a:rPr>
              <a:t> and political subdivisions thereof, and </a:t>
            </a:r>
            <a:r>
              <a:rPr lang="en-US" sz="1600" b="1" dirty="0" smtClean="0">
                <a:solidFill>
                  <a:srgbClr val="FF0000"/>
                </a:solidFill>
                <a:latin typeface="Times New Roman" panose="02020603050405020304" pitchFamily="18" charset="0"/>
                <a:cs typeface="Times New Roman" panose="02020603050405020304" pitchFamily="18" charset="0"/>
              </a:rPr>
              <a:t>non-profit organizations</a:t>
            </a:r>
          </a:p>
          <a:p>
            <a:pPr lvl="1">
              <a:spcBef>
                <a:spcPts val="1800"/>
              </a:spcBef>
            </a:pPr>
            <a:r>
              <a:rPr lang="en-US" dirty="0" smtClean="0">
                <a:latin typeface="Times New Roman" panose="02020603050405020304" pitchFamily="18" charset="0"/>
                <a:cs typeface="Times New Roman" panose="02020603050405020304" pitchFamily="18" charset="0"/>
              </a:rPr>
              <a:t>Attempt to improve consistency in the severity and consistency of punishment across organizations</a:t>
            </a:r>
          </a:p>
          <a:p>
            <a:pPr lvl="1">
              <a:spcBef>
                <a:spcPts val="1800"/>
              </a:spcBef>
            </a:pPr>
            <a:r>
              <a:rPr lang="en-US" dirty="0" smtClean="0">
                <a:latin typeface="Times New Roman" panose="02020603050405020304" pitchFamily="18" charset="0"/>
                <a:cs typeface="Times New Roman" panose="02020603050405020304" pitchFamily="18" charset="0"/>
              </a:rPr>
              <a:t>Offer opportunities for reduced punishment if </a:t>
            </a:r>
            <a:r>
              <a:rPr lang="en-US" b="1" dirty="0" smtClean="0">
                <a:solidFill>
                  <a:srgbClr val="FF0000"/>
                </a:solidFill>
                <a:latin typeface="Times New Roman" panose="02020603050405020304" pitchFamily="18" charset="0"/>
                <a:cs typeface="Times New Roman" panose="02020603050405020304" pitchFamily="18" charset="0"/>
              </a:rPr>
              <a:t>meaningful compliance programs </a:t>
            </a:r>
            <a:r>
              <a:rPr lang="en-US" dirty="0" smtClean="0">
                <a:latin typeface="Times New Roman" panose="02020603050405020304" pitchFamily="18" charset="0"/>
                <a:cs typeface="Times New Roman" panose="02020603050405020304" pitchFamily="18" charset="0"/>
              </a:rPr>
              <a:t>are in place</a:t>
            </a:r>
          </a:p>
          <a:p>
            <a:pPr lvl="1">
              <a:spcBef>
                <a:spcPts val="1800"/>
              </a:spcBef>
            </a:pPr>
            <a:r>
              <a:rPr lang="en-US" dirty="0" smtClean="0">
                <a:latin typeface="Times New Roman" panose="02020603050405020304" pitchFamily="18" charset="0"/>
                <a:cs typeface="Times New Roman" panose="02020603050405020304" pitchFamily="18" charset="0"/>
              </a:rPr>
              <a:t>Seek to “promote an organizational culture that encourages ethical conduct and commitment to compliance with the law</a:t>
            </a:r>
            <a:r>
              <a:rPr lang="en-US" sz="2200" dirty="0" smtClean="0">
                <a:latin typeface="Times New Roman" panose="02020603050405020304" pitchFamily="18" charset="0"/>
                <a:cs typeface="Times New Roman" panose="02020603050405020304" pitchFamily="18" charset="0"/>
              </a:rPr>
              <a:t>” (US Sentencing Commission, 2007)</a:t>
            </a:r>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29</a:t>
            </a:fld>
            <a:endParaRPr 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a:noFill/>
        </p:spPr>
        <p:txBody>
          <a:bodyPr vert="horz" lIns="91440" tIns="45720" rIns="91440" bIns="45720" rtlCol="0" anchor="ctr">
            <a:normAutofit fontScale="90000"/>
          </a:bodyPr>
          <a:lstStyle/>
          <a:p>
            <a:r>
              <a:rPr lang="en-US" dirty="0" smtClean="0">
                <a:latin typeface="Times New Roman" panose="02020603050405020304" pitchFamily="18" charset="0"/>
                <a:cs typeface="Times New Roman" panose="02020603050405020304" pitchFamily="18" charset="0"/>
              </a:rPr>
              <a:t>Internal Process Model Assumptions and Goals</a:t>
            </a:r>
            <a:endParaRPr lang="en-US"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3</a:t>
            </a:fld>
            <a:endParaRPr lang="en-US" dirty="0">
              <a:latin typeface="Times New Roman" panose="02020603050405020304" pitchFamily="18" charset="0"/>
              <a:cs typeface="Times New Roman" panose="02020603050405020304" pitchFamily="18" charset="0"/>
            </a:endParaRPr>
          </a:p>
        </p:txBody>
      </p:sp>
      <p:graphicFrame>
        <p:nvGraphicFramePr>
          <p:cNvPr id="9" name="Diagram 8"/>
          <p:cNvGraphicFramePr/>
          <p:nvPr>
            <p:extLst>
              <p:ext uri="{D42A27DB-BD31-4B8C-83A1-F6EECF244321}">
                <p14:modId xmlns:p14="http://schemas.microsoft.com/office/powerpoint/2010/main" val="1662379075"/>
              </p:ext>
            </p:extLst>
          </p:nvPr>
        </p:nvGraphicFramePr>
        <p:xfrm>
          <a:off x="533400" y="1600200"/>
          <a:ext cx="8001000" cy="76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0" name="Diagram 9"/>
          <p:cNvGraphicFramePr/>
          <p:nvPr>
            <p:extLst>
              <p:ext uri="{D42A27DB-BD31-4B8C-83A1-F6EECF244321}">
                <p14:modId xmlns:p14="http://schemas.microsoft.com/office/powerpoint/2010/main" val="1475742819"/>
              </p:ext>
            </p:extLst>
          </p:nvPr>
        </p:nvGraphicFramePr>
        <p:xfrm>
          <a:off x="533400" y="2438400"/>
          <a:ext cx="8001000" cy="762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1" name="Diagram 10"/>
          <p:cNvGraphicFramePr/>
          <p:nvPr>
            <p:extLst>
              <p:ext uri="{D42A27DB-BD31-4B8C-83A1-F6EECF244321}">
                <p14:modId xmlns:p14="http://schemas.microsoft.com/office/powerpoint/2010/main" val="2488051120"/>
              </p:ext>
            </p:extLst>
          </p:nvPr>
        </p:nvGraphicFramePr>
        <p:xfrm>
          <a:off x="533400" y="3276600"/>
          <a:ext cx="8001000" cy="76200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2" name="Diagram 11"/>
          <p:cNvGraphicFramePr/>
          <p:nvPr>
            <p:extLst>
              <p:ext uri="{D42A27DB-BD31-4B8C-83A1-F6EECF244321}">
                <p14:modId xmlns:p14="http://schemas.microsoft.com/office/powerpoint/2010/main" val="1937702339"/>
              </p:ext>
            </p:extLst>
          </p:nvPr>
        </p:nvGraphicFramePr>
        <p:xfrm>
          <a:off x="533400" y="4114800"/>
          <a:ext cx="8001000" cy="76200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3" name="Diagram 12"/>
          <p:cNvGraphicFramePr/>
          <p:nvPr>
            <p:extLst>
              <p:ext uri="{D42A27DB-BD31-4B8C-83A1-F6EECF244321}">
                <p14:modId xmlns:p14="http://schemas.microsoft.com/office/powerpoint/2010/main" val="493915843"/>
              </p:ext>
            </p:extLst>
          </p:nvPr>
        </p:nvGraphicFramePr>
        <p:xfrm>
          <a:off x="533400" y="4953000"/>
          <a:ext cx="8001000" cy="762000"/>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305800" cy="1143000"/>
          </a:xfrm>
          <a:noFill/>
        </p:spPr>
        <p:txBody>
          <a:bodyPr vert="horz" lIns="91440" tIns="45720" rIns="91440" bIns="45720" rtlCol="0" anchor="ctr">
            <a:normAutofit fontScale="90000"/>
          </a:bodyPr>
          <a:lstStyle/>
          <a:p>
            <a:r>
              <a:rPr lang="en-US" dirty="0" smtClean="0">
                <a:latin typeface="Times New Roman" panose="02020603050405020304" pitchFamily="18" charset="0"/>
                <a:cs typeface="Times New Roman" panose="02020603050405020304" pitchFamily="18" charset="0"/>
              </a:rPr>
              <a:t>Key Organizational Guidelines for Compliance and Ethics Programs</a:t>
            </a:r>
            <a:endParaRPr lang="en-US"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30</a:t>
            </a:fld>
            <a:endParaRPr lang="en-US"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idx="1"/>
          </p:nvPr>
        </p:nvSpPr>
        <p:spPr/>
        <p:txBody>
          <a:bodyPr>
            <a:normAutofit fontScale="92500" lnSpcReduction="10000"/>
          </a:bodyPr>
          <a:lstStyle/>
          <a:p>
            <a:pPr marL="514350" indent="-514350">
              <a:spcBef>
                <a:spcPts val="1800"/>
              </a:spcBef>
            </a:pPr>
            <a:r>
              <a:rPr lang="en-US" sz="2600" dirty="0" smtClean="0">
                <a:latin typeface="Times New Roman" panose="02020603050405020304" pitchFamily="18" charset="0"/>
                <a:cs typeface="Times New Roman" panose="02020603050405020304" pitchFamily="18" charset="0"/>
              </a:rPr>
              <a:t>Oversight by high level personnel</a:t>
            </a:r>
          </a:p>
          <a:p>
            <a:pPr marL="514350" indent="-514350">
              <a:spcBef>
                <a:spcPts val="1800"/>
              </a:spcBef>
            </a:pPr>
            <a:r>
              <a:rPr lang="en-US" sz="2600" dirty="0" smtClean="0">
                <a:latin typeface="Times New Roman" panose="02020603050405020304" pitchFamily="18" charset="0"/>
                <a:cs typeface="Times New Roman" panose="02020603050405020304" pitchFamily="18" charset="0"/>
              </a:rPr>
              <a:t>Due care in delegating substantial discretionary authority</a:t>
            </a:r>
          </a:p>
          <a:p>
            <a:pPr marL="514350" indent="-514350">
              <a:spcBef>
                <a:spcPts val="1800"/>
              </a:spcBef>
            </a:pPr>
            <a:r>
              <a:rPr lang="en-US" sz="2600" dirty="0" smtClean="0">
                <a:latin typeface="Times New Roman" panose="02020603050405020304" pitchFamily="18" charset="0"/>
                <a:cs typeface="Times New Roman" panose="02020603050405020304" pitchFamily="18" charset="0"/>
              </a:rPr>
              <a:t>Effective communication to all levels of employees</a:t>
            </a:r>
          </a:p>
          <a:p>
            <a:pPr marL="514350" indent="-514350">
              <a:spcBef>
                <a:spcPts val="1800"/>
              </a:spcBef>
            </a:pPr>
            <a:r>
              <a:rPr lang="en-US" sz="2600" dirty="0" smtClean="0">
                <a:latin typeface="Times New Roman" panose="02020603050405020304" pitchFamily="18" charset="0"/>
                <a:cs typeface="Times New Roman" panose="02020603050405020304" pitchFamily="18" charset="0"/>
              </a:rPr>
              <a:t>Systems for monitoring, auditing, and reporting suspected wrongdoing without fear of reprisal</a:t>
            </a:r>
          </a:p>
          <a:p>
            <a:pPr marL="514350" indent="-514350">
              <a:spcBef>
                <a:spcPts val="1800"/>
              </a:spcBef>
            </a:pPr>
            <a:r>
              <a:rPr lang="en-US" sz="2600" dirty="0" smtClean="0">
                <a:latin typeface="Times New Roman" panose="02020603050405020304" pitchFamily="18" charset="0"/>
                <a:cs typeface="Times New Roman" panose="02020603050405020304" pitchFamily="18" charset="0"/>
              </a:rPr>
              <a:t>Consistent enforcement and compliance standards, including disciplinary mechanisms</a:t>
            </a:r>
          </a:p>
          <a:p>
            <a:pPr marL="514350" indent="-514350">
              <a:spcBef>
                <a:spcPts val="1800"/>
              </a:spcBef>
            </a:pPr>
            <a:r>
              <a:rPr lang="en-US" sz="2600" dirty="0" smtClean="0">
                <a:latin typeface="Times New Roman" panose="02020603050405020304" pitchFamily="18" charset="0"/>
                <a:cs typeface="Times New Roman" panose="02020603050405020304" pitchFamily="18" charset="0"/>
              </a:rPr>
              <a:t>Reasonable steps to respond to and prevent further similar offenses upon detection of a violation</a:t>
            </a:r>
            <a:endParaRPr lang="en-US" sz="26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noFill/>
        </p:spPr>
        <p:txBody>
          <a:bodyPr vert="horz" lIns="91440" tIns="45720" rIns="91440" bIns="45720" rtlCol="0" anchor="ctr">
            <a:normAutofit/>
          </a:bodyPr>
          <a:lstStyle/>
          <a:p>
            <a:r>
              <a:rPr lang="en-US" dirty="0" smtClean="0">
                <a:latin typeface="Times New Roman" panose="02020603050405020304" pitchFamily="18" charset="0"/>
                <a:cs typeface="Times New Roman" panose="02020603050405020304" pitchFamily="18" charset="0"/>
              </a:rPr>
              <a:t>Paradoxes of Control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600200"/>
            <a:ext cx="4343400" cy="4525963"/>
          </a:xfrm>
        </p:spPr>
        <p:txBody>
          <a:bodyPr>
            <a:normAutofit/>
          </a:bodyPr>
          <a:lstStyle/>
          <a:p>
            <a:r>
              <a:rPr lang="en-US" sz="2400" dirty="0" smtClean="0">
                <a:latin typeface="Times New Roman" panose="02020603050405020304" pitchFamily="18" charset="0"/>
                <a:cs typeface="Times New Roman" panose="02020603050405020304" pitchFamily="18" charset="0"/>
              </a:rPr>
              <a:t>Employees may </a:t>
            </a:r>
            <a:br>
              <a:rPr lang="en-US" sz="2400" dirty="0" smtClean="0">
                <a:latin typeface="Times New Roman" panose="02020603050405020304" pitchFamily="18" charset="0"/>
                <a:cs typeface="Times New Roman" panose="02020603050405020304" pitchFamily="18" charset="0"/>
              </a:rPr>
            </a:br>
            <a:r>
              <a:rPr lang="en-US" sz="2400" dirty="0" smtClean="0">
                <a:latin typeface="Times New Roman" panose="02020603050405020304" pitchFamily="18" charset="0"/>
                <a:cs typeface="Times New Roman" panose="02020603050405020304" pitchFamily="18" charset="0"/>
              </a:rPr>
              <a:t>resist or rebel</a:t>
            </a:r>
            <a:br>
              <a:rPr lang="en-US" sz="2400" dirty="0" smtClean="0">
                <a:latin typeface="Times New Roman" panose="02020603050405020304" pitchFamily="18" charset="0"/>
                <a:cs typeface="Times New Roman" panose="02020603050405020304" pitchFamily="18" charset="0"/>
              </a:rPr>
            </a:br>
            <a:endParaRPr lang="en-US" sz="2400" dirty="0" smtClean="0">
              <a:latin typeface="Times New Roman" panose="02020603050405020304" pitchFamily="18" charset="0"/>
              <a:cs typeface="Times New Roman" panose="02020603050405020304" pitchFamily="18" charset="0"/>
            </a:endParaRPr>
          </a:p>
          <a:p>
            <a:pPr>
              <a:spcBef>
                <a:spcPts val="3000"/>
              </a:spcBef>
            </a:pPr>
            <a:r>
              <a:rPr lang="en-US" sz="2400" dirty="0" smtClean="0">
                <a:latin typeface="Times New Roman" panose="02020603050405020304" pitchFamily="18" charset="0"/>
                <a:cs typeface="Times New Roman" panose="02020603050405020304" pitchFamily="18" charset="0"/>
              </a:rPr>
              <a:t>Attention to detail may overwhelm true goals</a:t>
            </a:r>
            <a:br>
              <a:rPr lang="en-US" sz="2400" dirty="0" smtClean="0">
                <a:latin typeface="Times New Roman" panose="02020603050405020304" pitchFamily="18" charset="0"/>
                <a:cs typeface="Times New Roman" panose="02020603050405020304" pitchFamily="18" charset="0"/>
              </a:rPr>
            </a:br>
            <a:endParaRPr lang="en-US" sz="2400" dirty="0" smtClean="0">
              <a:latin typeface="Times New Roman" panose="02020603050405020304" pitchFamily="18" charset="0"/>
              <a:cs typeface="Times New Roman" panose="02020603050405020304" pitchFamily="18" charset="0"/>
            </a:endParaRPr>
          </a:p>
          <a:p>
            <a:pPr>
              <a:spcBef>
                <a:spcPts val="3000"/>
              </a:spcBef>
            </a:pPr>
            <a:r>
              <a:rPr lang="en-US" sz="2400" dirty="0" smtClean="0">
                <a:latin typeface="Times New Roman" panose="02020603050405020304" pitchFamily="18" charset="0"/>
                <a:cs typeface="Times New Roman" panose="02020603050405020304" pitchFamily="18" charset="0"/>
              </a:rPr>
              <a:t>Daily activities may undermine new initiatives</a:t>
            </a:r>
          </a:p>
          <a:p>
            <a:endParaRPr lang="en-US" sz="2400" dirty="0"/>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4</a:t>
            </a:fld>
            <a:endParaRPr lang="en-US" dirty="0">
              <a:latin typeface="Times New Roman" panose="02020603050405020304" pitchFamily="18" charset="0"/>
              <a:cs typeface="Times New Roman" panose="02020603050405020304" pitchFamily="18" charset="0"/>
            </a:endParaRPr>
          </a:p>
        </p:txBody>
      </p:sp>
      <p:grpSp>
        <p:nvGrpSpPr>
          <p:cNvPr id="6" name="Group 16"/>
          <p:cNvGrpSpPr>
            <a:grpSpLocks noChangeAspect="1"/>
          </p:cNvGrpSpPr>
          <p:nvPr/>
        </p:nvGrpSpPr>
        <p:grpSpPr bwMode="auto">
          <a:xfrm>
            <a:off x="5029200" y="1524000"/>
            <a:ext cx="3276600" cy="1345524"/>
            <a:chOff x="2593" y="1968"/>
            <a:chExt cx="3156" cy="1296"/>
          </a:xfrm>
        </p:grpSpPr>
        <p:sp>
          <p:nvSpPr>
            <p:cNvPr id="1039" name="AutoShape 15"/>
            <p:cNvSpPr>
              <a:spLocks noChangeAspect="1" noChangeArrowheads="1" noTextEdit="1"/>
            </p:cNvSpPr>
            <p:nvPr/>
          </p:nvSpPr>
          <p:spPr bwMode="auto">
            <a:xfrm>
              <a:off x="2593" y="2049"/>
              <a:ext cx="3156" cy="121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041" name="Freeform 17"/>
            <p:cNvSpPr>
              <a:spLocks/>
            </p:cNvSpPr>
            <p:nvPr/>
          </p:nvSpPr>
          <p:spPr bwMode="auto">
            <a:xfrm>
              <a:off x="2740" y="2041"/>
              <a:ext cx="880" cy="908"/>
            </a:xfrm>
            <a:custGeom>
              <a:avLst/>
              <a:gdLst/>
              <a:ahLst/>
              <a:cxnLst>
                <a:cxn ang="0">
                  <a:pos x="38" y="0"/>
                </a:cxn>
                <a:cxn ang="0">
                  <a:pos x="870" y="19"/>
                </a:cxn>
                <a:cxn ang="0">
                  <a:pos x="880" y="785"/>
                </a:cxn>
                <a:cxn ang="0">
                  <a:pos x="0" y="908"/>
                </a:cxn>
                <a:cxn ang="0">
                  <a:pos x="38" y="0"/>
                </a:cxn>
              </a:cxnLst>
              <a:rect l="0" t="0" r="r" b="b"/>
              <a:pathLst>
                <a:path w="880" h="908">
                  <a:moveTo>
                    <a:pt x="38" y="0"/>
                  </a:moveTo>
                  <a:lnTo>
                    <a:pt x="870" y="19"/>
                  </a:lnTo>
                  <a:lnTo>
                    <a:pt x="880" y="785"/>
                  </a:lnTo>
                  <a:lnTo>
                    <a:pt x="0" y="908"/>
                  </a:lnTo>
                  <a:lnTo>
                    <a:pt x="38"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42" name="Freeform 18"/>
            <p:cNvSpPr>
              <a:spLocks/>
            </p:cNvSpPr>
            <p:nvPr/>
          </p:nvSpPr>
          <p:spPr bwMode="auto">
            <a:xfrm>
              <a:off x="4696" y="1968"/>
              <a:ext cx="908" cy="999"/>
            </a:xfrm>
            <a:custGeom>
              <a:avLst/>
              <a:gdLst/>
              <a:ahLst/>
              <a:cxnLst>
                <a:cxn ang="0">
                  <a:pos x="908" y="38"/>
                </a:cxn>
                <a:cxn ang="0">
                  <a:pos x="889" y="870"/>
                </a:cxn>
                <a:cxn ang="0">
                  <a:pos x="123" y="880"/>
                </a:cxn>
                <a:cxn ang="0">
                  <a:pos x="0" y="0"/>
                </a:cxn>
                <a:cxn ang="0">
                  <a:pos x="908" y="38"/>
                </a:cxn>
              </a:cxnLst>
              <a:rect l="0" t="0" r="r" b="b"/>
              <a:pathLst>
                <a:path w="908" h="880">
                  <a:moveTo>
                    <a:pt x="908" y="38"/>
                  </a:moveTo>
                  <a:lnTo>
                    <a:pt x="889" y="870"/>
                  </a:lnTo>
                  <a:lnTo>
                    <a:pt x="123" y="880"/>
                  </a:lnTo>
                  <a:lnTo>
                    <a:pt x="0" y="0"/>
                  </a:lnTo>
                  <a:lnTo>
                    <a:pt x="908" y="38"/>
                  </a:lnTo>
                  <a:close/>
                </a:path>
              </a:pathLst>
            </a:custGeom>
            <a:solidFill>
              <a:srgbClr val="FFFF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43" name="Freeform 19"/>
            <p:cNvSpPr>
              <a:spLocks/>
            </p:cNvSpPr>
            <p:nvPr/>
          </p:nvSpPr>
          <p:spPr bwMode="auto">
            <a:xfrm>
              <a:off x="5120" y="2391"/>
              <a:ext cx="63" cy="63"/>
            </a:xfrm>
            <a:custGeom>
              <a:avLst/>
              <a:gdLst/>
              <a:ahLst/>
              <a:cxnLst>
                <a:cxn ang="0">
                  <a:pos x="31" y="0"/>
                </a:cxn>
                <a:cxn ang="0">
                  <a:pos x="19" y="3"/>
                </a:cxn>
                <a:cxn ang="0">
                  <a:pos x="9" y="9"/>
                </a:cxn>
                <a:cxn ang="0">
                  <a:pos x="3" y="19"/>
                </a:cxn>
                <a:cxn ang="0">
                  <a:pos x="0" y="31"/>
                </a:cxn>
                <a:cxn ang="0">
                  <a:pos x="3" y="44"/>
                </a:cxn>
                <a:cxn ang="0">
                  <a:pos x="9" y="54"/>
                </a:cxn>
                <a:cxn ang="0">
                  <a:pos x="19" y="60"/>
                </a:cxn>
                <a:cxn ang="0">
                  <a:pos x="31" y="63"/>
                </a:cxn>
                <a:cxn ang="0">
                  <a:pos x="44" y="60"/>
                </a:cxn>
                <a:cxn ang="0">
                  <a:pos x="53" y="54"/>
                </a:cxn>
                <a:cxn ang="0">
                  <a:pos x="60" y="44"/>
                </a:cxn>
                <a:cxn ang="0">
                  <a:pos x="63" y="31"/>
                </a:cxn>
                <a:cxn ang="0">
                  <a:pos x="60" y="19"/>
                </a:cxn>
                <a:cxn ang="0">
                  <a:pos x="53" y="9"/>
                </a:cxn>
                <a:cxn ang="0">
                  <a:pos x="44" y="3"/>
                </a:cxn>
                <a:cxn ang="0">
                  <a:pos x="31" y="0"/>
                </a:cxn>
              </a:cxnLst>
              <a:rect l="0" t="0" r="r" b="b"/>
              <a:pathLst>
                <a:path w="63" h="63">
                  <a:moveTo>
                    <a:pt x="31" y="0"/>
                  </a:moveTo>
                  <a:lnTo>
                    <a:pt x="19" y="3"/>
                  </a:lnTo>
                  <a:lnTo>
                    <a:pt x="9" y="9"/>
                  </a:lnTo>
                  <a:lnTo>
                    <a:pt x="3" y="19"/>
                  </a:lnTo>
                  <a:lnTo>
                    <a:pt x="0" y="31"/>
                  </a:lnTo>
                  <a:lnTo>
                    <a:pt x="3" y="44"/>
                  </a:lnTo>
                  <a:lnTo>
                    <a:pt x="9" y="54"/>
                  </a:lnTo>
                  <a:lnTo>
                    <a:pt x="19" y="60"/>
                  </a:lnTo>
                  <a:lnTo>
                    <a:pt x="31" y="63"/>
                  </a:lnTo>
                  <a:lnTo>
                    <a:pt x="44" y="60"/>
                  </a:lnTo>
                  <a:lnTo>
                    <a:pt x="53" y="54"/>
                  </a:lnTo>
                  <a:lnTo>
                    <a:pt x="60" y="44"/>
                  </a:lnTo>
                  <a:lnTo>
                    <a:pt x="63" y="31"/>
                  </a:lnTo>
                  <a:lnTo>
                    <a:pt x="60" y="19"/>
                  </a:lnTo>
                  <a:lnTo>
                    <a:pt x="53" y="9"/>
                  </a:lnTo>
                  <a:lnTo>
                    <a:pt x="44" y="3"/>
                  </a:lnTo>
                  <a:lnTo>
                    <a:pt x="31"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44" name="Freeform 20"/>
            <p:cNvSpPr>
              <a:spLocks/>
            </p:cNvSpPr>
            <p:nvPr/>
          </p:nvSpPr>
          <p:spPr bwMode="auto">
            <a:xfrm>
              <a:off x="3150" y="2391"/>
              <a:ext cx="63" cy="63"/>
            </a:xfrm>
            <a:custGeom>
              <a:avLst/>
              <a:gdLst/>
              <a:ahLst/>
              <a:cxnLst>
                <a:cxn ang="0">
                  <a:pos x="31" y="63"/>
                </a:cxn>
                <a:cxn ang="0">
                  <a:pos x="44" y="60"/>
                </a:cxn>
                <a:cxn ang="0">
                  <a:pos x="53" y="54"/>
                </a:cxn>
                <a:cxn ang="0">
                  <a:pos x="60" y="44"/>
                </a:cxn>
                <a:cxn ang="0">
                  <a:pos x="63" y="31"/>
                </a:cxn>
                <a:cxn ang="0">
                  <a:pos x="60" y="19"/>
                </a:cxn>
                <a:cxn ang="0">
                  <a:pos x="53" y="9"/>
                </a:cxn>
                <a:cxn ang="0">
                  <a:pos x="44" y="3"/>
                </a:cxn>
                <a:cxn ang="0">
                  <a:pos x="31" y="0"/>
                </a:cxn>
                <a:cxn ang="0">
                  <a:pos x="19" y="3"/>
                </a:cxn>
                <a:cxn ang="0">
                  <a:pos x="9" y="9"/>
                </a:cxn>
                <a:cxn ang="0">
                  <a:pos x="3" y="19"/>
                </a:cxn>
                <a:cxn ang="0">
                  <a:pos x="0" y="31"/>
                </a:cxn>
                <a:cxn ang="0">
                  <a:pos x="3" y="44"/>
                </a:cxn>
                <a:cxn ang="0">
                  <a:pos x="9" y="54"/>
                </a:cxn>
                <a:cxn ang="0">
                  <a:pos x="19" y="60"/>
                </a:cxn>
                <a:cxn ang="0">
                  <a:pos x="31" y="63"/>
                </a:cxn>
              </a:cxnLst>
              <a:rect l="0" t="0" r="r" b="b"/>
              <a:pathLst>
                <a:path w="63" h="63">
                  <a:moveTo>
                    <a:pt x="31" y="63"/>
                  </a:moveTo>
                  <a:lnTo>
                    <a:pt x="44" y="60"/>
                  </a:lnTo>
                  <a:lnTo>
                    <a:pt x="53" y="54"/>
                  </a:lnTo>
                  <a:lnTo>
                    <a:pt x="60" y="44"/>
                  </a:lnTo>
                  <a:lnTo>
                    <a:pt x="63" y="31"/>
                  </a:lnTo>
                  <a:lnTo>
                    <a:pt x="60" y="19"/>
                  </a:lnTo>
                  <a:lnTo>
                    <a:pt x="53" y="9"/>
                  </a:lnTo>
                  <a:lnTo>
                    <a:pt x="44" y="3"/>
                  </a:lnTo>
                  <a:lnTo>
                    <a:pt x="31" y="0"/>
                  </a:lnTo>
                  <a:lnTo>
                    <a:pt x="19" y="3"/>
                  </a:lnTo>
                  <a:lnTo>
                    <a:pt x="9" y="9"/>
                  </a:lnTo>
                  <a:lnTo>
                    <a:pt x="3" y="19"/>
                  </a:lnTo>
                  <a:lnTo>
                    <a:pt x="0" y="31"/>
                  </a:lnTo>
                  <a:lnTo>
                    <a:pt x="3" y="44"/>
                  </a:lnTo>
                  <a:lnTo>
                    <a:pt x="9" y="54"/>
                  </a:lnTo>
                  <a:lnTo>
                    <a:pt x="19" y="60"/>
                  </a:lnTo>
                  <a:lnTo>
                    <a:pt x="31" y="6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45" name="Freeform 21"/>
            <p:cNvSpPr>
              <a:spLocks/>
            </p:cNvSpPr>
            <p:nvPr/>
          </p:nvSpPr>
          <p:spPr bwMode="auto">
            <a:xfrm>
              <a:off x="2596" y="2128"/>
              <a:ext cx="259" cy="146"/>
            </a:xfrm>
            <a:custGeom>
              <a:avLst/>
              <a:gdLst/>
              <a:ahLst/>
              <a:cxnLst>
                <a:cxn ang="0">
                  <a:pos x="259" y="25"/>
                </a:cxn>
                <a:cxn ang="0">
                  <a:pos x="218" y="10"/>
                </a:cxn>
                <a:cxn ang="0">
                  <a:pos x="177" y="0"/>
                </a:cxn>
                <a:cxn ang="0">
                  <a:pos x="142" y="0"/>
                </a:cxn>
                <a:cxn ang="0">
                  <a:pos x="108" y="3"/>
                </a:cxn>
                <a:cxn ang="0">
                  <a:pos x="79" y="13"/>
                </a:cxn>
                <a:cxn ang="0">
                  <a:pos x="54" y="29"/>
                </a:cxn>
                <a:cxn ang="0">
                  <a:pos x="32" y="44"/>
                </a:cxn>
                <a:cxn ang="0">
                  <a:pos x="13" y="60"/>
                </a:cxn>
                <a:cxn ang="0">
                  <a:pos x="6" y="67"/>
                </a:cxn>
                <a:cxn ang="0">
                  <a:pos x="3" y="76"/>
                </a:cxn>
                <a:cxn ang="0">
                  <a:pos x="0" y="86"/>
                </a:cxn>
                <a:cxn ang="0">
                  <a:pos x="0" y="98"/>
                </a:cxn>
                <a:cxn ang="0">
                  <a:pos x="3" y="117"/>
                </a:cxn>
                <a:cxn ang="0">
                  <a:pos x="16" y="133"/>
                </a:cxn>
                <a:cxn ang="0">
                  <a:pos x="32" y="142"/>
                </a:cxn>
                <a:cxn ang="0">
                  <a:pos x="51" y="146"/>
                </a:cxn>
                <a:cxn ang="0">
                  <a:pos x="63" y="142"/>
                </a:cxn>
                <a:cxn ang="0">
                  <a:pos x="73" y="139"/>
                </a:cxn>
                <a:cxn ang="0">
                  <a:pos x="79" y="133"/>
                </a:cxn>
                <a:cxn ang="0">
                  <a:pos x="86" y="127"/>
                </a:cxn>
                <a:cxn ang="0">
                  <a:pos x="101" y="108"/>
                </a:cxn>
                <a:cxn ang="0">
                  <a:pos x="114" y="89"/>
                </a:cxn>
                <a:cxn ang="0">
                  <a:pos x="130" y="70"/>
                </a:cxn>
                <a:cxn ang="0">
                  <a:pos x="149" y="51"/>
                </a:cxn>
                <a:cxn ang="0">
                  <a:pos x="168" y="38"/>
                </a:cxn>
                <a:cxn ang="0">
                  <a:pos x="193" y="25"/>
                </a:cxn>
                <a:cxn ang="0">
                  <a:pos x="222" y="22"/>
                </a:cxn>
                <a:cxn ang="0">
                  <a:pos x="259" y="25"/>
                </a:cxn>
              </a:cxnLst>
              <a:rect l="0" t="0" r="r" b="b"/>
              <a:pathLst>
                <a:path w="259" h="146">
                  <a:moveTo>
                    <a:pt x="259" y="25"/>
                  </a:moveTo>
                  <a:lnTo>
                    <a:pt x="218" y="10"/>
                  </a:lnTo>
                  <a:lnTo>
                    <a:pt x="177" y="0"/>
                  </a:lnTo>
                  <a:lnTo>
                    <a:pt x="142" y="0"/>
                  </a:lnTo>
                  <a:lnTo>
                    <a:pt x="108" y="3"/>
                  </a:lnTo>
                  <a:lnTo>
                    <a:pt x="79" y="13"/>
                  </a:lnTo>
                  <a:lnTo>
                    <a:pt x="54" y="29"/>
                  </a:lnTo>
                  <a:lnTo>
                    <a:pt x="32" y="44"/>
                  </a:lnTo>
                  <a:lnTo>
                    <a:pt x="13" y="60"/>
                  </a:lnTo>
                  <a:lnTo>
                    <a:pt x="6" y="67"/>
                  </a:lnTo>
                  <a:lnTo>
                    <a:pt x="3" y="76"/>
                  </a:lnTo>
                  <a:lnTo>
                    <a:pt x="0" y="86"/>
                  </a:lnTo>
                  <a:lnTo>
                    <a:pt x="0" y="98"/>
                  </a:lnTo>
                  <a:lnTo>
                    <a:pt x="3" y="117"/>
                  </a:lnTo>
                  <a:lnTo>
                    <a:pt x="16" y="133"/>
                  </a:lnTo>
                  <a:lnTo>
                    <a:pt x="32" y="142"/>
                  </a:lnTo>
                  <a:lnTo>
                    <a:pt x="51" y="146"/>
                  </a:lnTo>
                  <a:lnTo>
                    <a:pt x="63" y="142"/>
                  </a:lnTo>
                  <a:lnTo>
                    <a:pt x="73" y="139"/>
                  </a:lnTo>
                  <a:lnTo>
                    <a:pt x="79" y="133"/>
                  </a:lnTo>
                  <a:lnTo>
                    <a:pt x="86" y="127"/>
                  </a:lnTo>
                  <a:lnTo>
                    <a:pt x="101" y="108"/>
                  </a:lnTo>
                  <a:lnTo>
                    <a:pt x="114" y="89"/>
                  </a:lnTo>
                  <a:lnTo>
                    <a:pt x="130" y="70"/>
                  </a:lnTo>
                  <a:lnTo>
                    <a:pt x="149" y="51"/>
                  </a:lnTo>
                  <a:lnTo>
                    <a:pt x="168" y="38"/>
                  </a:lnTo>
                  <a:lnTo>
                    <a:pt x="193" y="25"/>
                  </a:lnTo>
                  <a:lnTo>
                    <a:pt x="222" y="22"/>
                  </a:lnTo>
                  <a:lnTo>
                    <a:pt x="259" y="2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46" name="Freeform 22"/>
            <p:cNvSpPr>
              <a:spLocks/>
            </p:cNvSpPr>
            <p:nvPr/>
          </p:nvSpPr>
          <p:spPr bwMode="auto">
            <a:xfrm>
              <a:off x="5487" y="2128"/>
              <a:ext cx="262" cy="146"/>
            </a:xfrm>
            <a:custGeom>
              <a:avLst/>
              <a:gdLst/>
              <a:ahLst/>
              <a:cxnLst>
                <a:cxn ang="0">
                  <a:pos x="246" y="60"/>
                </a:cxn>
                <a:cxn ang="0">
                  <a:pos x="230" y="44"/>
                </a:cxn>
                <a:cxn ang="0">
                  <a:pos x="208" y="29"/>
                </a:cxn>
                <a:cxn ang="0">
                  <a:pos x="183" y="13"/>
                </a:cxn>
                <a:cxn ang="0">
                  <a:pos x="151" y="3"/>
                </a:cxn>
                <a:cxn ang="0">
                  <a:pos x="120" y="0"/>
                </a:cxn>
                <a:cxn ang="0">
                  <a:pos x="82" y="0"/>
                </a:cxn>
                <a:cxn ang="0">
                  <a:pos x="41" y="10"/>
                </a:cxn>
                <a:cxn ang="0">
                  <a:pos x="0" y="25"/>
                </a:cxn>
                <a:cxn ang="0">
                  <a:pos x="37" y="22"/>
                </a:cxn>
                <a:cxn ang="0">
                  <a:pos x="69" y="25"/>
                </a:cxn>
                <a:cxn ang="0">
                  <a:pos x="91" y="38"/>
                </a:cxn>
                <a:cxn ang="0">
                  <a:pos x="113" y="51"/>
                </a:cxn>
                <a:cxn ang="0">
                  <a:pos x="129" y="70"/>
                </a:cxn>
                <a:cxn ang="0">
                  <a:pos x="145" y="89"/>
                </a:cxn>
                <a:cxn ang="0">
                  <a:pos x="158" y="108"/>
                </a:cxn>
                <a:cxn ang="0">
                  <a:pos x="173" y="127"/>
                </a:cxn>
                <a:cxn ang="0">
                  <a:pos x="180" y="133"/>
                </a:cxn>
                <a:cxn ang="0">
                  <a:pos x="189" y="139"/>
                </a:cxn>
                <a:cxn ang="0">
                  <a:pos x="199" y="142"/>
                </a:cxn>
                <a:cxn ang="0">
                  <a:pos x="211" y="146"/>
                </a:cxn>
                <a:cxn ang="0">
                  <a:pos x="230" y="142"/>
                </a:cxn>
                <a:cxn ang="0">
                  <a:pos x="246" y="133"/>
                </a:cxn>
                <a:cxn ang="0">
                  <a:pos x="259" y="117"/>
                </a:cxn>
                <a:cxn ang="0">
                  <a:pos x="262" y="98"/>
                </a:cxn>
                <a:cxn ang="0">
                  <a:pos x="262" y="86"/>
                </a:cxn>
                <a:cxn ang="0">
                  <a:pos x="259" y="76"/>
                </a:cxn>
                <a:cxn ang="0">
                  <a:pos x="253" y="67"/>
                </a:cxn>
                <a:cxn ang="0">
                  <a:pos x="246" y="60"/>
                </a:cxn>
              </a:cxnLst>
              <a:rect l="0" t="0" r="r" b="b"/>
              <a:pathLst>
                <a:path w="262" h="146">
                  <a:moveTo>
                    <a:pt x="246" y="60"/>
                  </a:moveTo>
                  <a:lnTo>
                    <a:pt x="230" y="44"/>
                  </a:lnTo>
                  <a:lnTo>
                    <a:pt x="208" y="29"/>
                  </a:lnTo>
                  <a:lnTo>
                    <a:pt x="183" y="13"/>
                  </a:lnTo>
                  <a:lnTo>
                    <a:pt x="151" y="3"/>
                  </a:lnTo>
                  <a:lnTo>
                    <a:pt x="120" y="0"/>
                  </a:lnTo>
                  <a:lnTo>
                    <a:pt x="82" y="0"/>
                  </a:lnTo>
                  <a:lnTo>
                    <a:pt x="41" y="10"/>
                  </a:lnTo>
                  <a:lnTo>
                    <a:pt x="0" y="25"/>
                  </a:lnTo>
                  <a:lnTo>
                    <a:pt x="37" y="22"/>
                  </a:lnTo>
                  <a:lnTo>
                    <a:pt x="69" y="25"/>
                  </a:lnTo>
                  <a:lnTo>
                    <a:pt x="91" y="38"/>
                  </a:lnTo>
                  <a:lnTo>
                    <a:pt x="113" y="51"/>
                  </a:lnTo>
                  <a:lnTo>
                    <a:pt x="129" y="70"/>
                  </a:lnTo>
                  <a:lnTo>
                    <a:pt x="145" y="89"/>
                  </a:lnTo>
                  <a:lnTo>
                    <a:pt x="158" y="108"/>
                  </a:lnTo>
                  <a:lnTo>
                    <a:pt x="173" y="127"/>
                  </a:lnTo>
                  <a:lnTo>
                    <a:pt x="180" y="133"/>
                  </a:lnTo>
                  <a:lnTo>
                    <a:pt x="189" y="139"/>
                  </a:lnTo>
                  <a:lnTo>
                    <a:pt x="199" y="142"/>
                  </a:lnTo>
                  <a:lnTo>
                    <a:pt x="211" y="146"/>
                  </a:lnTo>
                  <a:lnTo>
                    <a:pt x="230" y="142"/>
                  </a:lnTo>
                  <a:lnTo>
                    <a:pt x="246" y="133"/>
                  </a:lnTo>
                  <a:lnTo>
                    <a:pt x="259" y="117"/>
                  </a:lnTo>
                  <a:lnTo>
                    <a:pt x="262" y="98"/>
                  </a:lnTo>
                  <a:lnTo>
                    <a:pt x="262" y="86"/>
                  </a:lnTo>
                  <a:lnTo>
                    <a:pt x="259" y="76"/>
                  </a:lnTo>
                  <a:lnTo>
                    <a:pt x="253" y="67"/>
                  </a:lnTo>
                  <a:lnTo>
                    <a:pt x="246" y="6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47" name="Freeform 23"/>
            <p:cNvSpPr>
              <a:spLocks/>
            </p:cNvSpPr>
            <p:nvPr/>
          </p:nvSpPr>
          <p:spPr bwMode="auto">
            <a:xfrm>
              <a:off x="2736" y="1968"/>
              <a:ext cx="2881" cy="1209"/>
            </a:xfrm>
            <a:custGeom>
              <a:avLst/>
              <a:gdLst/>
              <a:ahLst/>
              <a:cxnLst>
                <a:cxn ang="0">
                  <a:pos x="2742" y="64"/>
                </a:cxn>
                <a:cxn ang="0">
                  <a:pos x="2751" y="0"/>
                </a:cxn>
                <a:cxn ang="0">
                  <a:pos x="2596" y="57"/>
                </a:cxn>
                <a:cxn ang="0">
                  <a:pos x="2188" y="105"/>
                </a:cxn>
                <a:cxn ang="0">
                  <a:pos x="1913" y="611"/>
                </a:cxn>
                <a:cxn ang="0">
                  <a:pos x="1802" y="608"/>
                </a:cxn>
                <a:cxn ang="0">
                  <a:pos x="1764" y="715"/>
                </a:cxn>
                <a:cxn ang="0">
                  <a:pos x="1736" y="624"/>
                </a:cxn>
                <a:cxn ang="0">
                  <a:pos x="1749" y="519"/>
                </a:cxn>
                <a:cxn ang="0">
                  <a:pos x="1641" y="624"/>
                </a:cxn>
                <a:cxn ang="0">
                  <a:pos x="1148" y="624"/>
                </a:cxn>
                <a:cxn ang="0">
                  <a:pos x="1129" y="712"/>
                </a:cxn>
                <a:cxn ang="0">
                  <a:pos x="1050" y="681"/>
                </a:cxn>
                <a:cxn ang="0">
                  <a:pos x="1097" y="602"/>
                </a:cxn>
                <a:cxn ang="0">
                  <a:pos x="1157" y="529"/>
                </a:cxn>
                <a:cxn ang="0">
                  <a:pos x="1015" y="548"/>
                </a:cxn>
                <a:cxn ang="0">
                  <a:pos x="854" y="301"/>
                </a:cxn>
                <a:cxn ang="0">
                  <a:pos x="354" y="38"/>
                </a:cxn>
                <a:cxn ang="0">
                  <a:pos x="177" y="0"/>
                </a:cxn>
                <a:cxn ang="0">
                  <a:pos x="129" y="57"/>
                </a:cxn>
                <a:cxn ang="0">
                  <a:pos x="237" y="51"/>
                </a:cxn>
                <a:cxn ang="0">
                  <a:pos x="0" y="475"/>
                </a:cxn>
                <a:cxn ang="0">
                  <a:pos x="471" y="1206"/>
                </a:cxn>
                <a:cxn ang="0">
                  <a:pos x="515" y="823"/>
                </a:cxn>
                <a:cxn ang="0">
                  <a:pos x="114" y="614"/>
                </a:cxn>
                <a:cxn ang="0">
                  <a:pos x="443" y="114"/>
                </a:cxn>
                <a:cxn ang="0">
                  <a:pos x="797" y="545"/>
                </a:cxn>
                <a:cxn ang="0">
                  <a:pos x="699" y="583"/>
                </a:cxn>
                <a:cxn ang="0">
                  <a:pos x="487" y="551"/>
                </a:cxn>
                <a:cxn ang="0">
                  <a:pos x="259" y="589"/>
                </a:cxn>
                <a:cxn ang="0">
                  <a:pos x="259" y="712"/>
                </a:cxn>
                <a:cxn ang="0">
                  <a:pos x="408" y="674"/>
                </a:cxn>
                <a:cxn ang="0">
                  <a:pos x="632" y="687"/>
                </a:cxn>
                <a:cxn ang="0">
                  <a:pos x="575" y="807"/>
                </a:cxn>
                <a:cxn ang="0">
                  <a:pos x="597" y="1143"/>
                </a:cxn>
                <a:cxn ang="0">
                  <a:pos x="895" y="1022"/>
                </a:cxn>
                <a:cxn ang="0">
                  <a:pos x="705" y="1029"/>
                </a:cxn>
                <a:cxn ang="0">
                  <a:pos x="794" y="750"/>
                </a:cxn>
                <a:cxn ang="0">
                  <a:pos x="860" y="946"/>
                </a:cxn>
                <a:cxn ang="0">
                  <a:pos x="942" y="934"/>
                </a:cxn>
                <a:cxn ang="0">
                  <a:pos x="1043" y="788"/>
                </a:cxn>
                <a:cxn ang="0">
                  <a:pos x="1647" y="709"/>
                </a:cxn>
                <a:cxn ang="0">
                  <a:pos x="1796" y="801"/>
                </a:cxn>
                <a:cxn ang="0">
                  <a:pos x="1951" y="902"/>
                </a:cxn>
                <a:cxn ang="0">
                  <a:pos x="2014" y="991"/>
                </a:cxn>
                <a:cxn ang="0">
                  <a:pos x="1948" y="696"/>
                </a:cxn>
                <a:cxn ang="0">
                  <a:pos x="2191" y="1016"/>
                </a:cxn>
                <a:cxn ang="0">
                  <a:pos x="2036" y="1016"/>
                </a:cxn>
                <a:cxn ang="0">
                  <a:pos x="2169" y="1184"/>
                </a:cxn>
                <a:cxn ang="0">
                  <a:pos x="2346" y="905"/>
                </a:cxn>
                <a:cxn ang="0">
                  <a:pos x="2169" y="712"/>
                </a:cxn>
                <a:cxn ang="0">
                  <a:pos x="2384" y="668"/>
                </a:cxn>
                <a:cxn ang="0">
                  <a:pos x="2602" y="709"/>
                </a:cxn>
                <a:cxn ang="0">
                  <a:pos x="2675" y="624"/>
                </a:cxn>
                <a:cxn ang="0">
                  <a:pos x="2470" y="557"/>
                </a:cxn>
                <a:cxn ang="0">
                  <a:pos x="2289" y="560"/>
                </a:cxn>
                <a:cxn ang="0">
                  <a:pos x="2112" y="611"/>
                </a:cxn>
                <a:cxn ang="0">
                  <a:pos x="2185" y="219"/>
                </a:cxn>
                <a:cxn ang="0">
                  <a:pos x="2767" y="336"/>
                </a:cxn>
                <a:cxn ang="0">
                  <a:pos x="2438" y="829"/>
                </a:cxn>
                <a:cxn ang="0">
                  <a:pos x="2365" y="1086"/>
                </a:cxn>
                <a:cxn ang="0">
                  <a:pos x="2780" y="757"/>
                </a:cxn>
                <a:cxn ang="0">
                  <a:pos x="2726" y="136"/>
                </a:cxn>
              </a:cxnLst>
              <a:rect l="0" t="0" r="r" b="b"/>
              <a:pathLst>
                <a:path w="2881" h="1209">
                  <a:moveTo>
                    <a:pt x="2621" y="70"/>
                  </a:moveTo>
                  <a:lnTo>
                    <a:pt x="2637" y="57"/>
                  </a:lnTo>
                  <a:lnTo>
                    <a:pt x="2653" y="51"/>
                  </a:lnTo>
                  <a:lnTo>
                    <a:pt x="2666" y="51"/>
                  </a:lnTo>
                  <a:lnTo>
                    <a:pt x="2681" y="51"/>
                  </a:lnTo>
                  <a:lnTo>
                    <a:pt x="2694" y="54"/>
                  </a:lnTo>
                  <a:lnTo>
                    <a:pt x="2710" y="57"/>
                  </a:lnTo>
                  <a:lnTo>
                    <a:pt x="2723" y="60"/>
                  </a:lnTo>
                  <a:lnTo>
                    <a:pt x="2735" y="64"/>
                  </a:lnTo>
                  <a:lnTo>
                    <a:pt x="2742" y="64"/>
                  </a:lnTo>
                  <a:lnTo>
                    <a:pt x="2748" y="64"/>
                  </a:lnTo>
                  <a:lnTo>
                    <a:pt x="2754" y="60"/>
                  </a:lnTo>
                  <a:lnTo>
                    <a:pt x="2761" y="57"/>
                  </a:lnTo>
                  <a:lnTo>
                    <a:pt x="2770" y="48"/>
                  </a:lnTo>
                  <a:lnTo>
                    <a:pt x="2773" y="35"/>
                  </a:lnTo>
                  <a:lnTo>
                    <a:pt x="2773" y="22"/>
                  </a:lnTo>
                  <a:lnTo>
                    <a:pt x="2767" y="13"/>
                  </a:lnTo>
                  <a:lnTo>
                    <a:pt x="2761" y="7"/>
                  </a:lnTo>
                  <a:lnTo>
                    <a:pt x="2757" y="3"/>
                  </a:lnTo>
                  <a:lnTo>
                    <a:pt x="2751" y="0"/>
                  </a:lnTo>
                  <a:lnTo>
                    <a:pt x="2745" y="0"/>
                  </a:lnTo>
                  <a:lnTo>
                    <a:pt x="2732" y="0"/>
                  </a:lnTo>
                  <a:lnTo>
                    <a:pt x="2716" y="0"/>
                  </a:lnTo>
                  <a:lnTo>
                    <a:pt x="2697" y="3"/>
                  </a:lnTo>
                  <a:lnTo>
                    <a:pt x="2681" y="10"/>
                  </a:lnTo>
                  <a:lnTo>
                    <a:pt x="2662" y="16"/>
                  </a:lnTo>
                  <a:lnTo>
                    <a:pt x="2647" y="29"/>
                  </a:lnTo>
                  <a:lnTo>
                    <a:pt x="2631" y="48"/>
                  </a:lnTo>
                  <a:lnTo>
                    <a:pt x="2615" y="67"/>
                  </a:lnTo>
                  <a:lnTo>
                    <a:pt x="2596" y="57"/>
                  </a:lnTo>
                  <a:lnTo>
                    <a:pt x="2574" y="51"/>
                  </a:lnTo>
                  <a:lnTo>
                    <a:pt x="2552" y="45"/>
                  </a:lnTo>
                  <a:lnTo>
                    <a:pt x="2530" y="38"/>
                  </a:lnTo>
                  <a:lnTo>
                    <a:pt x="2508" y="35"/>
                  </a:lnTo>
                  <a:lnTo>
                    <a:pt x="2485" y="32"/>
                  </a:lnTo>
                  <a:lnTo>
                    <a:pt x="2460" y="29"/>
                  </a:lnTo>
                  <a:lnTo>
                    <a:pt x="2438" y="29"/>
                  </a:lnTo>
                  <a:lnTo>
                    <a:pt x="2349" y="38"/>
                  </a:lnTo>
                  <a:lnTo>
                    <a:pt x="2264" y="64"/>
                  </a:lnTo>
                  <a:lnTo>
                    <a:pt x="2188" y="105"/>
                  </a:lnTo>
                  <a:lnTo>
                    <a:pt x="2125" y="159"/>
                  </a:lnTo>
                  <a:lnTo>
                    <a:pt x="2071" y="225"/>
                  </a:lnTo>
                  <a:lnTo>
                    <a:pt x="2030" y="301"/>
                  </a:lnTo>
                  <a:lnTo>
                    <a:pt x="2005" y="386"/>
                  </a:lnTo>
                  <a:lnTo>
                    <a:pt x="1995" y="475"/>
                  </a:lnTo>
                  <a:lnTo>
                    <a:pt x="1995" y="510"/>
                  </a:lnTo>
                  <a:lnTo>
                    <a:pt x="2002" y="545"/>
                  </a:lnTo>
                  <a:lnTo>
                    <a:pt x="2005" y="576"/>
                  </a:lnTo>
                  <a:lnTo>
                    <a:pt x="2014" y="611"/>
                  </a:lnTo>
                  <a:lnTo>
                    <a:pt x="1913" y="611"/>
                  </a:lnTo>
                  <a:lnTo>
                    <a:pt x="1904" y="592"/>
                  </a:lnTo>
                  <a:lnTo>
                    <a:pt x="1891" y="573"/>
                  </a:lnTo>
                  <a:lnTo>
                    <a:pt x="1878" y="557"/>
                  </a:lnTo>
                  <a:lnTo>
                    <a:pt x="1862" y="541"/>
                  </a:lnTo>
                  <a:lnTo>
                    <a:pt x="1843" y="532"/>
                  </a:lnTo>
                  <a:lnTo>
                    <a:pt x="1821" y="522"/>
                  </a:lnTo>
                  <a:lnTo>
                    <a:pt x="1802" y="519"/>
                  </a:lnTo>
                  <a:lnTo>
                    <a:pt x="1780" y="516"/>
                  </a:lnTo>
                  <a:lnTo>
                    <a:pt x="1787" y="605"/>
                  </a:lnTo>
                  <a:lnTo>
                    <a:pt x="1802" y="608"/>
                  </a:lnTo>
                  <a:lnTo>
                    <a:pt x="1818" y="614"/>
                  </a:lnTo>
                  <a:lnTo>
                    <a:pt x="1828" y="627"/>
                  </a:lnTo>
                  <a:lnTo>
                    <a:pt x="1837" y="643"/>
                  </a:lnTo>
                  <a:lnTo>
                    <a:pt x="1840" y="665"/>
                  </a:lnTo>
                  <a:lnTo>
                    <a:pt x="1834" y="687"/>
                  </a:lnTo>
                  <a:lnTo>
                    <a:pt x="1818" y="706"/>
                  </a:lnTo>
                  <a:lnTo>
                    <a:pt x="1799" y="715"/>
                  </a:lnTo>
                  <a:lnTo>
                    <a:pt x="1787" y="719"/>
                  </a:lnTo>
                  <a:lnTo>
                    <a:pt x="1777" y="719"/>
                  </a:lnTo>
                  <a:lnTo>
                    <a:pt x="1764" y="715"/>
                  </a:lnTo>
                  <a:lnTo>
                    <a:pt x="1755" y="712"/>
                  </a:lnTo>
                  <a:lnTo>
                    <a:pt x="1745" y="706"/>
                  </a:lnTo>
                  <a:lnTo>
                    <a:pt x="1736" y="700"/>
                  </a:lnTo>
                  <a:lnTo>
                    <a:pt x="1730" y="690"/>
                  </a:lnTo>
                  <a:lnTo>
                    <a:pt x="1726" y="677"/>
                  </a:lnTo>
                  <a:lnTo>
                    <a:pt x="1723" y="668"/>
                  </a:lnTo>
                  <a:lnTo>
                    <a:pt x="1723" y="655"/>
                  </a:lnTo>
                  <a:lnTo>
                    <a:pt x="1726" y="646"/>
                  </a:lnTo>
                  <a:lnTo>
                    <a:pt x="1730" y="633"/>
                  </a:lnTo>
                  <a:lnTo>
                    <a:pt x="1736" y="624"/>
                  </a:lnTo>
                  <a:lnTo>
                    <a:pt x="1742" y="617"/>
                  </a:lnTo>
                  <a:lnTo>
                    <a:pt x="1752" y="611"/>
                  </a:lnTo>
                  <a:lnTo>
                    <a:pt x="1764" y="605"/>
                  </a:lnTo>
                  <a:lnTo>
                    <a:pt x="1768" y="605"/>
                  </a:lnTo>
                  <a:lnTo>
                    <a:pt x="1774" y="605"/>
                  </a:lnTo>
                  <a:lnTo>
                    <a:pt x="1777" y="605"/>
                  </a:lnTo>
                  <a:lnTo>
                    <a:pt x="1780" y="605"/>
                  </a:lnTo>
                  <a:lnTo>
                    <a:pt x="1761" y="519"/>
                  </a:lnTo>
                  <a:lnTo>
                    <a:pt x="1755" y="519"/>
                  </a:lnTo>
                  <a:lnTo>
                    <a:pt x="1749" y="519"/>
                  </a:lnTo>
                  <a:lnTo>
                    <a:pt x="1745" y="522"/>
                  </a:lnTo>
                  <a:lnTo>
                    <a:pt x="1739" y="522"/>
                  </a:lnTo>
                  <a:lnTo>
                    <a:pt x="1714" y="535"/>
                  </a:lnTo>
                  <a:lnTo>
                    <a:pt x="1688" y="551"/>
                  </a:lnTo>
                  <a:lnTo>
                    <a:pt x="1670" y="570"/>
                  </a:lnTo>
                  <a:lnTo>
                    <a:pt x="1654" y="595"/>
                  </a:lnTo>
                  <a:lnTo>
                    <a:pt x="1651" y="602"/>
                  </a:lnTo>
                  <a:lnTo>
                    <a:pt x="1647" y="608"/>
                  </a:lnTo>
                  <a:lnTo>
                    <a:pt x="1644" y="617"/>
                  </a:lnTo>
                  <a:lnTo>
                    <a:pt x="1641" y="624"/>
                  </a:lnTo>
                  <a:lnTo>
                    <a:pt x="1243" y="624"/>
                  </a:lnTo>
                  <a:lnTo>
                    <a:pt x="1239" y="617"/>
                  </a:lnTo>
                  <a:lnTo>
                    <a:pt x="1236" y="608"/>
                  </a:lnTo>
                  <a:lnTo>
                    <a:pt x="1233" y="602"/>
                  </a:lnTo>
                  <a:lnTo>
                    <a:pt x="1230" y="595"/>
                  </a:lnTo>
                  <a:lnTo>
                    <a:pt x="1227" y="589"/>
                  </a:lnTo>
                  <a:lnTo>
                    <a:pt x="1224" y="586"/>
                  </a:lnTo>
                  <a:lnTo>
                    <a:pt x="1220" y="579"/>
                  </a:lnTo>
                  <a:lnTo>
                    <a:pt x="1217" y="576"/>
                  </a:lnTo>
                  <a:lnTo>
                    <a:pt x="1148" y="624"/>
                  </a:lnTo>
                  <a:lnTo>
                    <a:pt x="1151" y="627"/>
                  </a:lnTo>
                  <a:lnTo>
                    <a:pt x="1151" y="627"/>
                  </a:lnTo>
                  <a:lnTo>
                    <a:pt x="1151" y="630"/>
                  </a:lnTo>
                  <a:lnTo>
                    <a:pt x="1154" y="633"/>
                  </a:lnTo>
                  <a:lnTo>
                    <a:pt x="1157" y="646"/>
                  </a:lnTo>
                  <a:lnTo>
                    <a:pt x="1160" y="655"/>
                  </a:lnTo>
                  <a:lnTo>
                    <a:pt x="1160" y="668"/>
                  </a:lnTo>
                  <a:lnTo>
                    <a:pt x="1157" y="677"/>
                  </a:lnTo>
                  <a:lnTo>
                    <a:pt x="1148" y="700"/>
                  </a:lnTo>
                  <a:lnTo>
                    <a:pt x="1129" y="712"/>
                  </a:lnTo>
                  <a:lnTo>
                    <a:pt x="1107" y="719"/>
                  </a:lnTo>
                  <a:lnTo>
                    <a:pt x="1084" y="715"/>
                  </a:lnTo>
                  <a:lnTo>
                    <a:pt x="1072" y="712"/>
                  </a:lnTo>
                  <a:lnTo>
                    <a:pt x="1062" y="703"/>
                  </a:lnTo>
                  <a:lnTo>
                    <a:pt x="1056" y="696"/>
                  </a:lnTo>
                  <a:lnTo>
                    <a:pt x="1050" y="684"/>
                  </a:lnTo>
                  <a:lnTo>
                    <a:pt x="1050" y="684"/>
                  </a:lnTo>
                  <a:lnTo>
                    <a:pt x="1050" y="681"/>
                  </a:lnTo>
                  <a:lnTo>
                    <a:pt x="1050" y="681"/>
                  </a:lnTo>
                  <a:lnTo>
                    <a:pt x="1050" y="681"/>
                  </a:lnTo>
                  <a:lnTo>
                    <a:pt x="1047" y="671"/>
                  </a:lnTo>
                  <a:lnTo>
                    <a:pt x="1043" y="662"/>
                  </a:lnTo>
                  <a:lnTo>
                    <a:pt x="1043" y="652"/>
                  </a:lnTo>
                  <a:lnTo>
                    <a:pt x="1047" y="643"/>
                  </a:lnTo>
                  <a:lnTo>
                    <a:pt x="1053" y="633"/>
                  </a:lnTo>
                  <a:lnTo>
                    <a:pt x="1059" y="624"/>
                  </a:lnTo>
                  <a:lnTo>
                    <a:pt x="1066" y="614"/>
                  </a:lnTo>
                  <a:lnTo>
                    <a:pt x="1075" y="608"/>
                  </a:lnTo>
                  <a:lnTo>
                    <a:pt x="1088" y="605"/>
                  </a:lnTo>
                  <a:lnTo>
                    <a:pt x="1097" y="602"/>
                  </a:lnTo>
                  <a:lnTo>
                    <a:pt x="1110" y="602"/>
                  </a:lnTo>
                  <a:lnTo>
                    <a:pt x="1119" y="605"/>
                  </a:lnTo>
                  <a:lnTo>
                    <a:pt x="1126" y="608"/>
                  </a:lnTo>
                  <a:lnTo>
                    <a:pt x="1129" y="608"/>
                  </a:lnTo>
                  <a:lnTo>
                    <a:pt x="1135" y="611"/>
                  </a:lnTo>
                  <a:lnTo>
                    <a:pt x="1138" y="614"/>
                  </a:lnTo>
                  <a:lnTo>
                    <a:pt x="1192" y="548"/>
                  </a:lnTo>
                  <a:lnTo>
                    <a:pt x="1179" y="541"/>
                  </a:lnTo>
                  <a:lnTo>
                    <a:pt x="1170" y="535"/>
                  </a:lnTo>
                  <a:lnTo>
                    <a:pt x="1157" y="529"/>
                  </a:lnTo>
                  <a:lnTo>
                    <a:pt x="1145" y="522"/>
                  </a:lnTo>
                  <a:lnTo>
                    <a:pt x="1132" y="519"/>
                  </a:lnTo>
                  <a:lnTo>
                    <a:pt x="1119" y="519"/>
                  </a:lnTo>
                  <a:lnTo>
                    <a:pt x="1103" y="516"/>
                  </a:lnTo>
                  <a:lnTo>
                    <a:pt x="1091" y="519"/>
                  </a:lnTo>
                  <a:lnTo>
                    <a:pt x="1078" y="519"/>
                  </a:lnTo>
                  <a:lnTo>
                    <a:pt x="1062" y="522"/>
                  </a:lnTo>
                  <a:lnTo>
                    <a:pt x="1050" y="529"/>
                  </a:lnTo>
                  <a:lnTo>
                    <a:pt x="1037" y="535"/>
                  </a:lnTo>
                  <a:lnTo>
                    <a:pt x="1015" y="548"/>
                  </a:lnTo>
                  <a:lnTo>
                    <a:pt x="996" y="567"/>
                  </a:lnTo>
                  <a:lnTo>
                    <a:pt x="980" y="586"/>
                  </a:lnTo>
                  <a:lnTo>
                    <a:pt x="967" y="611"/>
                  </a:lnTo>
                  <a:lnTo>
                    <a:pt x="866" y="611"/>
                  </a:lnTo>
                  <a:lnTo>
                    <a:pt x="876" y="576"/>
                  </a:lnTo>
                  <a:lnTo>
                    <a:pt x="882" y="545"/>
                  </a:lnTo>
                  <a:lnTo>
                    <a:pt x="888" y="510"/>
                  </a:lnTo>
                  <a:lnTo>
                    <a:pt x="888" y="475"/>
                  </a:lnTo>
                  <a:lnTo>
                    <a:pt x="879" y="386"/>
                  </a:lnTo>
                  <a:lnTo>
                    <a:pt x="854" y="301"/>
                  </a:lnTo>
                  <a:lnTo>
                    <a:pt x="813" y="225"/>
                  </a:lnTo>
                  <a:lnTo>
                    <a:pt x="759" y="159"/>
                  </a:lnTo>
                  <a:lnTo>
                    <a:pt x="692" y="105"/>
                  </a:lnTo>
                  <a:lnTo>
                    <a:pt x="616" y="64"/>
                  </a:lnTo>
                  <a:lnTo>
                    <a:pt x="531" y="38"/>
                  </a:lnTo>
                  <a:lnTo>
                    <a:pt x="443" y="29"/>
                  </a:lnTo>
                  <a:lnTo>
                    <a:pt x="420" y="29"/>
                  </a:lnTo>
                  <a:lnTo>
                    <a:pt x="398" y="32"/>
                  </a:lnTo>
                  <a:lnTo>
                    <a:pt x="376" y="35"/>
                  </a:lnTo>
                  <a:lnTo>
                    <a:pt x="354" y="38"/>
                  </a:lnTo>
                  <a:lnTo>
                    <a:pt x="335" y="41"/>
                  </a:lnTo>
                  <a:lnTo>
                    <a:pt x="313" y="48"/>
                  </a:lnTo>
                  <a:lnTo>
                    <a:pt x="291" y="57"/>
                  </a:lnTo>
                  <a:lnTo>
                    <a:pt x="272" y="64"/>
                  </a:lnTo>
                  <a:lnTo>
                    <a:pt x="259" y="45"/>
                  </a:lnTo>
                  <a:lnTo>
                    <a:pt x="243" y="29"/>
                  </a:lnTo>
                  <a:lnTo>
                    <a:pt x="228" y="16"/>
                  </a:lnTo>
                  <a:lnTo>
                    <a:pt x="209" y="7"/>
                  </a:lnTo>
                  <a:lnTo>
                    <a:pt x="193" y="3"/>
                  </a:lnTo>
                  <a:lnTo>
                    <a:pt x="177" y="0"/>
                  </a:lnTo>
                  <a:lnTo>
                    <a:pt x="161" y="0"/>
                  </a:lnTo>
                  <a:lnTo>
                    <a:pt x="145" y="0"/>
                  </a:lnTo>
                  <a:lnTo>
                    <a:pt x="139" y="0"/>
                  </a:lnTo>
                  <a:lnTo>
                    <a:pt x="136" y="3"/>
                  </a:lnTo>
                  <a:lnTo>
                    <a:pt x="129" y="7"/>
                  </a:lnTo>
                  <a:lnTo>
                    <a:pt x="123" y="13"/>
                  </a:lnTo>
                  <a:lnTo>
                    <a:pt x="117" y="22"/>
                  </a:lnTo>
                  <a:lnTo>
                    <a:pt x="117" y="35"/>
                  </a:lnTo>
                  <a:lnTo>
                    <a:pt x="123" y="48"/>
                  </a:lnTo>
                  <a:lnTo>
                    <a:pt x="129" y="57"/>
                  </a:lnTo>
                  <a:lnTo>
                    <a:pt x="136" y="60"/>
                  </a:lnTo>
                  <a:lnTo>
                    <a:pt x="145" y="64"/>
                  </a:lnTo>
                  <a:lnTo>
                    <a:pt x="152" y="64"/>
                  </a:lnTo>
                  <a:lnTo>
                    <a:pt x="158" y="64"/>
                  </a:lnTo>
                  <a:lnTo>
                    <a:pt x="171" y="60"/>
                  </a:lnTo>
                  <a:lnTo>
                    <a:pt x="183" y="57"/>
                  </a:lnTo>
                  <a:lnTo>
                    <a:pt x="196" y="54"/>
                  </a:lnTo>
                  <a:lnTo>
                    <a:pt x="209" y="51"/>
                  </a:lnTo>
                  <a:lnTo>
                    <a:pt x="224" y="51"/>
                  </a:lnTo>
                  <a:lnTo>
                    <a:pt x="237" y="51"/>
                  </a:lnTo>
                  <a:lnTo>
                    <a:pt x="253" y="57"/>
                  </a:lnTo>
                  <a:lnTo>
                    <a:pt x="265" y="67"/>
                  </a:lnTo>
                  <a:lnTo>
                    <a:pt x="209" y="95"/>
                  </a:lnTo>
                  <a:lnTo>
                    <a:pt x="158" y="133"/>
                  </a:lnTo>
                  <a:lnTo>
                    <a:pt x="114" y="178"/>
                  </a:lnTo>
                  <a:lnTo>
                    <a:pt x="76" y="228"/>
                  </a:lnTo>
                  <a:lnTo>
                    <a:pt x="44" y="282"/>
                  </a:lnTo>
                  <a:lnTo>
                    <a:pt x="19" y="342"/>
                  </a:lnTo>
                  <a:lnTo>
                    <a:pt x="6" y="408"/>
                  </a:lnTo>
                  <a:lnTo>
                    <a:pt x="0" y="475"/>
                  </a:lnTo>
                  <a:lnTo>
                    <a:pt x="6" y="554"/>
                  </a:lnTo>
                  <a:lnTo>
                    <a:pt x="28" y="627"/>
                  </a:lnTo>
                  <a:lnTo>
                    <a:pt x="60" y="696"/>
                  </a:lnTo>
                  <a:lnTo>
                    <a:pt x="101" y="757"/>
                  </a:lnTo>
                  <a:lnTo>
                    <a:pt x="155" y="810"/>
                  </a:lnTo>
                  <a:lnTo>
                    <a:pt x="215" y="855"/>
                  </a:lnTo>
                  <a:lnTo>
                    <a:pt x="281" y="886"/>
                  </a:lnTo>
                  <a:lnTo>
                    <a:pt x="357" y="908"/>
                  </a:lnTo>
                  <a:lnTo>
                    <a:pt x="452" y="1162"/>
                  </a:lnTo>
                  <a:lnTo>
                    <a:pt x="471" y="1206"/>
                  </a:lnTo>
                  <a:lnTo>
                    <a:pt x="512" y="1184"/>
                  </a:lnTo>
                  <a:lnTo>
                    <a:pt x="569" y="1155"/>
                  </a:lnTo>
                  <a:lnTo>
                    <a:pt x="556" y="1067"/>
                  </a:lnTo>
                  <a:lnTo>
                    <a:pt x="515" y="1086"/>
                  </a:lnTo>
                  <a:lnTo>
                    <a:pt x="452" y="915"/>
                  </a:lnTo>
                  <a:lnTo>
                    <a:pt x="471" y="915"/>
                  </a:lnTo>
                  <a:lnTo>
                    <a:pt x="490" y="912"/>
                  </a:lnTo>
                  <a:lnTo>
                    <a:pt x="509" y="912"/>
                  </a:lnTo>
                  <a:lnTo>
                    <a:pt x="528" y="908"/>
                  </a:lnTo>
                  <a:lnTo>
                    <a:pt x="515" y="823"/>
                  </a:lnTo>
                  <a:lnTo>
                    <a:pt x="499" y="826"/>
                  </a:lnTo>
                  <a:lnTo>
                    <a:pt x="480" y="829"/>
                  </a:lnTo>
                  <a:lnTo>
                    <a:pt x="462" y="829"/>
                  </a:lnTo>
                  <a:lnTo>
                    <a:pt x="443" y="829"/>
                  </a:lnTo>
                  <a:lnTo>
                    <a:pt x="370" y="823"/>
                  </a:lnTo>
                  <a:lnTo>
                    <a:pt x="303" y="801"/>
                  </a:lnTo>
                  <a:lnTo>
                    <a:pt x="243" y="769"/>
                  </a:lnTo>
                  <a:lnTo>
                    <a:pt x="190" y="725"/>
                  </a:lnTo>
                  <a:lnTo>
                    <a:pt x="145" y="674"/>
                  </a:lnTo>
                  <a:lnTo>
                    <a:pt x="114" y="614"/>
                  </a:lnTo>
                  <a:lnTo>
                    <a:pt x="92" y="548"/>
                  </a:lnTo>
                  <a:lnTo>
                    <a:pt x="85" y="475"/>
                  </a:lnTo>
                  <a:lnTo>
                    <a:pt x="92" y="402"/>
                  </a:lnTo>
                  <a:lnTo>
                    <a:pt x="114" y="336"/>
                  </a:lnTo>
                  <a:lnTo>
                    <a:pt x="145" y="272"/>
                  </a:lnTo>
                  <a:lnTo>
                    <a:pt x="190" y="219"/>
                  </a:lnTo>
                  <a:lnTo>
                    <a:pt x="243" y="174"/>
                  </a:lnTo>
                  <a:lnTo>
                    <a:pt x="303" y="143"/>
                  </a:lnTo>
                  <a:lnTo>
                    <a:pt x="370" y="121"/>
                  </a:lnTo>
                  <a:lnTo>
                    <a:pt x="443" y="114"/>
                  </a:lnTo>
                  <a:lnTo>
                    <a:pt x="515" y="121"/>
                  </a:lnTo>
                  <a:lnTo>
                    <a:pt x="582" y="143"/>
                  </a:lnTo>
                  <a:lnTo>
                    <a:pt x="645" y="174"/>
                  </a:lnTo>
                  <a:lnTo>
                    <a:pt x="699" y="219"/>
                  </a:lnTo>
                  <a:lnTo>
                    <a:pt x="743" y="272"/>
                  </a:lnTo>
                  <a:lnTo>
                    <a:pt x="775" y="336"/>
                  </a:lnTo>
                  <a:lnTo>
                    <a:pt x="797" y="402"/>
                  </a:lnTo>
                  <a:lnTo>
                    <a:pt x="803" y="475"/>
                  </a:lnTo>
                  <a:lnTo>
                    <a:pt x="800" y="510"/>
                  </a:lnTo>
                  <a:lnTo>
                    <a:pt x="797" y="545"/>
                  </a:lnTo>
                  <a:lnTo>
                    <a:pt x="787" y="579"/>
                  </a:lnTo>
                  <a:lnTo>
                    <a:pt x="775" y="614"/>
                  </a:lnTo>
                  <a:lnTo>
                    <a:pt x="775" y="611"/>
                  </a:lnTo>
                  <a:lnTo>
                    <a:pt x="771" y="611"/>
                  </a:lnTo>
                  <a:lnTo>
                    <a:pt x="771" y="611"/>
                  </a:lnTo>
                  <a:lnTo>
                    <a:pt x="768" y="608"/>
                  </a:lnTo>
                  <a:lnTo>
                    <a:pt x="765" y="608"/>
                  </a:lnTo>
                  <a:lnTo>
                    <a:pt x="743" y="598"/>
                  </a:lnTo>
                  <a:lnTo>
                    <a:pt x="721" y="589"/>
                  </a:lnTo>
                  <a:lnTo>
                    <a:pt x="699" y="583"/>
                  </a:lnTo>
                  <a:lnTo>
                    <a:pt x="673" y="576"/>
                  </a:lnTo>
                  <a:lnTo>
                    <a:pt x="645" y="570"/>
                  </a:lnTo>
                  <a:lnTo>
                    <a:pt x="620" y="564"/>
                  </a:lnTo>
                  <a:lnTo>
                    <a:pt x="591" y="560"/>
                  </a:lnTo>
                  <a:lnTo>
                    <a:pt x="563" y="557"/>
                  </a:lnTo>
                  <a:lnTo>
                    <a:pt x="547" y="554"/>
                  </a:lnTo>
                  <a:lnTo>
                    <a:pt x="534" y="554"/>
                  </a:lnTo>
                  <a:lnTo>
                    <a:pt x="518" y="554"/>
                  </a:lnTo>
                  <a:lnTo>
                    <a:pt x="503" y="551"/>
                  </a:lnTo>
                  <a:lnTo>
                    <a:pt x="487" y="551"/>
                  </a:lnTo>
                  <a:lnTo>
                    <a:pt x="471" y="551"/>
                  </a:lnTo>
                  <a:lnTo>
                    <a:pt x="455" y="554"/>
                  </a:lnTo>
                  <a:lnTo>
                    <a:pt x="439" y="554"/>
                  </a:lnTo>
                  <a:lnTo>
                    <a:pt x="411" y="557"/>
                  </a:lnTo>
                  <a:lnTo>
                    <a:pt x="382" y="557"/>
                  </a:lnTo>
                  <a:lnTo>
                    <a:pt x="357" y="564"/>
                  </a:lnTo>
                  <a:lnTo>
                    <a:pt x="332" y="567"/>
                  </a:lnTo>
                  <a:lnTo>
                    <a:pt x="307" y="573"/>
                  </a:lnTo>
                  <a:lnTo>
                    <a:pt x="281" y="583"/>
                  </a:lnTo>
                  <a:lnTo>
                    <a:pt x="259" y="589"/>
                  </a:lnTo>
                  <a:lnTo>
                    <a:pt x="237" y="598"/>
                  </a:lnTo>
                  <a:lnTo>
                    <a:pt x="234" y="598"/>
                  </a:lnTo>
                  <a:lnTo>
                    <a:pt x="218" y="608"/>
                  </a:lnTo>
                  <a:lnTo>
                    <a:pt x="205" y="624"/>
                  </a:lnTo>
                  <a:lnTo>
                    <a:pt x="199" y="639"/>
                  </a:lnTo>
                  <a:lnTo>
                    <a:pt x="196" y="658"/>
                  </a:lnTo>
                  <a:lnTo>
                    <a:pt x="202" y="681"/>
                  </a:lnTo>
                  <a:lnTo>
                    <a:pt x="218" y="700"/>
                  </a:lnTo>
                  <a:lnTo>
                    <a:pt x="237" y="709"/>
                  </a:lnTo>
                  <a:lnTo>
                    <a:pt x="259" y="712"/>
                  </a:lnTo>
                  <a:lnTo>
                    <a:pt x="265" y="712"/>
                  </a:lnTo>
                  <a:lnTo>
                    <a:pt x="269" y="712"/>
                  </a:lnTo>
                  <a:lnTo>
                    <a:pt x="275" y="712"/>
                  </a:lnTo>
                  <a:lnTo>
                    <a:pt x="278" y="709"/>
                  </a:lnTo>
                  <a:lnTo>
                    <a:pt x="297" y="703"/>
                  </a:lnTo>
                  <a:lnTo>
                    <a:pt x="316" y="696"/>
                  </a:lnTo>
                  <a:lnTo>
                    <a:pt x="338" y="690"/>
                  </a:lnTo>
                  <a:lnTo>
                    <a:pt x="360" y="684"/>
                  </a:lnTo>
                  <a:lnTo>
                    <a:pt x="382" y="677"/>
                  </a:lnTo>
                  <a:lnTo>
                    <a:pt x="408" y="674"/>
                  </a:lnTo>
                  <a:lnTo>
                    <a:pt x="430" y="671"/>
                  </a:lnTo>
                  <a:lnTo>
                    <a:pt x="455" y="668"/>
                  </a:lnTo>
                  <a:lnTo>
                    <a:pt x="477" y="668"/>
                  </a:lnTo>
                  <a:lnTo>
                    <a:pt x="499" y="668"/>
                  </a:lnTo>
                  <a:lnTo>
                    <a:pt x="518" y="668"/>
                  </a:lnTo>
                  <a:lnTo>
                    <a:pt x="541" y="671"/>
                  </a:lnTo>
                  <a:lnTo>
                    <a:pt x="563" y="674"/>
                  </a:lnTo>
                  <a:lnTo>
                    <a:pt x="588" y="677"/>
                  </a:lnTo>
                  <a:lnTo>
                    <a:pt x="610" y="681"/>
                  </a:lnTo>
                  <a:lnTo>
                    <a:pt x="632" y="687"/>
                  </a:lnTo>
                  <a:lnTo>
                    <a:pt x="654" y="693"/>
                  </a:lnTo>
                  <a:lnTo>
                    <a:pt x="673" y="700"/>
                  </a:lnTo>
                  <a:lnTo>
                    <a:pt x="692" y="706"/>
                  </a:lnTo>
                  <a:lnTo>
                    <a:pt x="711" y="712"/>
                  </a:lnTo>
                  <a:lnTo>
                    <a:pt x="692" y="731"/>
                  </a:lnTo>
                  <a:lnTo>
                    <a:pt x="673" y="750"/>
                  </a:lnTo>
                  <a:lnTo>
                    <a:pt x="648" y="766"/>
                  </a:lnTo>
                  <a:lnTo>
                    <a:pt x="626" y="782"/>
                  </a:lnTo>
                  <a:lnTo>
                    <a:pt x="601" y="795"/>
                  </a:lnTo>
                  <a:lnTo>
                    <a:pt x="575" y="807"/>
                  </a:lnTo>
                  <a:lnTo>
                    <a:pt x="547" y="817"/>
                  </a:lnTo>
                  <a:lnTo>
                    <a:pt x="518" y="823"/>
                  </a:lnTo>
                  <a:lnTo>
                    <a:pt x="541" y="905"/>
                  </a:lnTo>
                  <a:lnTo>
                    <a:pt x="547" y="905"/>
                  </a:lnTo>
                  <a:lnTo>
                    <a:pt x="550" y="902"/>
                  </a:lnTo>
                  <a:lnTo>
                    <a:pt x="556" y="902"/>
                  </a:lnTo>
                  <a:lnTo>
                    <a:pt x="560" y="902"/>
                  </a:lnTo>
                  <a:lnTo>
                    <a:pt x="607" y="1038"/>
                  </a:lnTo>
                  <a:lnTo>
                    <a:pt x="575" y="1057"/>
                  </a:lnTo>
                  <a:lnTo>
                    <a:pt x="597" y="1143"/>
                  </a:lnTo>
                  <a:lnTo>
                    <a:pt x="635" y="1120"/>
                  </a:lnTo>
                  <a:lnTo>
                    <a:pt x="651" y="1162"/>
                  </a:lnTo>
                  <a:lnTo>
                    <a:pt x="667" y="1209"/>
                  </a:lnTo>
                  <a:lnTo>
                    <a:pt x="711" y="1184"/>
                  </a:lnTo>
                  <a:lnTo>
                    <a:pt x="888" y="1092"/>
                  </a:lnTo>
                  <a:lnTo>
                    <a:pt x="901" y="1082"/>
                  </a:lnTo>
                  <a:lnTo>
                    <a:pt x="911" y="1067"/>
                  </a:lnTo>
                  <a:lnTo>
                    <a:pt x="911" y="1051"/>
                  </a:lnTo>
                  <a:lnTo>
                    <a:pt x="907" y="1035"/>
                  </a:lnTo>
                  <a:lnTo>
                    <a:pt x="895" y="1022"/>
                  </a:lnTo>
                  <a:lnTo>
                    <a:pt x="882" y="1013"/>
                  </a:lnTo>
                  <a:lnTo>
                    <a:pt x="863" y="1013"/>
                  </a:lnTo>
                  <a:lnTo>
                    <a:pt x="847" y="1016"/>
                  </a:lnTo>
                  <a:lnTo>
                    <a:pt x="715" y="1086"/>
                  </a:lnTo>
                  <a:lnTo>
                    <a:pt x="708" y="1073"/>
                  </a:lnTo>
                  <a:lnTo>
                    <a:pt x="711" y="1063"/>
                  </a:lnTo>
                  <a:lnTo>
                    <a:pt x="715" y="1054"/>
                  </a:lnTo>
                  <a:lnTo>
                    <a:pt x="711" y="1044"/>
                  </a:lnTo>
                  <a:lnTo>
                    <a:pt x="708" y="1035"/>
                  </a:lnTo>
                  <a:lnTo>
                    <a:pt x="705" y="1029"/>
                  </a:lnTo>
                  <a:lnTo>
                    <a:pt x="702" y="1022"/>
                  </a:lnTo>
                  <a:lnTo>
                    <a:pt x="696" y="1019"/>
                  </a:lnTo>
                  <a:lnTo>
                    <a:pt x="689" y="1016"/>
                  </a:lnTo>
                  <a:lnTo>
                    <a:pt x="639" y="870"/>
                  </a:lnTo>
                  <a:lnTo>
                    <a:pt x="670" y="855"/>
                  </a:lnTo>
                  <a:lnTo>
                    <a:pt x="699" y="839"/>
                  </a:lnTo>
                  <a:lnTo>
                    <a:pt x="724" y="817"/>
                  </a:lnTo>
                  <a:lnTo>
                    <a:pt x="749" y="798"/>
                  </a:lnTo>
                  <a:lnTo>
                    <a:pt x="771" y="772"/>
                  </a:lnTo>
                  <a:lnTo>
                    <a:pt x="794" y="750"/>
                  </a:lnTo>
                  <a:lnTo>
                    <a:pt x="813" y="722"/>
                  </a:lnTo>
                  <a:lnTo>
                    <a:pt x="832" y="696"/>
                  </a:lnTo>
                  <a:lnTo>
                    <a:pt x="945" y="696"/>
                  </a:lnTo>
                  <a:lnTo>
                    <a:pt x="907" y="738"/>
                  </a:lnTo>
                  <a:lnTo>
                    <a:pt x="879" y="788"/>
                  </a:lnTo>
                  <a:lnTo>
                    <a:pt x="863" y="845"/>
                  </a:lnTo>
                  <a:lnTo>
                    <a:pt x="857" y="902"/>
                  </a:lnTo>
                  <a:lnTo>
                    <a:pt x="857" y="918"/>
                  </a:lnTo>
                  <a:lnTo>
                    <a:pt x="857" y="934"/>
                  </a:lnTo>
                  <a:lnTo>
                    <a:pt x="860" y="946"/>
                  </a:lnTo>
                  <a:lnTo>
                    <a:pt x="863" y="962"/>
                  </a:lnTo>
                  <a:lnTo>
                    <a:pt x="869" y="978"/>
                  </a:lnTo>
                  <a:lnTo>
                    <a:pt x="879" y="991"/>
                  </a:lnTo>
                  <a:lnTo>
                    <a:pt x="895" y="997"/>
                  </a:lnTo>
                  <a:lnTo>
                    <a:pt x="914" y="997"/>
                  </a:lnTo>
                  <a:lnTo>
                    <a:pt x="930" y="991"/>
                  </a:lnTo>
                  <a:lnTo>
                    <a:pt x="939" y="978"/>
                  </a:lnTo>
                  <a:lnTo>
                    <a:pt x="945" y="962"/>
                  </a:lnTo>
                  <a:lnTo>
                    <a:pt x="945" y="946"/>
                  </a:lnTo>
                  <a:lnTo>
                    <a:pt x="942" y="934"/>
                  </a:lnTo>
                  <a:lnTo>
                    <a:pt x="942" y="924"/>
                  </a:lnTo>
                  <a:lnTo>
                    <a:pt x="942" y="915"/>
                  </a:lnTo>
                  <a:lnTo>
                    <a:pt x="942" y="902"/>
                  </a:lnTo>
                  <a:lnTo>
                    <a:pt x="945" y="861"/>
                  </a:lnTo>
                  <a:lnTo>
                    <a:pt x="958" y="826"/>
                  </a:lnTo>
                  <a:lnTo>
                    <a:pt x="977" y="791"/>
                  </a:lnTo>
                  <a:lnTo>
                    <a:pt x="1002" y="760"/>
                  </a:lnTo>
                  <a:lnTo>
                    <a:pt x="1015" y="772"/>
                  </a:lnTo>
                  <a:lnTo>
                    <a:pt x="1028" y="782"/>
                  </a:lnTo>
                  <a:lnTo>
                    <a:pt x="1043" y="788"/>
                  </a:lnTo>
                  <a:lnTo>
                    <a:pt x="1059" y="795"/>
                  </a:lnTo>
                  <a:lnTo>
                    <a:pt x="1088" y="801"/>
                  </a:lnTo>
                  <a:lnTo>
                    <a:pt x="1113" y="801"/>
                  </a:lnTo>
                  <a:lnTo>
                    <a:pt x="1141" y="795"/>
                  </a:lnTo>
                  <a:lnTo>
                    <a:pt x="1167" y="785"/>
                  </a:lnTo>
                  <a:lnTo>
                    <a:pt x="1189" y="772"/>
                  </a:lnTo>
                  <a:lnTo>
                    <a:pt x="1208" y="753"/>
                  </a:lnTo>
                  <a:lnTo>
                    <a:pt x="1224" y="734"/>
                  </a:lnTo>
                  <a:lnTo>
                    <a:pt x="1236" y="709"/>
                  </a:lnTo>
                  <a:lnTo>
                    <a:pt x="1647" y="709"/>
                  </a:lnTo>
                  <a:lnTo>
                    <a:pt x="1660" y="731"/>
                  </a:lnTo>
                  <a:lnTo>
                    <a:pt x="1673" y="753"/>
                  </a:lnTo>
                  <a:lnTo>
                    <a:pt x="1692" y="772"/>
                  </a:lnTo>
                  <a:lnTo>
                    <a:pt x="1714" y="785"/>
                  </a:lnTo>
                  <a:lnTo>
                    <a:pt x="1726" y="791"/>
                  </a:lnTo>
                  <a:lnTo>
                    <a:pt x="1739" y="798"/>
                  </a:lnTo>
                  <a:lnTo>
                    <a:pt x="1755" y="801"/>
                  </a:lnTo>
                  <a:lnTo>
                    <a:pt x="1768" y="801"/>
                  </a:lnTo>
                  <a:lnTo>
                    <a:pt x="1783" y="801"/>
                  </a:lnTo>
                  <a:lnTo>
                    <a:pt x="1796" y="801"/>
                  </a:lnTo>
                  <a:lnTo>
                    <a:pt x="1812" y="798"/>
                  </a:lnTo>
                  <a:lnTo>
                    <a:pt x="1824" y="795"/>
                  </a:lnTo>
                  <a:lnTo>
                    <a:pt x="1843" y="788"/>
                  </a:lnTo>
                  <a:lnTo>
                    <a:pt x="1859" y="779"/>
                  </a:lnTo>
                  <a:lnTo>
                    <a:pt x="1875" y="766"/>
                  </a:lnTo>
                  <a:lnTo>
                    <a:pt x="1888" y="753"/>
                  </a:lnTo>
                  <a:lnTo>
                    <a:pt x="1916" y="785"/>
                  </a:lnTo>
                  <a:lnTo>
                    <a:pt x="1935" y="820"/>
                  </a:lnTo>
                  <a:lnTo>
                    <a:pt x="1948" y="861"/>
                  </a:lnTo>
                  <a:lnTo>
                    <a:pt x="1951" y="902"/>
                  </a:lnTo>
                  <a:lnTo>
                    <a:pt x="1951" y="915"/>
                  </a:lnTo>
                  <a:lnTo>
                    <a:pt x="1951" y="924"/>
                  </a:lnTo>
                  <a:lnTo>
                    <a:pt x="1951" y="934"/>
                  </a:lnTo>
                  <a:lnTo>
                    <a:pt x="1948" y="946"/>
                  </a:lnTo>
                  <a:lnTo>
                    <a:pt x="1948" y="962"/>
                  </a:lnTo>
                  <a:lnTo>
                    <a:pt x="1954" y="978"/>
                  </a:lnTo>
                  <a:lnTo>
                    <a:pt x="1967" y="991"/>
                  </a:lnTo>
                  <a:lnTo>
                    <a:pt x="1983" y="997"/>
                  </a:lnTo>
                  <a:lnTo>
                    <a:pt x="1998" y="997"/>
                  </a:lnTo>
                  <a:lnTo>
                    <a:pt x="2014" y="991"/>
                  </a:lnTo>
                  <a:lnTo>
                    <a:pt x="2027" y="978"/>
                  </a:lnTo>
                  <a:lnTo>
                    <a:pt x="2033" y="962"/>
                  </a:lnTo>
                  <a:lnTo>
                    <a:pt x="2036" y="946"/>
                  </a:lnTo>
                  <a:lnTo>
                    <a:pt x="2036" y="934"/>
                  </a:lnTo>
                  <a:lnTo>
                    <a:pt x="2036" y="918"/>
                  </a:lnTo>
                  <a:lnTo>
                    <a:pt x="2036" y="902"/>
                  </a:lnTo>
                  <a:lnTo>
                    <a:pt x="2030" y="845"/>
                  </a:lnTo>
                  <a:lnTo>
                    <a:pt x="2014" y="788"/>
                  </a:lnTo>
                  <a:lnTo>
                    <a:pt x="1986" y="738"/>
                  </a:lnTo>
                  <a:lnTo>
                    <a:pt x="1948" y="696"/>
                  </a:lnTo>
                  <a:lnTo>
                    <a:pt x="2052" y="696"/>
                  </a:lnTo>
                  <a:lnTo>
                    <a:pt x="2071" y="722"/>
                  </a:lnTo>
                  <a:lnTo>
                    <a:pt x="2090" y="750"/>
                  </a:lnTo>
                  <a:lnTo>
                    <a:pt x="2109" y="772"/>
                  </a:lnTo>
                  <a:lnTo>
                    <a:pt x="2134" y="798"/>
                  </a:lnTo>
                  <a:lnTo>
                    <a:pt x="2157" y="817"/>
                  </a:lnTo>
                  <a:lnTo>
                    <a:pt x="2185" y="839"/>
                  </a:lnTo>
                  <a:lnTo>
                    <a:pt x="2213" y="855"/>
                  </a:lnTo>
                  <a:lnTo>
                    <a:pt x="2242" y="870"/>
                  </a:lnTo>
                  <a:lnTo>
                    <a:pt x="2191" y="1016"/>
                  </a:lnTo>
                  <a:lnTo>
                    <a:pt x="2185" y="1019"/>
                  </a:lnTo>
                  <a:lnTo>
                    <a:pt x="2179" y="1022"/>
                  </a:lnTo>
                  <a:lnTo>
                    <a:pt x="2175" y="1029"/>
                  </a:lnTo>
                  <a:lnTo>
                    <a:pt x="2172" y="1035"/>
                  </a:lnTo>
                  <a:lnTo>
                    <a:pt x="2169" y="1044"/>
                  </a:lnTo>
                  <a:lnTo>
                    <a:pt x="2169" y="1054"/>
                  </a:lnTo>
                  <a:lnTo>
                    <a:pt x="2169" y="1063"/>
                  </a:lnTo>
                  <a:lnTo>
                    <a:pt x="2172" y="1073"/>
                  </a:lnTo>
                  <a:lnTo>
                    <a:pt x="2166" y="1086"/>
                  </a:lnTo>
                  <a:lnTo>
                    <a:pt x="2036" y="1016"/>
                  </a:lnTo>
                  <a:lnTo>
                    <a:pt x="2036" y="1016"/>
                  </a:lnTo>
                  <a:lnTo>
                    <a:pt x="2021" y="1013"/>
                  </a:lnTo>
                  <a:lnTo>
                    <a:pt x="2002" y="1013"/>
                  </a:lnTo>
                  <a:lnTo>
                    <a:pt x="1989" y="1022"/>
                  </a:lnTo>
                  <a:lnTo>
                    <a:pt x="1976" y="1035"/>
                  </a:lnTo>
                  <a:lnTo>
                    <a:pt x="1973" y="1051"/>
                  </a:lnTo>
                  <a:lnTo>
                    <a:pt x="1973" y="1067"/>
                  </a:lnTo>
                  <a:lnTo>
                    <a:pt x="1983" y="1082"/>
                  </a:lnTo>
                  <a:lnTo>
                    <a:pt x="1995" y="1092"/>
                  </a:lnTo>
                  <a:lnTo>
                    <a:pt x="2169" y="1184"/>
                  </a:lnTo>
                  <a:lnTo>
                    <a:pt x="2213" y="1209"/>
                  </a:lnTo>
                  <a:lnTo>
                    <a:pt x="2229" y="1162"/>
                  </a:lnTo>
                  <a:lnTo>
                    <a:pt x="2245" y="1120"/>
                  </a:lnTo>
                  <a:lnTo>
                    <a:pt x="2308" y="1152"/>
                  </a:lnTo>
                  <a:lnTo>
                    <a:pt x="2324" y="1067"/>
                  </a:lnTo>
                  <a:lnTo>
                    <a:pt x="2274" y="1038"/>
                  </a:lnTo>
                  <a:lnTo>
                    <a:pt x="2321" y="902"/>
                  </a:lnTo>
                  <a:lnTo>
                    <a:pt x="2330" y="905"/>
                  </a:lnTo>
                  <a:lnTo>
                    <a:pt x="2340" y="905"/>
                  </a:lnTo>
                  <a:lnTo>
                    <a:pt x="2346" y="905"/>
                  </a:lnTo>
                  <a:lnTo>
                    <a:pt x="2356" y="908"/>
                  </a:lnTo>
                  <a:lnTo>
                    <a:pt x="2372" y="826"/>
                  </a:lnTo>
                  <a:lnTo>
                    <a:pt x="2343" y="820"/>
                  </a:lnTo>
                  <a:lnTo>
                    <a:pt x="2315" y="810"/>
                  </a:lnTo>
                  <a:lnTo>
                    <a:pt x="2286" y="798"/>
                  </a:lnTo>
                  <a:lnTo>
                    <a:pt x="2261" y="785"/>
                  </a:lnTo>
                  <a:lnTo>
                    <a:pt x="2236" y="769"/>
                  </a:lnTo>
                  <a:lnTo>
                    <a:pt x="2210" y="753"/>
                  </a:lnTo>
                  <a:lnTo>
                    <a:pt x="2188" y="734"/>
                  </a:lnTo>
                  <a:lnTo>
                    <a:pt x="2169" y="712"/>
                  </a:lnTo>
                  <a:lnTo>
                    <a:pt x="2188" y="706"/>
                  </a:lnTo>
                  <a:lnTo>
                    <a:pt x="2207" y="700"/>
                  </a:lnTo>
                  <a:lnTo>
                    <a:pt x="2226" y="693"/>
                  </a:lnTo>
                  <a:lnTo>
                    <a:pt x="2248" y="687"/>
                  </a:lnTo>
                  <a:lnTo>
                    <a:pt x="2270" y="681"/>
                  </a:lnTo>
                  <a:lnTo>
                    <a:pt x="2293" y="677"/>
                  </a:lnTo>
                  <a:lnTo>
                    <a:pt x="2318" y="674"/>
                  </a:lnTo>
                  <a:lnTo>
                    <a:pt x="2340" y="671"/>
                  </a:lnTo>
                  <a:lnTo>
                    <a:pt x="2362" y="668"/>
                  </a:lnTo>
                  <a:lnTo>
                    <a:pt x="2384" y="668"/>
                  </a:lnTo>
                  <a:lnTo>
                    <a:pt x="2403" y="668"/>
                  </a:lnTo>
                  <a:lnTo>
                    <a:pt x="2425" y="668"/>
                  </a:lnTo>
                  <a:lnTo>
                    <a:pt x="2451" y="671"/>
                  </a:lnTo>
                  <a:lnTo>
                    <a:pt x="2476" y="674"/>
                  </a:lnTo>
                  <a:lnTo>
                    <a:pt x="2498" y="677"/>
                  </a:lnTo>
                  <a:lnTo>
                    <a:pt x="2520" y="684"/>
                  </a:lnTo>
                  <a:lnTo>
                    <a:pt x="2542" y="690"/>
                  </a:lnTo>
                  <a:lnTo>
                    <a:pt x="2564" y="696"/>
                  </a:lnTo>
                  <a:lnTo>
                    <a:pt x="2583" y="703"/>
                  </a:lnTo>
                  <a:lnTo>
                    <a:pt x="2602" y="709"/>
                  </a:lnTo>
                  <a:lnTo>
                    <a:pt x="2609" y="712"/>
                  </a:lnTo>
                  <a:lnTo>
                    <a:pt x="2612" y="712"/>
                  </a:lnTo>
                  <a:lnTo>
                    <a:pt x="2618" y="712"/>
                  </a:lnTo>
                  <a:lnTo>
                    <a:pt x="2621" y="712"/>
                  </a:lnTo>
                  <a:lnTo>
                    <a:pt x="2644" y="709"/>
                  </a:lnTo>
                  <a:lnTo>
                    <a:pt x="2662" y="700"/>
                  </a:lnTo>
                  <a:lnTo>
                    <a:pt x="2675" y="681"/>
                  </a:lnTo>
                  <a:lnTo>
                    <a:pt x="2681" y="658"/>
                  </a:lnTo>
                  <a:lnTo>
                    <a:pt x="2681" y="639"/>
                  </a:lnTo>
                  <a:lnTo>
                    <a:pt x="2675" y="624"/>
                  </a:lnTo>
                  <a:lnTo>
                    <a:pt x="2662" y="608"/>
                  </a:lnTo>
                  <a:lnTo>
                    <a:pt x="2647" y="598"/>
                  </a:lnTo>
                  <a:lnTo>
                    <a:pt x="2644" y="598"/>
                  </a:lnTo>
                  <a:lnTo>
                    <a:pt x="2621" y="589"/>
                  </a:lnTo>
                  <a:lnTo>
                    <a:pt x="2599" y="583"/>
                  </a:lnTo>
                  <a:lnTo>
                    <a:pt x="2574" y="573"/>
                  </a:lnTo>
                  <a:lnTo>
                    <a:pt x="2549" y="567"/>
                  </a:lnTo>
                  <a:lnTo>
                    <a:pt x="2523" y="564"/>
                  </a:lnTo>
                  <a:lnTo>
                    <a:pt x="2498" y="557"/>
                  </a:lnTo>
                  <a:lnTo>
                    <a:pt x="2470" y="557"/>
                  </a:lnTo>
                  <a:lnTo>
                    <a:pt x="2441" y="554"/>
                  </a:lnTo>
                  <a:lnTo>
                    <a:pt x="2425" y="554"/>
                  </a:lnTo>
                  <a:lnTo>
                    <a:pt x="2410" y="551"/>
                  </a:lnTo>
                  <a:lnTo>
                    <a:pt x="2394" y="551"/>
                  </a:lnTo>
                  <a:lnTo>
                    <a:pt x="2378" y="551"/>
                  </a:lnTo>
                  <a:lnTo>
                    <a:pt x="2362" y="554"/>
                  </a:lnTo>
                  <a:lnTo>
                    <a:pt x="2346" y="554"/>
                  </a:lnTo>
                  <a:lnTo>
                    <a:pt x="2334" y="554"/>
                  </a:lnTo>
                  <a:lnTo>
                    <a:pt x="2318" y="557"/>
                  </a:lnTo>
                  <a:lnTo>
                    <a:pt x="2289" y="560"/>
                  </a:lnTo>
                  <a:lnTo>
                    <a:pt x="2261" y="564"/>
                  </a:lnTo>
                  <a:lnTo>
                    <a:pt x="2236" y="570"/>
                  </a:lnTo>
                  <a:lnTo>
                    <a:pt x="2207" y="576"/>
                  </a:lnTo>
                  <a:lnTo>
                    <a:pt x="2182" y="583"/>
                  </a:lnTo>
                  <a:lnTo>
                    <a:pt x="2160" y="589"/>
                  </a:lnTo>
                  <a:lnTo>
                    <a:pt x="2138" y="598"/>
                  </a:lnTo>
                  <a:lnTo>
                    <a:pt x="2115" y="608"/>
                  </a:lnTo>
                  <a:lnTo>
                    <a:pt x="2115" y="608"/>
                  </a:lnTo>
                  <a:lnTo>
                    <a:pt x="2112" y="611"/>
                  </a:lnTo>
                  <a:lnTo>
                    <a:pt x="2112" y="611"/>
                  </a:lnTo>
                  <a:lnTo>
                    <a:pt x="2109" y="611"/>
                  </a:lnTo>
                  <a:lnTo>
                    <a:pt x="2109" y="614"/>
                  </a:lnTo>
                  <a:lnTo>
                    <a:pt x="2096" y="579"/>
                  </a:lnTo>
                  <a:lnTo>
                    <a:pt x="2087" y="545"/>
                  </a:lnTo>
                  <a:lnTo>
                    <a:pt x="2084" y="510"/>
                  </a:lnTo>
                  <a:lnTo>
                    <a:pt x="2081" y="475"/>
                  </a:lnTo>
                  <a:lnTo>
                    <a:pt x="2087" y="402"/>
                  </a:lnTo>
                  <a:lnTo>
                    <a:pt x="2109" y="336"/>
                  </a:lnTo>
                  <a:lnTo>
                    <a:pt x="2141" y="272"/>
                  </a:lnTo>
                  <a:lnTo>
                    <a:pt x="2185" y="219"/>
                  </a:lnTo>
                  <a:lnTo>
                    <a:pt x="2239" y="174"/>
                  </a:lnTo>
                  <a:lnTo>
                    <a:pt x="2299" y="143"/>
                  </a:lnTo>
                  <a:lnTo>
                    <a:pt x="2365" y="121"/>
                  </a:lnTo>
                  <a:lnTo>
                    <a:pt x="2438" y="114"/>
                  </a:lnTo>
                  <a:lnTo>
                    <a:pt x="2511" y="121"/>
                  </a:lnTo>
                  <a:lnTo>
                    <a:pt x="2577" y="143"/>
                  </a:lnTo>
                  <a:lnTo>
                    <a:pt x="2637" y="174"/>
                  </a:lnTo>
                  <a:lnTo>
                    <a:pt x="2691" y="219"/>
                  </a:lnTo>
                  <a:lnTo>
                    <a:pt x="2735" y="272"/>
                  </a:lnTo>
                  <a:lnTo>
                    <a:pt x="2767" y="336"/>
                  </a:lnTo>
                  <a:lnTo>
                    <a:pt x="2789" y="402"/>
                  </a:lnTo>
                  <a:lnTo>
                    <a:pt x="2795" y="475"/>
                  </a:lnTo>
                  <a:lnTo>
                    <a:pt x="2789" y="548"/>
                  </a:lnTo>
                  <a:lnTo>
                    <a:pt x="2767" y="614"/>
                  </a:lnTo>
                  <a:lnTo>
                    <a:pt x="2735" y="674"/>
                  </a:lnTo>
                  <a:lnTo>
                    <a:pt x="2691" y="725"/>
                  </a:lnTo>
                  <a:lnTo>
                    <a:pt x="2637" y="769"/>
                  </a:lnTo>
                  <a:lnTo>
                    <a:pt x="2577" y="801"/>
                  </a:lnTo>
                  <a:lnTo>
                    <a:pt x="2511" y="823"/>
                  </a:lnTo>
                  <a:lnTo>
                    <a:pt x="2438" y="829"/>
                  </a:lnTo>
                  <a:lnTo>
                    <a:pt x="2422" y="829"/>
                  </a:lnTo>
                  <a:lnTo>
                    <a:pt x="2406" y="829"/>
                  </a:lnTo>
                  <a:lnTo>
                    <a:pt x="2394" y="829"/>
                  </a:lnTo>
                  <a:lnTo>
                    <a:pt x="2378" y="826"/>
                  </a:lnTo>
                  <a:lnTo>
                    <a:pt x="2365" y="912"/>
                  </a:lnTo>
                  <a:lnTo>
                    <a:pt x="2381" y="915"/>
                  </a:lnTo>
                  <a:lnTo>
                    <a:pt x="2397" y="915"/>
                  </a:lnTo>
                  <a:lnTo>
                    <a:pt x="2413" y="915"/>
                  </a:lnTo>
                  <a:lnTo>
                    <a:pt x="2428" y="915"/>
                  </a:lnTo>
                  <a:lnTo>
                    <a:pt x="2365" y="1086"/>
                  </a:lnTo>
                  <a:lnTo>
                    <a:pt x="2346" y="1076"/>
                  </a:lnTo>
                  <a:lnTo>
                    <a:pt x="2334" y="1168"/>
                  </a:lnTo>
                  <a:lnTo>
                    <a:pt x="2368" y="1184"/>
                  </a:lnTo>
                  <a:lnTo>
                    <a:pt x="2410" y="1206"/>
                  </a:lnTo>
                  <a:lnTo>
                    <a:pt x="2428" y="1162"/>
                  </a:lnTo>
                  <a:lnTo>
                    <a:pt x="2523" y="908"/>
                  </a:lnTo>
                  <a:lnTo>
                    <a:pt x="2599" y="886"/>
                  </a:lnTo>
                  <a:lnTo>
                    <a:pt x="2666" y="855"/>
                  </a:lnTo>
                  <a:lnTo>
                    <a:pt x="2726" y="810"/>
                  </a:lnTo>
                  <a:lnTo>
                    <a:pt x="2780" y="757"/>
                  </a:lnTo>
                  <a:lnTo>
                    <a:pt x="2821" y="696"/>
                  </a:lnTo>
                  <a:lnTo>
                    <a:pt x="2852" y="627"/>
                  </a:lnTo>
                  <a:lnTo>
                    <a:pt x="2874" y="554"/>
                  </a:lnTo>
                  <a:lnTo>
                    <a:pt x="2881" y="475"/>
                  </a:lnTo>
                  <a:lnTo>
                    <a:pt x="2874" y="408"/>
                  </a:lnTo>
                  <a:lnTo>
                    <a:pt x="2862" y="345"/>
                  </a:lnTo>
                  <a:lnTo>
                    <a:pt x="2840" y="285"/>
                  </a:lnTo>
                  <a:lnTo>
                    <a:pt x="2808" y="231"/>
                  </a:lnTo>
                  <a:lnTo>
                    <a:pt x="2770" y="181"/>
                  </a:lnTo>
                  <a:lnTo>
                    <a:pt x="2726" y="136"/>
                  </a:lnTo>
                  <a:lnTo>
                    <a:pt x="2678" y="98"/>
                  </a:lnTo>
                  <a:lnTo>
                    <a:pt x="2621" y="7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48" name="Freeform 24"/>
            <p:cNvSpPr>
              <a:spLocks/>
            </p:cNvSpPr>
            <p:nvPr/>
          </p:nvSpPr>
          <p:spPr bwMode="auto">
            <a:xfrm>
              <a:off x="5082" y="2881"/>
              <a:ext cx="22" cy="86"/>
            </a:xfrm>
            <a:custGeom>
              <a:avLst/>
              <a:gdLst/>
              <a:ahLst/>
              <a:cxnLst>
                <a:cxn ang="0">
                  <a:pos x="22" y="0"/>
                </a:cxn>
                <a:cxn ang="0">
                  <a:pos x="19" y="0"/>
                </a:cxn>
                <a:cxn ang="0">
                  <a:pos x="19" y="0"/>
                </a:cxn>
                <a:cxn ang="0">
                  <a:pos x="19" y="0"/>
                </a:cxn>
                <a:cxn ang="0">
                  <a:pos x="16" y="0"/>
                </a:cxn>
                <a:cxn ang="0">
                  <a:pos x="0" y="82"/>
                </a:cxn>
                <a:cxn ang="0">
                  <a:pos x="3" y="82"/>
                </a:cxn>
                <a:cxn ang="0">
                  <a:pos x="6" y="82"/>
                </a:cxn>
                <a:cxn ang="0">
                  <a:pos x="6" y="82"/>
                </a:cxn>
                <a:cxn ang="0">
                  <a:pos x="9" y="86"/>
                </a:cxn>
                <a:cxn ang="0">
                  <a:pos x="22" y="0"/>
                </a:cxn>
              </a:cxnLst>
              <a:rect l="0" t="0" r="r" b="b"/>
              <a:pathLst>
                <a:path w="22" h="86">
                  <a:moveTo>
                    <a:pt x="22" y="0"/>
                  </a:moveTo>
                  <a:lnTo>
                    <a:pt x="19" y="0"/>
                  </a:lnTo>
                  <a:lnTo>
                    <a:pt x="19" y="0"/>
                  </a:lnTo>
                  <a:lnTo>
                    <a:pt x="19" y="0"/>
                  </a:lnTo>
                  <a:lnTo>
                    <a:pt x="16" y="0"/>
                  </a:lnTo>
                  <a:lnTo>
                    <a:pt x="0" y="82"/>
                  </a:lnTo>
                  <a:lnTo>
                    <a:pt x="3" y="82"/>
                  </a:lnTo>
                  <a:lnTo>
                    <a:pt x="6" y="82"/>
                  </a:lnTo>
                  <a:lnTo>
                    <a:pt x="6" y="82"/>
                  </a:lnTo>
                  <a:lnTo>
                    <a:pt x="9" y="86"/>
                  </a:lnTo>
                  <a:lnTo>
                    <a:pt x="22"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49" name="Freeform 25"/>
            <p:cNvSpPr>
              <a:spLocks/>
            </p:cNvSpPr>
            <p:nvPr/>
          </p:nvSpPr>
          <p:spPr bwMode="auto">
            <a:xfrm>
              <a:off x="5034" y="3122"/>
              <a:ext cx="38" cy="101"/>
            </a:xfrm>
            <a:custGeom>
              <a:avLst/>
              <a:gdLst/>
              <a:ahLst/>
              <a:cxnLst>
                <a:cxn ang="0">
                  <a:pos x="16" y="0"/>
                </a:cxn>
                <a:cxn ang="0">
                  <a:pos x="0" y="85"/>
                </a:cxn>
                <a:cxn ang="0">
                  <a:pos x="26" y="101"/>
                </a:cxn>
                <a:cxn ang="0">
                  <a:pos x="38" y="9"/>
                </a:cxn>
                <a:cxn ang="0">
                  <a:pos x="16" y="0"/>
                </a:cxn>
              </a:cxnLst>
              <a:rect l="0" t="0" r="r" b="b"/>
              <a:pathLst>
                <a:path w="38" h="101">
                  <a:moveTo>
                    <a:pt x="16" y="0"/>
                  </a:moveTo>
                  <a:lnTo>
                    <a:pt x="0" y="85"/>
                  </a:lnTo>
                  <a:lnTo>
                    <a:pt x="26" y="101"/>
                  </a:lnTo>
                  <a:lnTo>
                    <a:pt x="38" y="9"/>
                  </a:lnTo>
                  <a:lnTo>
                    <a:pt x="16"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50" name="Freeform 26"/>
            <p:cNvSpPr>
              <a:spLocks/>
            </p:cNvSpPr>
            <p:nvPr/>
          </p:nvSpPr>
          <p:spPr bwMode="auto">
            <a:xfrm>
              <a:off x="4784" y="2233"/>
              <a:ext cx="225" cy="221"/>
            </a:xfrm>
            <a:custGeom>
              <a:avLst/>
              <a:gdLst/>
              <a:ahLst/>
              <a:cxnLst>
                <a:cxn ang="0">
                  <a:pos x="111" y="221"/>
                </a:cxn>
                <a:cxn ang="0">
                  <a:pos x="133" y="218"/>
                </a:cxn>
                <a:cxn ang="0">
                  <a:pos x="155" y="212"/>
                </a:cxn>
                <a:cxn ang="0">
                  <a:pos x="174" y="202"/>
                </a:cxn>
                <a:cxn ang="0">
                  <a:pos x="193" y="189"/>
                </a:cxn>
                <a:cxn ang="0">
                  <a:pos x="206" y="170"/>
                </a:cxn>
                <a:cxn ang="0">
                  <a:pos x="216" y="151"/>
                </a:cxn>
                <a:cxn ang="0">
                  <a:pos x="222" y="132"/>
                </a:cxn>
                <a:cxn ang="0">
                  <a:pos x="225" y="110"/>
                </a:cxn>
                <a:cxn ang="0">
                  <a:pos x="222" y="88"/>
                </a:cxn>
                <a:cxn ang="0">
                  <a:pos x="216" y="69"/>
                </a:cxn>
                <a:cxn ang="0">
                  <a:pos x="206" y="50"/>
                </a:cxn>
                <a:cxn ang="0">
                  <a:pos x="193" y="31"/>
                </a:cxn>
                <a:cxn ang="0">
                  <a:pos x="174" y="19"/>
                </a:cxn>
                <a:cxn ang="0">
                  <a:pos x="155" y="9"/>
                </a:cxn>
                <a:cxn ang="0">
                  <a:pos x="133" y="3"/>
                </a:cxn>
                <a:cxn ang="0">
                  <a:pos x="111" y="0"/>
                </a:cxn>
                <a:cxn ang="0">
                  <a:pos x="89" y="3"/>
                </a:cxn>
                <a:cxn ang="0">
                  <a:pos x="70" y="9"/>
                </a:cxn>
                <a:cxn ang="0">
                  <a:pos x="51" y="19"/>
                </a:cxn>
                <a:cxn ang="0">
                  <a:pos x="32" y="31"/>
                </a:cxn>
                <a:cxn ang="0">
                  <a:pos x="19" y="50"/>
                </a:cxn>
                <a:cxn ang="0">
                  <a:pos x="10" y="69"/>
                </a:cxn>
                <a:cxn ang="0">
                  <a:pos x="4" y="88"/>
                </a:cxn>
                <a:cxn ang="0">
                  <a:pos x="0" y="110"/>
                </a:cxn>
                <a:cxn ang="0">
                  <a:pos x="4" y="132"/>
                </a:cxn>
                <a:cxn ang="0">
                  <a:pos x="10" y="151"/>
                </a:cxn>
                <a:cxn ang="0">
                  <a:pos x="19" y="170"/>
                </a:cxn>
                <a:cxn ang="0">
                  <a:pos x="32" y="189"/>
                </a:cxn>
                <a:cxn ang="0">
                  <a:pos x="51" y="202"/>
                </a:cxn>
                <a:cxn ang="0">
                  <a:pos x="70" y="212"/>
                </a:cxn>
                <a:cxn ang="0">
                  <a:pos x="89" y="218"/>
                </a:cxn>
                <a:cxn ang="0">
                  <a:pos x="111" y="221"/>
                </a:cxn>
              </a:cxnLst>
              <a:rect l="0" t="0" r="r" b="b"/>
              <a:pathLst>
                <a:path w="225" h="221">
                  <a:moveTo>
                    <a:pt x="111" y="221"/>
                  </a:moveTo>
                  <a:lnTo>
                    <a:pt x="133" y="218"/>
                  </a:lnTo>
                  <a:lnTo>
                    <a:pt x="155" y="212"/>
                  </a:lnTo>
                  <a:lnTo>
                    <a:pt x="174" y="202"/>
                  </a:lnTo>
                  <a:lnTo>
                    <a:pt x="193" y="189"/>
                  </a:lnTo>
                  <a:lnTo>
                    <a:pt x="206" y="170"/>
                  </a:lnTo>
                  <a:lnTo>
                    <a:pt x="216" y="151"/>
                  </a:lnTo>
                  <a:lnTo>
                    <a:pt x="222" y="132"/>
                  </a:lnTo>
                  <a:lnTo>
                    <a:pt x="225" y="110"/>
                  </a:lnTo>
                  <a:lnTo>
                    <a:pt x="222" y="88"/>
                  </a:lnTo>
                  <a:lnTo>
                    <a:pt x="216" y="69"/>
                  </a:lnTo>
                  <a:lnTo>
                    <a:pt x="206" y="50"/>
                  </a:lnTo>
                  <a:lnTo>
                    <a:pt x="193" y="31"/>
                  </a:lnTo>
                  <a:lnTo>
                    <a:pt x="174" y="19"/>
                  </a:lnTo>
                  <a:lnTo>
                    <a:pt x="155" y="9"/>
                  </a:lnTo>
                  <a:lnTo>
                    <a:pt x="133" y="3"/>
                  </a:lnTo>
                  <a:lnTo>
                    <a:pt x="111" y="0"/>
                  </a:lnTo>
                  <a:lnTo>
                    <a:pt x="89" y="3"/>
                  </a:lnTo>
                  <a:lnTo>
                    <a:pt x="70" y="9"/>
                  </a:lnTo>
                  <a:lnTo>
                    <a:pt x="51" y="19"/>
                  </a:lnTo>
                  <a:lnTo>
                    <a:pt x="32" y="31"/>
                  </a:lnTo>
                  <a:lnTo>
                    <a:pt x="19" y="50"/>
                  </a:lnTo>
                  <a:lnTo>
                    <a:pt x="10" y="69"/>
                  </a:lnTo>
                  <a:lnTo>
                    <a:pt x="4" y="88"/>
                  </a:lnTo>
                  <a:lnTo>
                    <a:pt x="0" y="110"/>
                  </a:lnTo>
                  <a:lnTo>
                    <a:pt x="4" y="132"/>
                  </a:lnTo>
                  <a:lnTo>
                    <a:pt x="10" y="151"/>
                  </a:lnTo>
                  <a:lnTo>
                    <a:pt x="19" y="170"/>
                  </a:lnTo>
                  <a:lnTo>
                    <a:pt x="32" y="189"/>
                  </a:lnTo>
                  <a:lnTo>
                    <a:pt x="51" y="202"/>
                  </a:lnTo>
                  <a:lnTo>
                    <a:pt x="70" y="212"/>
                  </a:lnTo>
                  <a:lnTo>
                    <a:pt x="89" y="218"/>
                  </a:lnTo>
                  <a:lnTo>
                    <a:pt x="111" y="221"/>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51" name="Freeform 27"/>
            <p:cNvSpPr>
              <a:spLocks/>
            </p:cNvSpPr>
            <p:nvPr/>
          </p:nvSpPr>
          <p:spPr bwMode="auto">
            <a:xfrm>
              <a:off x="4759" y="2207"/>
              <a:ext cx="278" cy="272"/>
            </a:xfrm>
            <a:custGeom>
              <a:avLst/>
              <a:gdLst/>
              <a:ahLst/>
              <a:cxnLst>
                <a:cxn ang="0">
                  <a:pos x="136" y="272"/>
                </a:cxn>
                <a:cxn ang="0">
                  <a:pos x="165" y="269"/>
                </a:cxn>
                <a:cxn ang="0">
                  <a:pos x="193" y="263"/>
                </a:cxn>
                <a:cxn ang="0">
                  <a:pos x="215" y="250"/>
                </a:cxn>
                <a:cxn ang="0">
                  <a:pos x="237" y="231"/>
                </a:cxn>
                <a:cxn ang="0">
                  <a:pos x="253" y="212"/>
                </a:cxn>
                <a:cxn ang="0">
                  <a:pos x="266" y="190"/>
                </a:cxn>
                <a:cxn ang="0">
                  <a:pos x="275" y="165"/>
                </a:cxn>
                <a:cxn ang="0">
                  <a:pos x="278" y="136"/>
                </a:cxn>
                <a:cxn ang="0">
                  <a:pos x="275" y="108"/>
                </a:cxn>
                <a:cxn ang="0">
                  <a:pos x="266" y="82"/>
                </a:cxn>
                <a:cxn ang="0">
                  <a:pos x="253" y="60"/>
                </a:cxn>
                <a:cxn ang="0">
                  <a:pos x="237" y="38"/>
                </a:cxn>
                <a:cxn ang="0">
                  <a:pos x="215" y="22"/>
                </a:cxn>
                <a:cxn ang="0">
                  <a:pos x="193" y="10"/>
                </a:cxn>
                <a:cxn ang="0">
                  <a:pos x="165" y="3"/>
                </a:cxn>
                <a:cxn ang="0">
                  <a:pos x="136" y="0"/>
                </a:cxn>
                <a:cxn ang="0">
                  <a:pos x="111" y="3"/>
                </a:cxn>
                <a:cxn ang="0">
                  <a:pos x="86" y="10"/>
                </a:cxn>
                <a:cxn ang="0">
                  <a:pos x="60" y="22"/>
                </a:cxn>
                <a:cxn ang="0">
                  <a:pos x="41" y="38"/>
                </a:cxn>
                <a:cxn ang="0">
                  <a:pos x="25" y="60"/>
                </a:cxn>
                <a:cxn ang="0">
                  <a:pos x="10" y="82"/>
                </a:cxn>
                <a:cxn ang="0">
                  <a:pos x="3" y="108"/>
                </a:cxn>
                <a:cxn ang="0">
                  <a:pos x="0" y="136"/>
                </a:cxn>
                <a:cxn ang="0">
                  <a:pos x="3" y="165"/>
                </a:cxn>
                <a:cxn ang="0">
                  <a:pos x="10" y="190"/>
                </a:cxn>
                <a:cxn ang="0">
                  <a:pos x="25" y="212"/>
                </a:cxn>
                <a:cxn ang="0">
                  <a:pos x="41" y="231"/>
                </a:cxn>
                <a:cxn ang="0">
                  <a:pos x="60" y="250"/>
                </a:cxn>
                <a:cxn ang="0">
                  <a:pos x="86" y="263"/>
                </a:cxn>
                <a:cxn ang="0">
                  <a:pos x="111" y="269"/>
                </a:cxn>
                <a:cxn ang="0">
                  <a:pos x="136" y="272"/>
                </a:cxn>
              </a:cxnLst>
              <a:rect l="0" t="0" r="r" b="b"/>
              <a:pathLst>
                <a:path w="278" h="272">
                  <a:moveTo>
                    <a:pt x="136" y="272"/>
                  </a:moveTo>
                  <a:lnTo>
                    <a:pt x="165" y="269"/>
                  </a:lnTo>
                  <a:lnTo>
                    <a:pt x="193" y="263"/>
                  </a:lnTo>
                  <a:lnTo>
                    <a:pt x="215" y="250"/>
                  </a:lnTo>
                  <a:lnTo>
                    <a:pt x="237" y="231"/>
                  </a:lnTo>
                  <a:lnTo>
                    <a:pt x="253" y="212"/>
                  </a:lnTo>
                  <a:lnTo>
                    <a:pt x="266" y="190"/>
                  </a:lnTo>
                  <a:lnTo>
                    <a:pt x="275" y="165"/>
                  </a:lnTo>
                  <a:lnTo>
                    <a:pt x="278" y="136"/>
                  </a:lnTo>
                  <a:lnTo>
                    <a:pt x="275" y="108"/>
                  </a:lnTo>
                  <a:lnTo>
                    <a:pt x="266" y="82"/>
                  </a:lnTo>
                  <a:lnTo>
                    <a:pt x="253" y="60"/>
                  </a:lnTo>
                  <a:lnTo>
                    <a:pt x="237" y="38"/>
                  </a:lnTo>
                  <a:lnTo>
                    <a:pt x="215" y="22"/>
                  </a:lnTo>
                  <a:lnTo>
                    <a:pt x="193" y="10"/>
                  </a:lnTo>
                  <a:lnTo>
                    <a:pt x="165" y="3"/>
                  </a:lnTo>
                  <a:lnTo>
                    <a:pt x="136" y="0"/>
                  </a:lnTo>
                  <a:lnTo>
                    <a:pt x="111" y="3"/>
                  </a:lnTo>
                  <a:lnTo>
                    <a:pt x="86" y="10"/>
                  </a:lnTo>
                  <a:lnTo>
                    <a:pt x="60" y="22"/>
                  </a:lnTo>
                  <a:lnTo>
                    <a:pt x="41" y="38"/>
                  </a:lnTo>
                  <a:lnTo>
                    <a:pt x="25" y="60"/>
                  </a:lnTo>
                  <a:lnTo>
                    <a:pt x="10" y="82"/>
                  </a:lnTo>
                  <a:lnTo>
                    <a:pt x="3" y="108"/>
                  </a:lnTo>
                  <a:lnTo>
                    <a:pt x="0" y="136"/>
                  </a:lnTo>
                  <a:lnTo>
                    <a:pt x="3" y="165"/>
                  </a:lnTo>
                  <a:lnTo>
                    <a:pt x="10" y="190"/>
                  </a:lnTo>
                  <a:lnTo>
                    <a:pt x="25" y="212"/>
                  </a:lnTo>
                  <a:lnTo>
                    <a:pt x="41" y="231"/>
                  </a:lnTo>
                  <a:lnTo>
                    <a:pt x="60" y="250"/>
                  </a:lnTo>
                  <a:lnTo>
                    <a:pt x="86" y="263"/>
                  </a:lnTo>
                  <a:lnTo>
                    <a:pt x="111" y="269"/>
                  </a:lnTo>
                  <a:lnTo>
                    <a:pt x="136" y="27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52" name="Freeform 28"/>
            <p:cNvSpPr>
              <a:spLocks/>
            </p:cNvSpPr>
            <p:nvPr/>
          </p:nvSpPr>
          <p:spPr bwMode="auto">
            <a:xfrm>
              <a:off x="4810" y="2258"/>
              <a:ext cx="174" cy="171"/>
            </a:xfrm>
            <a:custGeom>
              <a:avLst/>
              <a:gdLst/>
              <a:ahLst/>
              <a:cxnLst>
                <a:cxn ang="0">
                  <a:pos x="0" y="85"/>
                </a:cxn>
                <a:cxn ang="0">
                  <a:pos x="6" y="50"/>
                </a:cxn>
                <a:cxn ang="0">
                  <a:pos x="25" y="25"/>
                </a:cxn>
                <a:cxn ang="0">
                  <a:pos x="54" y="6"/>
                </a:cxn>
                <a:cxn ang="0">
                  <a:pos x="85" y="0"/>
                </a:cxn>
                <a:cxn ang="0">
                  <a:pos x="120" y="6"/>
                </a:cxn>
                <a:cxn ang="0">
                  <a:pos x="148" y="25"/>
                </a:cxn>
                <a:cxn ang="0">
                  <a:pos x="167" y="50"/>
                </a:cxn>
                <a:cxn ang="0">
                  <a:pos x="174" y="85"/>
                </a:cxn>
                <a:cxn ang="0">
                  <a:pos x="167" y="120"/>
                </a:cxn>
                <a:cxn ang="0">
                  <a:pos x="148" y="145"/>
                </a:cxn>
                <a:cxn ang="0">
                  <a:pos x="120" y="164"/>
                </a:cxn>
                <a:cxn ang="0">
                  <a:pos x="85" y="171"/>
                </a:cxn>
                <a:cxn ang="0">
                  <a:pos x="54" y="164"/>
                </a:cxn>
                <a:cxn ang="0">
                  <a:pos x="25" y="145"/>
                </a:cxn>
                <a:cxn ang="0">
                  <a:pos x="6" y="120"/>
                </a:cxn>
                <a:cxn ang="0">
                  <a:pos x="0" y="85"/>
                </a:cxn>
              </a:cxnLst>
              <a:rect l="0" t="0" r="r" b="b"/>
              <a:pathLst>
                <a:path w="174" h="171">
                  <a:moveTo>
                    <a:pt x="0" y="85"/>
                  </a:moveTo>
                  <a:lnTo>
                    <a:pt x="6" y="50"/>
                  </a:lnTo>
                  <a:lnTo>
                    <a:pt x="25" y="25"/>
                  </a:lnTo>
                  <a:lnTo>
                    <a:pt x="54" y="6"/>
                  </a:lnTo>
                  <a:lnTo>
                    <a:pt x="85" y="0"/>
                  </a:lnTo>
                  <a:lnTo>
                    <a:pt x="120" y="6"/>
                  </a:lnTo>
                  <a:lnTo>
                    <a:pt x="148" y="25"/>
                  </a:lnTo>
                  <a:lnTo>
                    <a:pt x="167" y="50"/>
                  </a:lnTo>
                  <a:lnTo>
                    <a:pt x="174" y="85"/>
                  </a:lnTo>
                  <a:lnTo>
                    <a:pt x="167" y="120"/>
                  </a:lnTo>
                  <a:lnTo>
                    <a:pt x="148" y="145"/>
                  </a:lnTo>
                  <a:lnTo>
                    <a:pt x="120" y="164"/>
                  </a:lnTo>
                  <a:lnTo>
                    <a:pt x="85" y="171"/>
                  </a:lnTo>
                  <a:lnTo>
                    <a:pt x="54" y="164"/>
                  </a:lnTo>
                  <a:lnTo>
                    <a:pt x="25" y="145"/>
                  </a:lnTo>
                  <a:lnTo>
                    <a:pt x="6" y="120"/>
                  </a:lnTo>
                  <a:lnTo>
                    <a:pt x="0" y="8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53" name="Freeform 29"/>
            <p:cNvSpPr>
              <a:spLocks/>
            </p:cNvSpPr>
            <p:nvPr/>
          </p:nvSpPr>
          <p:spPr bwMode="auto">
            <a:xfrm>
              <a:off x="3323" y="2233"/>
              <a:ext cx="228" cy="221"/>
            </a:xfrm>
            <a:custGeom>
              <a:avLst/>
              <a:gdLst/>
              <a:ahLst/>
              <a:cxnLst>
                <a:cxn ang="0">
                  <a:pos x="114" y="221"/>
                </a:cxn>
                <a:cxn ang="0">
                  <a:pos x="92" y="218"/>
                </a:cxn>
                <a:cxn ang="0">
                  <a:pos x="70" y="212"/>
                </a:cxn>
                <a:cxn ang="0">
                  <a:pos x="51" y="202"/>
                </a:cxn>
                <a:cxn ang="0">
                  <a:pos x="35" y="189"/>
                </a:cxn>
                <a:cxn ang="0">
                  <a:pos x="19" y="170"/>
                </a:cxn>
                <a:cxn ang="0">
                  <a:pos x="10" y="151"/>
                </a:cxn>
                <a:cxn ang="0">
                  <a:pos x="4" y="132"/>
                </a:cxn>
                <a:cxn ang="0">
                  <a:pos x="0" y="110"/>
                </a:cxn>
                <a:cxn ang="0">
                  <a:pos x="4" y="88"/>
                </a:cxn>
                <a:cxn ang="0">
                  <a:pos x="10" y="69"/>
                </a:cxn>
                <a:cxn ang="0">
                  <a:pos x="19" y="50"/>
                </a:cxn>
                <a:cxn ang="0">
                  <a:pos x="35" y="31"/>
                </a:cxn>
                <a:cxn ang="0">
                  <a:pos x="51" y="19"/>
                </a:cxn>
                <a:cxn ang="0">
                  <a:pos x="70" y="9"/>
                </a:cxn>
                <a:cxn ang="0">
                  <a:pos x="92" y="3"/>
                </a:cxn>
                <a:cxn ang="0">
                  <a:pos x="114" y="0"/>
                </a:cxn>
                <a:cxn ang="0">
                  <a:pos x="136" y="3"/>
                </a:cxn>
                <a:cxn ang="0">
                  <a:pos x="159" y="9"/>
                </a:cxn>
                <a:cxn ang="0">
                  <a:pos x="178" y="19"/>
                </a:cxn>
                <a:cxn ang="0">
                  <a:pos x="197" y="31"/>
                </a:cxn>
                <a:cxn ang="0">
                  <a:pos x="209" y="50"/>
                </a:cxn>
                <a:cxn ang="0">
                  <a:pos x="219" y="69"/>
                </a:cxn>
                <a:cxn ang="0">
                  <a:pos x="225" y="88"/>
                </a:cxn>
                <a:cxn ang="0">
                  <a:pos x="228" y="110"/>
                </a:cxn>
                <a:cxn ang="0">
                  <a:pos x="225" y="132"/>
                </a:cxn>
                <a:cxn ang="0">
                  <a:pos x="219" y="151"/>
                </a:cxn>
                <a:cxn ang="0">
                  <a:pos x="209" y="170"/>
                </a:cxn>
                <a:cxn ang="0">
                  <a:pos x="197" y="189"/>
                </a:cxn>
                <a:cxn ang="0">
                  <a:pos x="178" y="202"/>
                </a:cxn>
                <a:cxn ang="0">
                  <a:pos x="159" y="212"/>
                </a:cxn>
                <a:cxn ang="0">
                  <a:pos x="136" y="218"/>
                </a:cxn>
                <a:cxn ang="0">
                  <a:pos x="114" y="221"/>
                </a:cxn>
              </a:cxnLst>
              <a:rect l="0" t="0" r="r" b="b"/>
              <a:pathLst>
                <a:path w="228" h="221">
                  <a:moveTo>
                    <a:pt x="114" y="221"/>
                  </a:moveTo>
                  <a:lnTo>
                    <a:pt x="92" y="218"/>
                  </a:lnTo>
                  <a:lnTo>
                    <a:pt x="70" y="212"/>
                  </a:lnTo>
                  <a:lnTo>
                    <a:pt x="51" y="202"/>
                  </a:lnTo>
                  <a:lnTo>
                    <a:pt x="35" y="189"/>
                  </a:lnTo>
                  <a:lnTo>
                    <a:pt x="19" y="170"/>
                  </a:lnTo>
                  <a:lnTo>
                    <a:pt x="10" y="151"/>
                  </a:lnTo>
                  <a:lnTo>
                    <a:pt x="4" y="132"/>
                  </a:lnTo>
                  <a:lnTo>
                    <a:pt x="0" y="110"/>
                  </a:lnTo>
                  <a:lnTo>
                    <a:pt x="4" y="88"/>
                  </a:lnTo>
                  <a:lnTo>
                    <a:pt x="10" y="69"/>
                  </a:lnTo>
                  <a:lnTo>
                    <a:pt x="19" y="50"/>
                  </a:lnTo>
                  <a:lnTo>
                    <a:pt x="35" y="31"/>
                  </a:lnTo>
                  <a:lnTo>
                    <a:pt x="51" y="19"/>
                  </a:lnTo>
                  <a:lnTo>
                    <a:pt x="70" y="9"/>
                  </a:lnTo>
                  <a:lnTo>
                    <a:pt x="92" y="3"/>
                  </a:lnTo>
                  <a:lnTo>
                    <a:pt x="114" y="0"/>
                  </a:lnTo>
                  <a:lnTo>
                    <a:pt x="136" y="3"/>
                  </a:lnTo>
                  <a:lnTo>
                    <a:pt x="159" y="9"/>
                  </a:lnTo>
                  <a:lnTo>
                    <a:pt x="178" y="19"/>
                  </a:lnTo>
                  <a:lnTo>
                    <a:pt x="197" y="31"/>
                  </a:lnTo>
                  <a:lnTo>
                    <a:pt x="209" y="50"/>
                  </a:lnTo>
                  <a:lnTo>
                    <a:pt x="219" y="69"/>
                  </a:lnTo>
                  <a:lnTo>
                    <a:pt x="225" y="88"/>
                  </a:lnTo>
                  <a:lnTo>
                    <a:pt x="228" y="110"/>
                  </a:lnTo>
                  <a:lnTo>
                    <a:pt x="225" y="132"/>
                  </a:lnTo>
                  <a:lnTo>
                    <a:pt x="219" y="151"/>
                  </a:lnTo>
                  <a:lnTo>
                    <a:pt x="209" y="170"/>
                  </a:lnTo>
                  <a:lnTo>
                    <a:pt x="197" y="189"/>
                  </a:lnTo>
                  <a:lnTo>
                    <a:pt x="178" y="202"/>
                  </a:lnTo>
                  <a:lnTo>
                    <a:pt x="159" y="212"/>
                  </a:lnTo>
                  <a:lnTo>
                    <a:pt x="136" y="218"/>
                  </a:lnTo>
                  <a:lnTo>
                    <a:pt x="114" y="221"/>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54" name="Freeform 30"/>
            <p:cNvSpPr>
              <a:spLocks/>
            </p:cNvSpPr>
            <p:nvPr/>
          </p:nvSpPr>
          <p:spPr bwMode="auto">
            <a:xfrm>
              <a:off x="3295" y="2207"/>
              <a:ext cx="281" cy="272"/>
            </a:xfrm>
            <a:custGeom>
              <a:avLst/>
              <a:gdLst/>
              <a:ahLst/>
              <a:cxnLst>
                <a:cxn ang="0">
                  <a:pos x="281" y="136"/>
                </a:cxn>
                <a:cxn ang="0">
                  <a:pos x="278" y="108"/>
                </a:cxn>
                <a:cxn ang="0">
                  <a:pos x="272" y="82"/>
                </a:cxn>
                <a:cxn ang="0">
                  <a:pos x="256" y="60"/>
                </a:cxn>
                <a:cxn ang="0">
                  <a:pos x="240" y="38"/>
                </a:cxn>
                <a:cxn ang="0">
                  <a:pos x="218" y="22"/>
                </a:cxn>
                <a:cxn ang="0">
                  <a:pos x="196" y="10"/>
                </a:cxn>
                <a:cxn ang="0">
                  <a:pos x="171" y="3"/>
                </a:cxn>
                <a:cxn ang="0">
                  <a:pos x="142" y="0"/>
                </a:cxn>
                <a:cxn ang="0">
                  <a:pos x="114" y="3"/>
                </a:cxn>
                <a:cxn ang="0">
                  <a:pos x="85" y="10"/>
                </a:cxn>
                <a:cxn ang="0">
                  <a:pos x="63" y="22"/>
                </a:cxn>
                <a:cxn ang="0">
                  <a:pos x="41" y="38"/>
                </a:cxn>
                <a:cxn ang="0">
                  <a:pos x="25" y="60"/>
                </a:cxn>
                <a:cxn ang="0">
                  <a:pos x="13" y="82"/>
                </a:cxn>
                <a:cxn ang="0">
                  <a:pos x="3" y="108"/>
                </a:cxn>
                <a:cxn ang="0">
                  <a:pos x="0" y="136"/>
                </a:cxn>
                <a:cxn ang="0">
                  <a:pos x="3" y="165"/>
                </a:cxn>
                <a:cxn ang="0">
                  <a:pos x="13" y="190"/>
                </a:cxn>
                <a:cxn ang="0">
                  <a:pos x="25" y="212"/>
                </a:cxn>
                <a:cxn ang="0">
                  <a:pos x="41" y="231"/>
                </a:cxn>
                <a:cxn ang="0">
                  <a:pos x="63" y="250"/>
                </a:cxn>
                <a:cxn ang="0">
                  <a:pos x="85" y="263"/>
                </a:cxn>
                <a:cxn ang="0">
                  <a:pos x="114" y="269"/>
                </a:cxn>
                <a:cxn ang="0">
                  <a:pos x="142" y="272"/>
                </a:cxn>
                <a:cxn ang="0">
                  <a:pos x="171" y="269"/>
                </a:cxn>
                <a:cxn ang="0">
                  <a:pos x="196" y="263"/>
                </a:cxn>
                <a:cxn ang="0">
                  <a:pos x="218" y="250"/>
                </a:cxn>
                <a:cxn ang="0">
                  <a:pos x="240" y="231"/>
                </a:cxn>
                <a:cxn ang="0">
                  <a:pos x="256" y="212"/>
                </a:cxn>
                <a:cxn ang="0">
                  <a:pos x="272" y="190"/>
                </a:cxn>
                <a:cxn ang="0">
                  <a:pos x="278" y="165"/>
                </a:cxn>
                <a:cxn ang="0">
                  <a:pos x="281" y="136"/>
                </a:cxn>
              </a:cxnLst>
              <a:rect l="0" t="0" r="r" b="b"/>
              <a:pathLst>
                <a:path w="281" h="272">
                  <a:moveTo>
                    <a:pt x="281" y="136"/>
                  </a:moveTo>
                  <a:lnTo>
                    <a:pt x="278" y="108"/>
                  </a:lnTo>
                  <a:lnTo>
                    <a:pt x="272" y="82"/>
                  </a:lnTo>
                  <a:lnTo>
                    <a:pt x="256" y="60"/>
                  </a:lnTo>
                  <a:lnTo>
                    <a:pt x="240" y="38"/>
                  </a:lnTo>
                  <a:lnTo>
                    <a:pt x="218" y="22"/>
                  </a:lnTo>
                  <a:lnTo>
                    <a:pt x="196" y="10"/>
                  </a:lnTo>
                  <a:lnTo>
                    <a:pt x="171" y="3"/>
                  </a:lnTo>
                  <a:lnTo>
                    <a:pt x="142" y="0"/>
                  </a:lnTo>
                  <a:lnTo>
                    <a:pt x="114" y="3"/>
                  </a:lnTo>
                  <a:lnTo>
                    <a:pt x="85" y="10"/>
                  </a:lnTo>
                  <a:lnTo>
                    <a:pt x="63" y="22"/>
                  </a:lnTo>
                  <a:lnTo>
                    <a:pt x="41" y="38"/>
                  </a:lnTo>
                  <a:lnTo>
                    <a:pt x="25" y="60"/>
                  </a:lnTo>
                  <a:lnTo>
                    <a:pt x="13" y="82"/>
                  </a:lnTo>
                  <a:lnTo>
                    <a:pt x="3" y="108"/>
                  </a:lnTo>
                  <a:lnTo>
                    <a:pt x="0" y="136"/>
                  </a:lnTo>
                  <a:lnTo>
                    <a:pt x="3" y="165"/>
                  </a:lnTo>
                  <a:lnTo>
                    <a:pt x="13" y="190"/>
                  </a:lnTo>
                  <a:lnTo>
                    <a:pt x="25" y="212"/>
                  </a:lnTo>
                  <a:lnTo>
                    <a:pt x="41" y="231"/>
                  </a:lnTo>
                  <a:lnTo>
                    <a:pt x="63" y="250"/>
                  </a:lnTo>
                  <a:lnTo>
                    <a:pt x="85" y="263"/>
                  </a:lnTo>
                  <a:lnTo>
                    <a:pt x="114" y="269"/>
                  </a:lnTo>
                  <a:lnTo>
                    <a:pt x="142" y="272"/>
                  </a:lnTo>
                  <a:lnTo>
                    <a:pt x="171" y="269"/>
                  </a:lnTo>
                  <a:lnTo>
                    <a:pt x="196" y="263"/>
                  </a:lnTo>
                  <a:lnTo>
                    <a:pt x="218" y="250"/>
                  </a:lnTo>
                  <a:lnTo>
                    <a:pt x="240" y="231"/>
                  </a:lnTo>
                  <a:lnTo>
                    <a:pt x="256" y="212"/>
                  </a:lnTo>
                  <a:lnTo>
                    <a:pt x="272" y="190"/>
                  </a:lnTo>
                  <a:lnTo>
                    <a:pt x="278" y="165"/>
                  </a:lnTo>
                  <a:lnTo>
                    <a:pt x="281" y="13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55" name="Freeform 31"/>
            <p:cNvSpPr>
              <a:spLocks/>
            </p:cNvSpPr>
            <p:nvPr/>
          </p:nvSpPr>
          <p:spPr bwMode="auto">
            <a:xfrm>
              <a:off x="3349" y="2258"/>
              <a:ext cx="177" cy="171"/>
            </a:xfrm>
            <a:custGeom>
              <a:avLst/>
              <a:gdLst/>
              <a:ahLst/>
              <a:cxnLst>
                <a:cxn ang="0">
                  <a:pos x="88" y="171"/>
                </a:cxn>
                <a:cxn ang="0">
                  <a:pos x="54" y="164"/>
                </a:cxn>
                <a:cxn ang="0">
                  <a:pos x="25" y="145"/>
                </a:cxn>
                <a:cxn ang="0">
                  <a:pos x="6" y="120"/>
                </a:cxn>
                <a:cxn ang="0">
                  <a:pos x="0" y="85"/>
                </a:cxn>
                <a:cxn ang="0">
                  <a:pos x="6" y="50"/>
                </a:cxn>
                <a:cxn ang="0">
                  <a:pos x="25" y="25"/>
                </a:cxn>
                <a:cxn ang="0">
                  <a:pos x="54" y="6"/>
                </a:cxn>
                <a:cxn ang="0">
                  <a:pos x="88" y="0"/>
                </a:cxn>
                <a:cxn ang="0">
                  <a:pos x="123" y="6"/>
                </a:cxn>
                <a:cxn ang="0">
                  <a:pos x="152" y="25"/>
                </a:cxn>
                <a:cxn ang="0">
                  <a:pos x="171" y="50"/>
                </a:cxn>
                <a:cxn ang="0">
                  <a:pos x="177" y="85"/>
                </a:cxn>
                <a:cxn ang="0">
                  <a:pos x="171" y="120"/>
                </a:cxn>
                <a:cxn ang="0">
                  <a:pos x="152" y="145"/>
                </a:cxn>
                <a:cxn ang="0">
                  <a:pos x="123" y="164"/>
                </a:cxn>
                <a:cxn ang="0">
                  <a:pos x="88" y="171"/>
                </a:cxn>
              </a:cxnLst>
              <a:rect l="0" t="0" r="r" b="b"/>
              <a:pathLst>
                <a:path w="177" h="171">
                  <a:moveTo>
                    <a:pt x="88" y="171"/>
                  </a:moveTo>
                  <a:lnTo>
                    <a:pt x="54" y="164"/>
                  </a:lnTo>
                  <a:lnTo>
                    <a:pt x="25" y="145"/>
                  </a:lnTo>
                  <a:lnTo>
                    <a:pt x="6" y="120"/>
                  </a:lnTo>
                  <a:lnTo>
                    <a:pt x="0" y="85"/>
                  </a:lnTo>
                  <a:lnTo>
                    <a:pt x="6" y="50"/>
                  </a:lnTo>
                  <a:lnTo>
                    <a:pt x="25" y="25"/>
                  </a:lnTo>
                  <a:lnTo>
                    <a:pt x="54" y="6"/>
                  </a:lnTo>
                  <a:lnTo>
                    <a:pt x="88" y="0"/>
                  </a:lnTo>
                  <a:lnTo>
                    <a:pt x="123" y="6"/>
                  </a:lnTo>
                  <a:lnTo>
                    <a:pt x="152" y="25"/>
                  </a:lnTo>
                  <a:lnTo>
                    <a:pt x="171" y="50"/>
                  </a:lnTo>
                  <a:lnTo>
                    <a:pt x="177" y="85"/>
                  </a:lnTo>
                  <a:lnTo>
                    <a:pt x="171" y="120"/>
                  </a:lnTo>
                  <a:lnTo>
                    <a:pt x="152" y="145"/>
                  </a:lnTo>
                  <a:lnTo>
                    <a:pt x="123" y="164"/>
                  </a:lnTo>
                  <a:lnTo>
                    <a:pt x="88" y="171"/>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56" name="Freeform 32"/>
            <p:cNvSpPr>
              <a:spLocks/>
            </p:cNvSpPr>
            <p:nvPr/>
          </p:nvSpPr>
          <p:spPr bwMode="auto">
            <a:xfrm>
              <a:off x="3282" y="3112"/>
              <a:ext cx="41" cy="98"/>
            </a:xfrm>
            <a:custGeom>
              <a:avLst/>
              <a:gdLst/>
              <a:ahLst/>
              <a:cxnLst>
                <a:cxn ang="0">
                  <a:pos x="0" y="10"/>
                </a:cxn>
                <a:cxn ang="0">
                  <a:pos x="13" y="98"/>
                </a:cxn>
                <a:cxn ang="0">
                  <a:pos x="41" y="86"/>
                </a:cxn>
                <a:cxn ang="0">
                  <a:pos x="19" y="0"/>
                </a:cxn>
                <a:cxn ang="0">
                  <a:pos x="0" y="10"/>
                </a:cxn>
              </a:cxnLst>
              <a:rect l="0" t="0" r="r" b="b"/>
              <a:pathLst>
                <a:path w="41" h="98">
                  <a:moveTo>
                    <a:pt x="0" y="10"/>
                  </a:moveTo>
                  <a:lnTo>
                    <a:pt x="13" y="98"/>
                  </a:lnTo>
                  <a:lnTo>
                    <a:pt x="41" y="86"/>
                  </a:lnTo>
                  <a:lnTo>
                    <a:pt x="19" y="0"/>
                  </a:lnTo>
                  <a:lnTo>
                    <a:pt x="0" y="1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57" name="Freeform 33"/>
            <p:cNvSpPr>
              <a:spLocks/>
            </p:cNvSpPr>
            <p:nvPr/>
          </p:nvSpPr>
          <p:spPr bwMode="auto">
            <a:xfrm>
              <a:off x="3241" y="2878"/>
              <a:ext cx="26" cy="85"/>
            </a:xfrm>
            <a:custGeom>
              <a:avLst/>
              <a:gdLst/>
              <a:ahLst/>
              <a:cxnLst>
                <a:cxn ang="0">
                  <a:pos x="3" y="0"/>
                </a:cxn>
                <a:cxn ang="0">
                  <a:pos x="3" y="0"/>
                </a:cxn>
                <a:cxn ang="0">
                  <a:pos x="3" y="0"/>
                </a:cxn>
                <a:cxn ang="0">
                  <a:pos x="0" y="0"/>
                </a:cxn>
                <a:cxn ang="0">
                  <a:pos x="0" y="0"/>
                </a:cxn>
                <a:cxn ang="0">
                  <a:pos x="13" y="85"/>
                </a:cxn>
                <a:cxn ang="0">
                  <a:pos x="16" y="85"/>
                </a:cxn>
                <a:cxn ang="0">
                  <a:pos x="19" y="82"/>
                </a:cxn>
                <a:cxn ang="0">
                  <a:pos x="22" y="82"/>
                </a:cxn>
                <a:cxn ang="0">
                  <a:pos x="26" y="82"/>
                </a:cxn>
                <a:cxn ang="0">
                  <a:pos x="3" y="0"/>
                </a:cxn>
              </a:cxnLst>
              <a:rect l="0" t="0" r="r" b="b"/>
              <a:pathLst>
                <a:path w="26" h="85">
                  <a:moveTo>
                    <a:pt x="3" y="0"/>
                  </a:moveTo>
                  <a:lnTo>
                    <a:pt x="3" y="0"/>
                  </a:lnTo>
                  <a:lnTo>
                    <a:pt x="3" y="0"/>
                  </a:lnTo>
                  <a:lnTo>
                    <a:pt x="0" y="0"/>
                  </a:lnTo>
                  <a:lnTo>
                    <a:pt x="0" y="0"/>
                  </a:lnTo>
                  <a:lnTo>
                    <a:pt x="13" y="85"/>
                  </a:lnTo>
                  <a:lnTo>
                    <a:pt x="16" y="85"/>
                  </a:lnTo>
                  <a:lnTo>
                    <a:pt x="19" y="82"/>
                  </a:lnTo>
                  <a:lnTo>
                    <a:pt x="22" y="82"/>
                  </a:lnTo>
                  <a:lnTo>
                    <a:pt x="26" y="82"/>
                  </a:lnTo>
                  <a:lnTo>
                    <a:pt x="3"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58" name="Freeform 34"/>
            <p:cNvSpPr>
              <a:spLocks/>
            </p:cNvSpPr>
            <p:nvPr/>
          </p:nvSpPr>
          <p:spPr bwMode="auto">
            <a:xfrm>
              <a:off x="3864" y="2603"/>
              <a:ext cx="79" cy="76"/>
            </a:xfrm>
            <a:custGeom>
              <a:avLst/>
              <a:gdLst/>
              <a:ahLst/>
              <a:cxnLst>
                <a:cxn ang="0">
                  <a:pos x="10" y="76"/>
                </a:cxn>
                <a:cxn ang="0">
                  <a:pos x="79" y="28"/>
                </a:cxn>
                <a:cxn ang="0">
                  <a:pos x="73" y="19"/>
                </a:cxn>
                <a:cxn ang="0">
                  <a:pos x="67" y="12"/>
                </a:cxn>
                <a:cxn ang="0">
                  <a:pos x="60" y="6"/>
                </a:cxn>
                <a:cxn ang="0">
                  <a:pos x="54" y="0"/>
                </a:cxn>
                <a:cxn ang="0">
                  <a:pos x="0" y="66"/>
                </a:cxn>
                <a:cxn ang="0">
                  <a:pos x="3" y="69"/>
                </a:cxn>
                <a:cxn ang="0">
                  <a:pos x="7" y="69"/>
                </a:cxn>
                <a:cxn ang="0">
                  <a:pos x="7" y="72"/>
                </a:cxn>
                <a:cxn ang="0">
                  <a:pos x="10" y="76"/>
                </a:cxn>
              </a:cxnLst>
              <a:rect l="0" t="0" r="r" b="b"/>
              <a:pathLst>
                <a:path w="79" h="76">
                  <a:moveTo>
                    <a:pt x="10" y="76"/>
                  </a:moveTo>
                  <a:lnTo>
                    <a:pt x="79" y="28"/>
                  </a:lnTo>
                  <a:lnTo>
                    <a:pt x="73" y="19"/>
                  </a:lnTo>
                  <a:lnTo>
                    <a:pt x="67" y="12"/>
                  </a:lnTo>
                  <a:lnTo>
                    <a:pt x="60" y="6"/>
                  </a:lnTo>
                  <a:lnTo>
                    <a:pt x="54" y="0"/>
                  </a:lnTo>
                  <a:lnTo>
                    <a:pt x="0" y="66"/>
                  </a:lnTo>
                  <a:lnTo>
                    <a:pt x="3" y="69"/>
                  </a:lnTo>
                  <a:lnTo>
                    <a:pt x="7" y="69"/>
                  </a:lnTo>
                  <a:lnTo>
                    <a:pt x="7" y="72"/>
                  </a:lnTo>
                  <a:lnTo>
                    <a:pt x="10" y="7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59" name="Freeform 35"/>
            <p:cNvSpPr>
              <a:spLocks/>
            </p:cNvSpPr>
            <p:nvPr/>
          </p:nvSpPr>
          <p:spPr bwMode="auto">
            <a:xfrm>
              <a:off x="4487" y="2571"/>
              <a:ext cx="26" cy="89"/>
            </a:xfrm>
            <a:custGeom>
              <a:avLst/>
              <a:gdLst/>
              <a:ahLst/>
              <a:cxnLst>
                <a:cxn ang="0">
                  <a:pos x="26" y="89"/>
                </a:cxn>
                <a:cxn ang="0">
                  <a:pos x="19" y="0"/>
                </a:cxn>
                <a:cxn ang="0">
                  <a:pos x="16" y="0"/>
                </a:cxn>
                <a:cxn ang="0">
                  <a:pos x="10" y="0"/>
                </a:cxn>
                <a:cxn ang="0">
                  <a:pos x="7" y="3"/>
                </a:cxn>
                <a:cxn ang="0">
                  <a:pos x="0" y="3"/>
                </a:cxn>
                <a:cxn ang="0">
                  <a:pos x="19" y="89"/>
                </a:cxn>
                <a:cxn ang="0">
                  <a:pos x="22" y="89"/>
                </a:cxn>
                <a:cxn ang="0">
                  <a:pos x="22" y="89"/>
                </a:cxn>
                <a:cxn ang="0">
                  <a:pos x="26" y="89"/>
                </a:cxn>
                <a:cxn ang="0">
                  <a:pos x="26" y="89"/>
                </a:cxn>
              </a:cxnLst>
              <a:rect l="0" t="0" r="r" b="b"/>
              <a:pathLst>
                <a:path w="26" h="89">
                  <a:moveTo>
                    <a:pt x="26" y="89"/>
                  </a:moveTo>
                  <a:lnTo>
                    <a:pt x="19" y="0"/>
                  </a:lnTo>
                  <a:lnTo>
                    <a:pt x="16" y="0"/>
                  </a:lnTo>
                  <a:lnTo>
                    <a:pt x="10" y="0"/>
                  </a:lnTo>
                  <a:lnTo>
                    <a:pt x="7" y="3"/>
                  </a:lnTo>
                  <a:lnTo>
                    <a:pt x="0" y="3"/>
                  </a:lnTo>
                  <a:lnTo>
                    <a:pt x="19" y="89"/>
                  </a:lnTo>
                  <a:lnTo>
                    <a:pt x="22" y="89"/>
                  </a:lnTo>
                  <a:lnTo>
                    <a:pt x="22" y="89"/>
                  </a:lnTo>
                  <a:lnTo>
                    <a:pt x="26" y="89"/>
                  </a:lnTo>
                  <a:lnTo>
                    <a:pt x="26" y="8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60" name="Freeform 36"/>
            <p:cNvSpPr>
              <a:spLocks/>
            </p:cNvSpPr>
            <p:nvPr/>
          </p:nvSpPr>
          <p:spPr bwMode="auto">
            <a:xfrm>
              <a:off x="4864" y="2308"/>
              <a:ext cx="60" cy="64"/>
            </a:xfrm>
            <a:custGeom>
              <a:avLst/>
              <a:gdLst/>
              <a:ahLst/>
              <a:cxnLst>
                <a:cxn ang="0">
                  <a:pos x="28" y="0"/>
                </a:cxn>
                <a:cxn ang="0">
                  <a:pos x="15" y="4"/>
                </a:cxn>
                <a:cxn ang="0">
                  <a:pos x="9" y="10"/>
                </a:cxn>
                <a:cxn ang="0">
                  <a:pos x="3" y="19"/>
                </a:cxn>
                <a:cxn ang="0">
                  <a:pos x="0" y="32"/>
                </a:cxn>
                <a:cxn ang="0">
                  <a:pos x="3" y="45"/>
                </a:cxn>
                <a:cxn ang="0">
                  <a:pos x="9" y="54"/>
                </a:cxn>
                <a:cxn ang="0">
                  <a:pos x="15" y="61"/>
                </a:cxn>
                <a:cxn ang="0">
                  <a:pos x="28" y="64"/>
                </a:cxn>
                <a:cxn ang="0">
                  <a:pos x="41" y="61"/>
                </a:cxn>
                <a:cxn ang="0">
                  <a:pos x="50" y="54"/>
                </a:cxn>
                <a:cxn ang="0">
                  <a:pos x="56" y="45"/>
                </a:cxn>
                <a:cxn ang="0">
                  <a:pos x="60" y="32"/>
                </a:cxn>
                <a:cxn ang="0">
                  <a:pos x="56" y="19"/>
                </a:cxn>
                <a:cxn ang="0">
                  <a:pos x="50" y="10"/>
                </a:cxn>
                <a:cxn ang="0">
                  <a:pos x="41" y="4"/>
                </a:cxn>
                <a:cxn ang="0">
                  <a:pos x="28" y="0"/>
                </a:cxn>
              </a:cxnLst>
              <a:rect l="0" t="0" r="r" b="b"/>
              <a:pathLst>
                <a:path w="60" h="64">
                  <a:moveTo>
                    <a:pt x="28" y="0"/>
                  </a:moveTo>
                  <a:lnTo>
                    <a:pt x="15" y="4"/>
                  </a:lnTo>
                  <a:lnTo>
                    <a:pt x="9" y="10"/>
                  </a:lnTo>
                  <a:lnTo>
                    <a:pt x="3" y="19"/>
                  </a:lnTo>
                  <a:lnTo>
                    <a:pt x="0" y="32"/>
                  </a:lnTo>
                  <a:lnTo>
                    <a:pt x="3" y="45"/>
                  </a:lnTo>
                  <a:lnTo>
                    <a:pt x="9" y="54"/>
                  </a:lnTo>
                  <a:lnTo>
                    <a:pt x="15" y="61"/>
                  </a:lnTo>
                  <a:lnTo>
                    <a:pt x="28" y="64"/>
                  </a:lnTo>
                  <a:lnTo>
                    <a:pt x="41" y="61"/>
                  </a:lnTo>
                  <a:lnTo>
                    <a:pt x="50" y="54"/>
                  </a:lnTo>
                  <a:lnTo>
                    <a:pt x="56" y="45"/>
                  </a:lnTo>
                  <a:lnTo>
                    <a:pt x="60" y="32"/>
                  </a:lnTo>
                  <a:lnTo>
                    <a:pt x="56" y="19"/>
                  </a:lnTo>
                  <a:lnTo>
                    <a:pt x="50" y="10"/>
                  </a:lnTo>
                  <a:lnTo>
                    <a:pt x="41" y="4"/>
                  </a:lnTo>
                  <a:lnTo>
                    <a:pt x="28"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61" name="Freeform 37"/>
            <p:cNvSpPr>
              <a:spLocks/>
            </p:cNvSpPr>
            <p:nvPr/>
          </p:nvSpPr>
          <p:spPr bwMode="auto">
            <a:xfrm>
              <a:off x="3409" y="2308"/>
              <a:ext cx="63" cy="64"/>
            </a:xfrm>
            <a:custGeom>
              <a:avLst/>
              <a:gdLst/>
              <a:ahLst/>
              <a:cxnLst>
                <a:cxn ang="0">
                  <a:pos x="32" y="0"/>
                </a:cxn>
                <a:cxn ang="0">
                  <a:pos x="44" y="4"/>
                </a:cxn>
                <a:cxn ang="0">
                  <a:pos x="54" y="10"/>
                </a:cxn>
                <a:cxn ang="0">
                  <a:pos x="60" y="19"/>
                </a:cxn>
                <a:cxn ang="0">
                  <a:pos x="63" y="32"/>
                </a:cxn>
                <a:cxn ang="0">
                  <a:pos x="60" y="45"/>
                </a:cxn>
                <a:cxn ang="0">
                  <a:pos x="54" y="54"/>
                </a:cxn>
                <a:cxn ang="0">
                  <a:pos x="44" y="61"/>
                </a:cxn>
                <a:cxn ang="0">
                  <a:pos x="32" y="64"/>
                </a:cxn>
                <a:cxn ang="0">
                  <a:pos x="19" y="61"/>
                </a:cxn>
                <a:cxn ang="0">
                  <a:pos x="9" y="54"/>
                </a:cxn>
                <a:cxn ang="0">
                  <a:pos x="3" y="45"/>
                </a:cxn>
                <a:cxn ang="0">
                  <a:pos x="0" y="32"/>
                </a:cxn>
                <a:cxn ang="0">
                  <a:pos x="3" y="19"/>
                </a:cxn>
                <a:cxn ang="0">
                  <a:pos x="9" y="10"/>
                </a:cxn>
                <a:cxn ang="0">
                  <a:pos x="19" y="4"/>
                </a:cxn>
                <a:cxn ang="0">
                  <a:pos x="32" y="0"/>
                </a:cxn>
              </a:cxnLst>
              <a:rect l="0" t="0" r="r" b="b"/>
              <a:pathLst>
                <a:path w="63" h="64">
                  <a:moveTo>
                    <a:pt x="32" y="0"/>
                  </a:moveTo>
                  <a:lnTo>
                    <a:pt x="44" y="4"/>
                  </a:lnTo>
                  <a:lnTo>
                    <a:pt x="54" y="10"/>
                  </a:lnTo>
                  <a:lnTo>
                    <a:pt x="60" y="19"/>
                  </a:lnTo>
                  <a:lnTo>
                    <a:pt x="63" y="32"/>
                  </a:lnTo>
                  <a:lnTo>
                    <a:pt x="60" y="45"/>
                  </a:lnTo>
                  <a:lnTo>
                    <a:pt x="54" y="54"/>
                  </a:lnTo>
                  <a:lnTo>
                    <a:pt x="44" y="61"/>
                  </a:lnTo>
                  <a:lnTo>
                    <a:pt x="32" y="64"/>
                  </a:lnTo>
                  <a:lnTo>
                    <a:pt x="19" y="61"/>
                  </a:lnTo>
                  <a:lnTo>
                    <a:pt x="9" y="54"/>
                  </a:lnTo>
                  <a:lnTo>
                    <a:pt x="3" y="45"/>
                  </a:lnTo>
                  <a:lnTo>
                    <a:pt x="0" y="32"/>
                  </a:lnTo>
                  <a:lnTo>
                    <a:pt x="3" y="19"/>
                  </a:lnTo>
                  <a:lnTo>
                    <a:pt x="9" y="10"/>
                  </a:lnTo>
                  <a:lnTo>
                    <a:pt x="19" y="4"/>
                  </a:lnTo>
                  <a:lnTo>
                    <a:pt x="32"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7" name="Group 16"/>
          <p:cNvGrpSpPr>
            <a:grpSpLocks noChangeAspect="1"/>
          </p:cNvGrpSpPr>
          <p:nvPr/>
        </p:nvGrpSpPr>
        <p:grpSpPr bwMode="auto">
          <a:xfrm>
            <a:off x="5029200" y="2895600"/>
            <a:ext cx="3276600" cy="1345524"/>
            <a:chOff x="2593" y="1968"/>
            <a:chExt cx="3156" cy="1296"/>
          </a:xfrm>
        </p:grpSpPr>
        <p:sp>
          <p:nvSpPr>
            <p:cNvPr id="43" name="AutoShape 15"/>
            <p:cNvSpPr>
              <a:spLocks noChangeAspect="1" noChangeArrowheads="1" noTextEdit="1"/>
            </p:cNvSpPr>
            <p:nvPr/>
          </p:nvSpPr>
          <p:spPr bwMode="auto">
            <a:xfrm>
              <a:off x="2593" y="2049"/>
              <a:ext cx="3156" cy="121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44" name="Freeform 17"/>
            <p:cNvSpPr>
              <a:spLocks/>
            </p:cNvSpPr>
            <p:nvPr/>
          </p:nvSpPr>
          <p:spPr bwMode="auto">
            <a:xfrm>
              <a:off x="2740" y="2041"/>
              <a:ext cx="880" cy="908"/>
            </a:xfrm>
            <a:custGeom>
              <a:avLst/>
              <a:gdLst/>
              <a:ahLst/>
              <a:cxnLst>
                <a:cxn ang="0">
                  <a:pos x="38" y="0"/>
                </a:cxn>
                <a:cxn ang="0">
                  <a:pos x="870" y="19"/>
                </a:cxn>
                <a:cxn ang="0">
                  <a:pos x="880" y="785"/>
                </a:cxn>
                <a:cxn ang="0">
                  <a:pos x="0" y="908"/>
                </a:cxn>
                <a:cxn ang="0">
                  <a:pos x="38" y="0"/>
                </a:cxn>
              </a:cxnLst>
              <a:rect l="0" t="0" r="r" b="b"/>
              <a:pathLst>
                <a:path w="880" h="908">
                  <a:moveTo>
                    <a:pt x="38" y="0"/>
                  </a:moveTo>
                  <a:lnTo>
                    <a:pt x="870" y="19"/>
                  </a:lnTo>
                  <a:lnTo>
                    <a:pt x="880" y="785"/>
                  </a:lnTo>
                  <a:lnTo>
                    <a:pt x="0" y="908"/>
                  </a:lnTo>
                  <a:lnTo>
                    <a:pt x="38"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5" name="Freeform 18"/>
            <p:cNvSpPr>
              <a:spLocks/>
            </p:cNvSpPr>
            <p:nvPr/>
          </p:nvSpPr>
          <p:spPr bwMode="auto">
            <a:xfrm>
              <a:off x="4696" y="2041"/>
              <a:ext cx="908" cy="926"/>
            </a:xfrm>
            <a:custGeom>
              <a:avLst/>
              <a:gdLst/>
              <a:ahLst/>
              <a:cxnLst>
                <a:cxn ang="0">
                  <a:pos x="908" y="38"/>
                </a:cxn>
                <a:cxn ang="0">
                  <a:pos x="889" y="870"/>
                </a:cxn>
                <a:cxn ang="0">
                  <a:pos x="123" y="880"/>
                </a:cxn>
                <a:cxn ang="0">
                  <a:pos x="0" y="0"/>
                </a:cxn>
                <a:cxn ang="0">
                  <a:pos x="908" y="38"/>
                </a:cxn>
              </a:cxnLst>
              <a:rect l="0" t="0" r="r" b="b"/>
              <a:pathLst>
                <a:path w="908" h="880">
                  <a:moveTo>
                    <a:pt x="908" y="38"/>
                  </a:moveTo>
                  <a:lnTo>
                    <a:pt x="889" y="870"/>
                  </a:lnTo>
                  <a:lnTo>
                    <a:pt x="123" y="880"/>
                  </a:lnTo>
                  <a:lnTo>
                    <a:pt x="0" y="0"/>
                  </a:lnTo>
                  <a:lnTo>
                    <a:pt x="908" y="38"/>
                  </a:lnTo>
                  <a:close/>
                </a:path>
              </a:pathLst>
            </a:custGeom>
            <a:solidFill>
              <a:srgbClr val="00B0F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6" name="Freeform 19"/>
            <p:cNvSpPr>
              <a:spLocks/>
            </p:cNvSpPr>
            <p:nvPr/>
          </p:nvSpPr>
          <p:spPr bwMode="auto">
            <a:xfrm>
              <a:off x="5120" y="2391"/>
              <a:ext cx="63" cy="63"/>
            </a:xfrm>
            <a:custGeom>
              <a:avLst/>
              <a:gdLst/>
              <a:ahLst/>
              <a:cxnLst>
                <a:cxn ang="0">
                  <a:pos x="31" y="0"/>
                </a:cxn>
                <a:cxn ang="0">
                  <a:pos x="19" y="3"/>
                </a:cxn>
                <a:cxn ang="0">
                  <a:pos x="9" y="9"/>
                </a:cxn>
                <a:cxn ang="0">
                  <a:pos x="3" y="19"/>
                </a:cxn>
                <a:cxn ang="0">
                  <a:pos x="0" y="31"/>
                </a:cxn>
                <a:cxn ang="0">
                  <a:pos x="3" y="44"/>
                </a:cxn>
                <a:cxn ang="0">
                  <a:pos x="9" y="54"/>
                </a:cxn>
                <a:cxn ang="0">
                  <a:pos x="19" y="60"/>
                </a:cxn>
                <a:cxn ang="0">
                  <a:pos x="31" y="63"/>
                </a:cxn>
                <a:cxn ang="0">
                  <a:pos x="44" y="60"/>
                </a:cxn>
                <a:cxn ang="0">
                  <a:pos x="53" y="54"/>
                </a:cxn>
                <a:cxn ang="0">
                  <a:pos x="60" y="44"/>
                </a:cxn>
                <a:cxn ang="0">
                  <a:pos x="63" y="31"/>
                </a:cxn>
                <a:cxn ang="0">
                  <a:pos x="60" y="19"/>
                </a:cxn>
                <a:cxn ang="0">
                  <a:pos x="53" y="9"/>
                </a:cxn>
                <a:cxn ang="0">
                  <a:pos x="44" y="3"/>
                </a:cxn>
                <a:cxn ang="0">
                  <a:pos x="31" y="0"/>
                </a:cxn>
              </a:cxnLst>
              <a:rect l="0" t="0" r="r" b="b"/>
              <a:pathLst>
                <a:path w="63" h="63">
                  <a:moveTo>
                    <a:pt x="31" y="0"/>
                  </a:moveTo>
                  <a:lnTo>
                    <a:pt x="19" y="3"/>
                  </a:lnTo>
                  <a:lnTo>
                    <a:pt x="9" y="9"/>
                  </a:lnTo>
                  <a:lnTo>
                    <a:pt x="3" y="19"/>
                  </a:lnTo>
                  <a:lnTo>
                    <a:pt x="0" y="31"/>
                  </a:lnTo>
                  <a:lnTo>
                    <a:pt x="3" y="44"/>
                  </a:lnTo>
                  <a:lnTo>
                    <a:pt x="9" y="54"/>
                  </a:lnTo>
                  <a:lnTo>
                    <a:pt x="19" y="60"/>
                  </a:lnTo>
                  <a:lnTo>
                    <a:pt x="31" y="63"/>
                  </a:lnTo>
                  <a:lnTo>
                    <a:pt x="44" y="60"/>
                  </a:lnTo>
                  <a:lnTo>
                    <a:pt x="53" y="54"/>
                  </a:lnTo>
                  <a:lnTo>
                    <a:pt x="60" y="44"/>
                  </a:lnTo>
                  <a:lnTo>
                    <a:pt x="63" y="31"/>
                  </a:lnTo>
                  <a:lnTo>
                    <a:pt x="60" y="19"/>
                  </a:lnTo>
                  <a:lnTo>
                    <a:pt x="53" y="9"/>
                  </a:lnTo>
                  <a:lnTo>
                    <a:pt x="44" y="3"/>
                  </a:lnTo>
                  <a:lnTo>
                    <a:pt x="31"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7" name="Freeform 20"/>
            <p:cNvSpPr>
              <a:spLocks/>
            </p:cNvSpPr>
            <p:nvPr/>
          </p:nvSpPr>
          <p:spPr bwMode="auto">
            <a:xfrm>
              <a:off x="3150" y="2391"/>
              <a:ext cx="63" cy="63"/>
            </a:xfrm>
            <a:custGeom>
              <a:avLst/>
              <a:gdLst/>
              <a:ahLst/>
              <a:cxnLst>
                <a:cxn ang="0">
                  <a:pos x="31" y="63"/>
                </a:cxn>
                <a:cxn ang="0">
                  <a:pos x="44" y="60"/>
                </a:cxn>
                <a:cxn ang="0">
                  <a:pos x="53" y="54"/>
                </a:cxn>
                <a:cxn ang="0">
                  <a:pos x="60" y="44"/>
                </a:cxn>
                <a:cxn ang="0">
                  <a:pos x="63" y="31"/>
                </a:cxn>
                <a:cxn ang="0">
                  <a:pos x="60" y="19"/>
                </a:cxn>
                <a:cxn ang="0">
                  <a:pos x="53" y="9"/>
                </a:cxn>
                <a:cxn ang="0">
                  <a:pos x="44" y="3"/>
                </a:cxn>
                <a:cxn ang="0">
                  <a:pos x="31" y="0"/>
                </a:cxn>
                <a:cxn ang="0">
                  <a:pos x="19" y="3"/>
                </a:cxn>
                <a:cxn ang="0">
                  <a:pos x="9" y="9"/>
                </a:cxn>
                <a:cxn ang="0">
                  <a:pos x="3" y="19"/>
                </a:cxn>
                <a:cxn ang="0">
                  <a:pos x="0" y="31"/>
                </a:cxn>
                <a:cxn ang="0">
                  <a:pos x="3" y="44"/>
                </a:cxn>
                <a:cxn ang="0">
                  <a:pos x="9" y="54"/>
                </a:cxn>
                <a:cxn ang="0">
                  <a:pos x="19" y="60"/>
                </a:cxn>
                <a:cxn ang="0">
                  <a:pos x="31" y="63"/>
                </a:cxn>
              </a:cxnLst>
              <a:rect l="0" t="0" r="r" b="b"/>
              <a:pathLst>
                <a:path w="63" h="63">
                  <a:moveTo>
                    <a:pt x="31" y="63"/>
                  </a:moveTo>
                  <a:lnTo>
                    <a:pt x="44" y="60"/>
                  </a:lnTo>
                  <a:lnTo>
                    <a:pt x="53" y="54"/>
                  </a:lnTo>
                  <a:lnTo>
                    <a:pt x="60" y="44"/>
                  </a:lnTo>
                  <a:lnTo>
                    <a:pt x="63" y="31"/>
                  </a:lnTo>
                  <a:lnTo>
                    <a:pt x="60" y="19"/>
                  </a:lnTo>
                  <a:lnTo>
                    <a:pt x="53" y="9"/>
                  </a:lnTo>
                  <a:lnTo>
                    <a:pt x="44" y="3"/>
                  </a:lnTo>
                  <a:lnTo>
                    <a:pt x="31" y="0"/>
                  </a:lnTo>
                  <a:lnTo>
                    <a:pt x="19" y="3"/>
                  </a:lnTo>
                  <a:lnTo>
                    <a:pt x="9" y="9"/>
                  </a:lnTo>
                  <a:lnTo>
                    <a:pt x="3" y="19"/>
                  </a:lnTo>
                  <a:lnTo>
                    <a:pt x="0" y="31"/>
                  </a:lnTo>
                  <a:lnTo>
                    <a:pt x="3" y="44"/>
                  </a:lnTo>
                  <a:lnTo>
                    <a:pt x="9" y="54"/>
                  </a:lnTo>
                  <a:lnTo>
                    <a:pt x="19" y="60"/>
                  </a:lnTo>
                  <a:lnTo>
                    <a:pt x="31" y="6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21"/>
            <p:cNvSpPr>
              <a:spLocks/>
            </p:cNvSpPr>
            <p:nvPr/>
          </p:nvSpPr>
          <p:spPr bwMode="auto">
            <a:xfrm>
              <a:off x="2596" y="2128"/>
              <a:ext cx="259" cy="146"/>
            </a:xfrm>
            <a:custGeom>
              <a:avLst/>
              <a:gdLst/>
              <a:ahLst/>
              <a:cxnLst>
                <a:cxn ang="0">
                  <a:pos x="259" y="25"/>
                </a:cxn>
                <a:cxn ang="0">
                  <a:pos x="218" y="10"/>
                </a:cxn>
                <a:cxn ang="0">
                  <a:pos x="177" y="0"/>
                </a:cxn>
                <a:cxn ang="0">
                  <a:pos x="142" y="0"/>
                </a:cxn>
                <a:cxn ang="0">
                  <a:pos x="108" y="3"/>
                </a:cxn>
                <a:cxn ang="0">
                  <a:pos x="79" y="13"/>
                </a:cxn>
                <a:cxn ang="0">
                  <a:pos x="54" y="29"/>
                </a:cxn>
                <a:cxn ang="0">
                  <a:pos x="32" y="44"/>
                </a:cxn>
                <a:cxn ang="0">
                  <a:pos x="13" y="60"/>
                </a:cxn>
                <a:cxn ang="0">
                  <a:pos x="6" y="67"/>
                </a:cxn>
                <a:cxn ang="0">
                  <a:pos x="3" y="76"/>
                </a:cxn>
                <a:cxn ang="0">
                  <a:pos x="0" y="86"/>
                </a:cxn>
                <a:cxn ang="0">
                  <a:pos x="0" y="98"/>
                </a:cxn>
                <a:cxn ang="0">
                  <a:pos x="3" y="117"/>
                </a:cxn>
                <a:cxn ang="0">
                  <a:pos x="16" y="133"/>
                </a:cxn>
                <a:cxn ang="0">
                  <a:pos x="32" y="142"/>
                </a:cxn>
                <a:cxn ang="0">
                  <a:pos x="51" y="146"/>
                </a:cxn>
                <a:cxn ang="0">
                  <a:pos x="63" y="142"/>
                </a:cxn>
                <a:cxn ang="0">
                  <a:pos x="73" y="139"/>
                </a:cxn>
                <a:cxn ang="0">
                  <a:pos x="79" y="133"/>
                </a:cxn>
                <a:cxn ang="0">
                  <a:pos x="86" y="127"/>
                </a:cxn>
                <a:cxn ang="0">
                  <a:pos x="101" y="108"/>
                </a:cxn>
                <a:cxn ang="0">
                  <a:pos x="114" y="89"/>
                </a:cxn>
                <a:cxn ang="0">
                  <a:pos x="130" y="70"/>
                </a:cxn>
                <a:cxn ang="0">
                  <a:pos x="149" y="51"/>
                </a:cxn>
                <a:cxn ang="0">
                  <a:pos x="168" y="38"/>
                </a:cxn>
                <a:cxn ang="0">
                  <a:pos x="193" y="25"/>
                </a:cxn>
                <a:cxn ang="0">
                  <a:pos x="222" y="22"/>
                </a:cxn>
                <a:cxn ang="0">
                  <a:pos x="259" y="25"/>
                </a:cxn>
              </a:cxnLst>
              <a:rect l="0" t="0" r="r" b="b"/>
              <a:pathLst>
                <a:path w="259" h="146">
                  <a:moveTo>
                    <a:pt x="259" y="25"/>
                  </a:moveTo>
                  <a:lnTo>
                    <a:pt x="218" y="10"/>
                  </a:lnTo>
                  <a:lnTo>
                    <a:pt x="177" y="0"/>
                  </a:lnTo>
                  <a:lnTo>
                    <a:pt x="142" y="0"/>
                  </a:lnTo>
                  <a:lnTo>
                    <a:pt x="108" y="3"/>
                  </a:lnTo>
                  <a:lnTo>
                    <a:pt x="79" y="13"/>
                  </a:lnTo>
                  <a:lnTo>
                    <a:pt x="54" y="29"/>
                  </a:lnTo>
                  <a:lnTo>
                    <a:pt x="32" y="44"/>
                  </a:lnTo>
                  <a:lnTo>
                    <a:pt x="13" y="60"/>
                  </a:lnTo>
                  <a:lnTo>
                    <a:pt x="6" y="67"/>
                  </a:lnTo>
                  <a:lnTo>
                    <a:pt x="3" y="76"/>
                  </a:lnTo>
                  <a:lnTo>
                    <a:pt x="0" y="86"/>
                  </a:lnTo>
                  <a:lnTo>
                    <a:pt x="0" y="98"/>
                  </a:lnTo>
                  <a:lnTo>
                    <a:pt x="3" y="117"/>
                  </a:lnTo>
                  <a:lnTo>
                    <a:pt x="16" y="133"/>
                  </a:lnTo>
                  <a:lnTo>
                    <a:pt x="32" y="142"/>
                  </a:lnTo>
                  <a:lnTo>
                    <a:pt x="51" y="146"/>
                  </a:lnTo>
                  <a:lnTo>
                    <a:pt x="63" y="142"/>
                  </a:lnTo>
                  <a:lnTo>
                    <a:pt x="73" y="139"/>
                  </a:lnTo>
                  <a:lnTo>
                    <a:pt x="79" y="133"/>
                  </a:lnTo>
                  <a:lnTo>
                    <a:pt x="86" y="127"/>
                  </a:lnTo>
                  <a:lnTo>
                    <a:pt x="101" y="108"/>
                  </a:lnTo>
                  <a:lnTo>
                    <a:pt x="114" y="89"/>
                  </a:lnTo>
                  <a:lnTo>
                    <a:pt x="130" y="70"/>
                  </a:lnTo>
                  <a:lnTo>
                    <a:pt x="149" y="51"/>
                  </a:lnTo>
                  <a:lnTo>
                    <a:pt x="168" y="38"/>
                  </a:lnTo>
                  <a:lnTo>
                    <a:pt x="193" y="25"/>
                  </a:lnTo>
                  <a:lnTo>
                    <a:pt x="222" y="22"/>
                  </a:lnTo>
                  <a:lnTo>
                    <a:pt x="259" y="2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9" name="Freeform 22"/>
            <p:cNvSpPr>
              <a:spLocks/>
            </p:cNvSpPr>
            <p:nvPr/>
          </p:nvSpPr>
          <p:spPr bwMode="auto">
            <a:xfrm>
              <a:off x="5487" y="2128"/>
              <a:ext cx="262" cy="146"/>
            </a:xfrm>
            <a:custGeom>
              <a:avLst/>
              <a:gdLst/>
              <a:ahLst/>
              <a:cxnLst>
                <a:cxn ang="0">
                  <a:pos x="246" y="60"/>
                </a:cxn>
                <a:cxn ang="0">
                  <a:pos x="230" y="44"/>
                </a:cxn>
                <a:cxn ang="0">
                  <a:pos x="208" y="29"/>
                </a:cxn>
                <a:cxn ang="0">
                  <a:pos x="183" y="13"/>
                </a:cxn>
                <a:cxn ang="0">
                  <a:pos x="151" y="3"/>
                </a:cxn>
                <a:cxn ang="0">
                  <a:pos x="120" y="0"/>
                </a:cxn>
                <a:cxn ang="0">
                  <a:pos x="82" y="0"/>
                </a:cxn>
                <a:cxn ang="0">
                  <a:pos x="41" y="10"/>
                </a:cxn>
                <a:cxn ang="0">
                  <a:pos x="0" y="25"/>
                </a:cxn>
                <a:cxn ang="0">
                  <a:pos x="37" y="22"/>
                </a:cxn>
                <a:cxn ang="0">
                  <a:pos x="69" y="25"/>
                </a:cxn>
                <a:cxn ang="0">
                  <a:pos x="91" y="38"/>
                </a:cxn>
                <a:cxn ang="0">
                  <a:pos x="113" y="51"/>
                </a:cxn>
                <a:cxn ang="0">
                  <a:pos x="129" y="70"/>
                </a:cxn>
                <a:cxn ang="0">
                  <a:pos x="145" y="89"/>
                </a:cxn>
                <a:cxn ang="0">
                  <a:pos x="158" y="108"/>
                </a:cxn>
                <a:cxn ang="0">
                  <a:pos x="173" y="127"/>
                </a:cxn>
                <a:cxn ang="0">
                  <a:pos x="180" y="133"/>
                </a:cxn>
                <a:cxn ang="0">
                  <a:pos x="189" y="139"/>
                </a:cxn>
                <a:cxn ang="0">
                  <a:pos x="199" y="142"/>
                </a:cxn>
                <a:cxn ang="0">
                  <a:pos x="211" y="146"/>
                </a:cxn>
                <a:cxn ang="0">
                  <a:pos x="230" y="142"/>
                </a:cxn>
                <a:cxn ang="0">
                  <a:pos x="246" y="133"/>
                </a:cxn>
                <a:cxn ang="0">
                  <a:pos x="259" y="117"/>
                </a:cxn>
                <a:cxn ang="0">
                  <a:pos x="262" y="98"/>
                </a:cxn>
                <a:cxn ang="0">
                  <a:pos x="262" y="86"/>
                </a:cxn>
                <a:cxn ang="0">
                  <a:pos x="259" y="76"/>
                </a:cxn>
                <a:cxn ang="0">
                  <a:pos x="253" y="67"/>
                </a:cxn>
                <a:cxn ang="0">
                  <a:pos x="246" y="60"/>
                </a:cxn>
              </a:cxnLst>
              <a:rect l="0" t="0" r="r" b="b"/>
              <a:pathLst>
                <a:path w="262" h="146">
                  <a:moveTo>
                    <a:pt x="246" y="60"/>
                  </a:moveTo>
                  <a:lnTo>
                    <a:pt x="230" y="44"/>
                  </a:lnTo>
                  <a:lnTo>
                    <a:pt x="208" y="29"/>
                  </a:lnTo>
                  <a:lnTo>
                    <a:pt x="183" y="13"/>
                  </a:lnTo>
                  <a:lnTo>
                    <a:pt x="151" y="3"/>
                  </a:lnTo>
                  <a:lnTo>
                    <a:pt x="120" y="0"/>
                  </a:lnTo>
                  <a:lnTo>
                    <a:pt x="82" y="0"/>
                  </a:lnTo>
                  <a:lnTo>
                    <a:pt x="41" y="10"/>
                  </a:lnTo>
                  <a:lnTo>
                    <a:pt x="0" y="25"/>
                  </a:lnTo>
                  <a:lnTo>
                    <a:pt x="37" y="22"/>
                  </a:lnTo>
                  <a:lnTo>
                    <a:pt x="69" y="25"/>
                  </a:lnTo>
                  <a:lnTo>
                    <a:pt x="91" y="38"/>
                  </a:lnTo>
                  <a:lnTo>
                    <a:pt x="113" y="51"/>
                  </a:lnTo>
                  <a:lnTo>
                    <a:pt x="129" y="70"/>
                  </a:lnTo>
                  <a:lnTo>
                    <a:pt x="145" y="89"/>
                  </a:lnTo>
                  <a:lnTo>
                    <a:pt x="158" y="108"/>
                  </a:lnTo>
                  <a:lnTo>
                    <a:pt x="173" y="127"/>
                  </a:lnTo>
                  <a:lnTo>
                    <a:pt x="180" y="133"/>
                  </a:lnTo>
                  <a:lnTo>
                    <a:pt x="189" y="139"/>
                  </a:lnTo>
                  <a:lnTo>
                    <a:pt x="199" y="142"/>
                  </a:lnTo>
                  <a:lnTo>
                    <a:pt x="211" y="146"/>
                  </a:lnTo>
                  <a:lnTo>
                    <a:pt x="230" y="142"/>
                  </a:lnTo>
                  <a:lnTo>
                    <a:pt x="246" y="133"/>
                  </a:lnTo>
                  <a:lnTo>
                    <a:pt x="259" y="117"/>
                  </a:lnTo>
                  <a:lnTo>
                    <a:pt x="262" y="98"/>
                  </a:lnTo>
                  <a:lnTo>
                    <a:pt x="262" y="86"/>
                  </a:lnTo>
                  <a:lnTo>
                    <a:pt x="259" y="76"/>
                  </a:lnTo>
                  <a:lnTo>
                    <a:pt x="253" y="67"/>
                  </a:lnTo>
                  <a:lnTo>
                    <a:pt x="246" y="6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0" name="Freeform 23"/>
            <p:cNvSpPr>
              <a:spLocks/>
            </p:cNvSpPr>
            <p:nvPr/>
          </p:nvSpPr>
          <p:spPr bwMode="auto">
            <a:xfrm>
              <a:off x="2736" y="1968"/>
              <a:ext cx="2881" cy="1209"/>
            </a:xfrm>
            <a:custGeom>
              <a:avLst/>
              <a:gdLst/>
              <a:ahLst/>
              <a:cxnLst>
                <a:cxn ang="0">
                  <a:pos x="2742" y="64"/>
                </a:cxn>
                <a:cxn ang="0">
                  <a:pos x="2751" y="0"/>
                </a:cxn>
                <a:cxn ang="0">
                  <a:pos x="2596" y="57"/>
                </a:cxn>
                <a:cxn ang="0">
                  <a:pos x="2188" y="105"/>
                </a:cxn>
                <a:cxn ang="0">
                  <a:pos x="1913" y="611"/>
                </a:cxn>
                <a:cxn ang="0">
                  <a:pos x="1802" y="608"/>
                </a:cxn>
                <a:cxn ang="0">
                  <a:pos x="1764" y="715"/>
                </a:cxn>
                <a:cxn ang="0">
                  <a:pos x="1736" y="624"/>
                </a:cxn>
                <a:cxn ang="0">
                  <a:pos x="1749" y="519"/>
                </a:cxn>
                <a:cxn ang="0">
                  <a:pos x="1641" y="624"/>
                </a:cxn>
                <a:cxn ang="0">
                  <a:pos x="1148" y="624"/>
                </a:cxn>
                <a:cxn ang="0">
                  <a:pos x="1129" y="712"/>
                </a:cxn>
                <a:cxn ang="0">
                  <a:pos x="1050" y="681"/>
                </a:cxn>
                <a:cxn ang="0">
                  <a:pos x="1097" y="602"/>
                </a:cxn>
                <a:cxn ang="0">
                  <a:pos x="1157" y="529"/>
                </a:cxn>
                <a:cxn ang="0">
                  <a:pos x="1015" y="548"/>
                </a:cxn>
                <a:cxn ang="0">
                  <a:pos x="854" y="301"/>
                </a:cxn>
                <a:cxn ang="0">
                  <a:pos x="354" y="38"/>
                </a:cxn>
                <a:cxn ang="0">
                  <a:pos x="177" y="0"/>
                </a:cxn>
                <a:cxn ang="0">
                  <a:pos x="129" y="57"/>
                </a:cxn>
                <a:cxn ang="0">
                  <a:pos x="237" y="51"/>
                </a:cxn>
                <a:cxn ang="0">
                  <a:pos x="0" y="475"/>
                </a:cxn>
                <a:cxn ang="0">
                  <a:pos x="471" y="1206"/>
                </a:cxn>
                <a:cxn ang="0">
                  <a:pos x="515" y="823"/>
                </a:cxn>
                <a:cxn ang="0">
                  <a:pos x="114" y="614"/>
                </a:cxn>
                <a:cxn ang="0">
                  <a:pos x="443" y="114"/>
                </a:cxn>
                <a:cxn ang="0">
                  <a:pos x="797" y="545"/>
                </a:cxn>
                <a:cxn ang="0">
                  <a:pos x="699" y="583"/>
                </a:cxn>
                <a:cxn ang="0">
                  <a:pos x="487" y="551"/>
                </a:cxn>
                <a:cxn ang="0">
                  <a:pos x="259" y="589"/>
                </a:cxn>
                <a:cxn ang="0">
                  <a:pos x="259" y="712"/>
                </a:cxn>
                <a:cxn ang="0">
                  <a:pos x="408" y="674"/>
                </a:cxn>
                <a:cxn ang="0">
                  <a:pos x="632" y="687"/>
                </a:cxn>
                <a:cxn ang="0">
                  <a:pos x="575" y="807"/>
                </a:cxn>
                <a:cxn ang="0">
                  <a:pos x="597" y="1143"/>
                </a:cxn>
                <a:cxn ang="0">
                  <a:pos x="895" y="1022"/>
                </a:cxn>
                <a:cxn ang="0">
                  <a:pos x="705" y="1029"/>
                </a:cxn>
                <a:cxn ang="0">
                  <a:pos x="794" y="750"/>
                </a:cxn>
                <a:cxn ang="0">
                  <a:pos x="860" y="946"/>
                </a:cxn>
                <a:cxn ang="0">
                  <a:pos x="942" y="934"/>
                </a:cxn>
                <a:cxn ang="0">
                  <a:pos x="1043" y="788"/>
                </a:cxn>
                <a:cxn ang="0">
                  <a:pos x="1647" y="709"/>
                </a:cxn>
                <a:cxn ang="0">
                  <a:pos x="1796" y="801"/>
                </a:cxn>
                <a:cxn ang="0">
                  <a:pos x="1951" y="902"/>
                </a:cxn>
                <a:cxn ang="0">
                  <a:pos x="2014" y="991"/>
                </a:cxn>
                <a:cxn ang="0">
                  <a:pos x="1948" y="696"/>
                </a:cxn>
                <a:cxn ang="0">
                  <a:pos x="2191" y="1016"/>
                </a:cxn>
                <a:cxn ang="0">
                  <a:pos x="2036" y="1016"/>
                </a:cxn>
                <a:cxn ang="0">
                  <a:pos x="2169" y="1184"/>
                </a:cxn>
                <a:cxn ang="0">
                  <a:pos x="2346" y="905"/>
                </a:cxn>
                <a:cxn ang="0">
                  <a:pos x="2169" y="712"/>
                </a:cxn>
                <a:cxn ang="0">
                  <a:pos x="2384" y="668"/>
                </a:cxn>
                <a:cxn ang="0">
                  <a:pos x="2602" y="709"/>
                </a:cxn>
                <a:cxn ang="0">
                  <a:pos x="2675" y="624"/>
                </a:cxn>
                <a:cxn ang="0">
                  <a:pos x="2470" y="557"/>
                </a:cxn>
                <a:cxn ang="0">
                  <a:pos x="2289" y="560"/>
                </a:cxn>
                <a:cxn ang="0">
                  <a:pos x="2112" y="611"/>
                </a:cxn>
                <a:cxn ang="0">
                  <a:pos x="2185" y="219"/>
                </a:cxn>
                <a:cxn ang="0">
                  <a:pos x="2767" y="336"/>
                </a:cxn>
                <a:cxn ang="0">
                  <a:pos x="2438" y="829"/>
                </a:cxn>
                <a:cxn ang="0">
                  <a:pos x="2365" y="1086"/>
                </a:cxn>
                <a:cxn ang="0">
                  <a:pos x="2780" y="757"/>
                </a:cxn>
                <a:cxn ang="0">
                  <a:pos x="2726" y="136"/>
                </a:cxn>
              </a:cxnLst>
              <a:rect l="0" t="0" r="r" b="b"/>
              <a:pathLst>
                <a:path w="2881" h="1209">
                  <a:moveTo>
                    <a:pt x="2621" y="70"/>
                  </a:moveTo>
                  <a:lnTo>
                    <a:pt x="2637" y="57"/>
                  </a:lnTo>
                  <a:lnTo>
                    <a:pt x="2653" y="51"/>
                  </a:lnTo>
                  <a:lnTo>
                    <a:pt x="2666" y="51"/>
                  </a:lnTo>
                  <a:lnTo>
                    <a:pt x="2681" y="51"/>
                  </a:lnTo>
                  <a:lnTo>
                    <a:pt x="2694" y="54"/>
                  </a:lnTo>
                  <a:lnTo>
                    <a:pt x="2710" y="57"/>
                  </a:lnTo>
                  <a:lnTo>
                    <a:pt x="2723" y="60"/>
                  </a:lnTo>
                  <a:lnTo>
                    <a:pt x="2735" y="64"/>
                  </a:lnTo>
                  <a:lnTo>
                    <a:pt x="2742" y="64"/>
                  </a:lnTo>
                  <a:lnTo>
                    <a:pt x="2748" y="64"/>
                  </a:lnTo>
                  <a:lnTo>
                    <a:pt x="2754" y="60"/>
                  </a:lnTo>
                  <a:lnTo>
                    <a:pt x="2761" y="57"/>
                  </a:lnTo>
                  <a:lnTo>
                    <a:pt x="2770" y="48"/>
                  </a:lnTo>
                  <a:lnTo>
                    <a:pt x="2773" y="35"/>
                  </a:lnTo>
                  <a:lnTo>
                    <a:pt x="2773" y="22"/>
                  </a:lnTo>
                  <a:lnTo>
                    <a:pt x="2767" y="13"/>
                  </a:lnTo>
                  <a:lnTo>
                    <a:pt x="2761" y="7"/>
                  </a:lnTo>
                  <a:lnTo>
                    <a:pt x="2757" y="3"/>
                  </a:lnTo>
                  <a:lnTo>
                    <a:pt x="2751" y="0"/>
                  </a:lnTo>
                  <a:lnTo>
                    <a:pt x="2745" y="0"/>
                  </a:lnTo>
                  <a:lnTo>
                    <a:pt x="2732" y="0"/>
                  </a:lnTo>
                  <a:lnTo>
                    <a:pt x="2716" y="0"/>
                  </a:lnTo>
                  <a:lnTo>
                    <a:pt x="2697" y="3"/>
                  </a:lnTo>
                  <a:lnTo>
                    <a:pt x="2681" y="10"/>
                  </a:lnTo>
                  <a:lnTo>
                    <a:pt x="2662" y="16"/>
                  </a:lnTo>
                  <a:lnTo>
                    <a:pt x="2647" y="29"/>
                  </a:lnTo>
                  <a:lnTo>
                    <a:pt x="2631" y="48"/>
                  </a:lnTo>
                  <a:lnTo>
                    <a:pt x="2615" y="67"/>
                  </a:lnTo>
                  <a:lnTo>
                    <a:pt x="2596" y="57"/>
                  </a:lnTo>
                  <a:lnTo>
                    <a:pt x="2574" y="51"/>
                  </a:lnTo>
                  <a:lnTo>
                    <a:pt x="2552" y="45"/>
                  </a:lnTo>
                  <a:lnTo>
                    <a:pt x="2530" y="38"/>
                  </a:lnTo>
                  <a:lnTo>
                    <a:pt x="2508" y="35"/>
                  </a:lnTo>
                  <a:lnTo>
                    <a:pt x="2485" y="32"/>
                  </a:lnTo>
                  <a:lnTo>
                    <a:pt x="2460" y="29"/>
                  </a:lnTo>
                  <a:lnTo>
                    <a:pt x="2438" y="29"/>
                  </a:lnTo>
                  <a:lnTo>
                    <a:pt x="2349" y="38"/>
                  </a:lnTo>
                  <a:lnTo>
                    <a:pt x="2264" y="64"/>
                  </a:lnTo>
                  <a:lnTo>
                    <a:pt x="2188" y="105"/>
                  </a:lnTo>
                  <a:lnTo>
                    <a:pt x="2125" y="159"/>
                  </a:lnTo>
                  <a:lnTo>
                    <a:pt x="2071" y="225"/>
                  </a:lnTo>
                  <a:lnTo>
                    <a:pt x="2030" y="301"/>
                  </a:lnTo>
                  <a:lnTo>
                    <a:pt x="2005" y="386"/>
                  </a:lnTo>
                  <a:lnTo>
                    <a:pt x="1995" y="475"/>
                  </a:lnTo>
                  <a:lnTo>
                    <a:pt x="1995" y="510"/>
                  </a:lnTo>
                  <a:lnTo>
                    <a:pt x="2002" y="545"/>
                  </a:lnTo>
                  <a:lnTo>
                    <a:pt x="2005" y="576"/>
                  </a:lnTo>
                  <a:lnTo>
                    <a:pt x="2014" y="611"/>
                  </a:lnTo>
                  <a:lnTo>
                    <a:pt x="1913" y="611"/>
                  </a:lnTo>
                  <a:lnTo>
                    <a:pt x="1904" y="592"/>
                  </a:lnTo>
                  <a:lnTo>
                    <a:pt x="1891" y="573"/>
                  </a:lnTo>
                  <a:lnTo>
                    <a:pt x="1878" y="557"/>
                  </a:lnTo>
                  <a:lnTo>
                    <a:pt x="1862" y="541"/>
                  </a:lnTo>
                  <a:lnTo>
                    <a:pt x="1843" y="532"/>
                  </a:lnTo>
                  <a:lnTo>
                    <a:pt x="1821" y="522"/>
                  </a:lnTo>
                  <a:lnTo>
                    <a:pt x="1802" y="519"/>
                  </a:lnTo>
                  <a:lnTo>
                    <a:pt x="1780" y="516"/>
                  </a:lnTo>
                  <a:lnTo>
                    <a:pt x="1787" y="605"/>
                  </a:lnTo>
                  <a:lnTo>
                    <a:pt x="1802" y="608"/>
                  </a:lnTo>
                  <a:lnTo>
                    <a:pt x="1818" y="614"/>
                  </a:lnTo>
                  <a:lnTo>
                    <a:pt x="1828" y="627"/>
                  </a:lnTo>
                  <a:lnTo>
                    <a:pt x="1837" y="643"/>
                  </a:lnTo>
                  <a:lnTo>
                    <a:pt x="1840" y="665"/>
                  </a:lnTo>
                  <a:lnTo>
                    <a:pt x="1834" y="687"/>
                  </a:lnTo>
                  <a:lnTo>
                    <a:pt x="1818" y="706"/>
                  </a:lnTo>
                  <a:lnTo>
                    <a:pt x="1799" y="715"/>
                  </a:lnTo>
                  <a:lnTo>
                    <a:pt x="1787" y="719"/>
                  </a:lnTo>
                  <a:lnTo>
                    <a:pt x="1777" y="719"/>
                  </a:lnTo>
                  <a:lnTo>
                    <a:pt x="1764" y="715"/>
                  </a:lnTo>
                  <a:lnTo>
                    <a:pt x="1755" y="712"/>
                  </a:lnTo>
                  <a:lnTo>
                    <a:pt x="1745" y="706"/>
                  </a:lnTo>
                  <a:lnTo>
                    <a:pt x="1736" y="700"/>
                  </a:lnTo>
                  <a:lnTo>
                    <a:pt x="1730" y="690"/>
                  </a:lnTo>
                  <a:lnTo>
                    <a:pt x="1726" y="677"/>
                  </a:lnTo>
                  <a:lnTo>
                    <a:pt x="1723" y="668"/>
                  </a:lnTo>
                  <a:lnTo>
                    <a:pt x="1723" y="655"/>
                  </a:lnTo>
                  <a:lnTo>
                    <a:pt x="1726" y="646"/>
                  </a:lnTo>
                  <a:lnTo>
                    <a:pt x="1730" y="633"/>
                  </a:lnTo>
                  <a:lnTo>
                    <a:pt x="1736" y="624"/>
                  </a:lnTo>
                  <a:lnTo>
                    <a:pt x="1742" y="617"/>
                  </a:lnTo>
                  <a:lnTo>
                    <a:pt x="1752" y="611"/>
                  </a:lnTo>
                  <a:lnTo>
                    <a:pt x="1764" y="605"/>
                  </a:lnTo>
                  <a:lnTo>
                    <a:pt x="1768" y="605"/>
                  </a:lnTo>
                  <a:lnTo>
                    <a:pt x="1774" y="605"/>
                  </a:lnTo>
                  <a:lnTo>
                    <a:pt x="1777" y="605"/>
                  </a:lnTo>
                  <a:lnTo>
                    <a:pt x="1780" y="605"/>
                  </a:lnTo>
                  <a:lnTo>
                    <a:pt x="1761" y="519"/>
                  </a:lnTo>
                  <a:lnTo>
                    <a:pt x="1755" y="519"/>
                  </a:lnTo>
                  <a:lnTo>
                    <a:pt x="1749" y="519"/>
                  </a:lnTo>
                  <a:lnTo>
                    <a:pt x="1745" y="522"/>
                  </a:lnTo>
                  <a:lnTo>
                    <a:pt x="1739" y="522"/>
                  </a:lnTo>
                  <a:lnTo>
                    <a:pt x="1714" y="535"/>
                  </a:lnTo>
                  <a:lnTo>
                    <a:pt x="1688" y="551"/>
                  </a:lnTo>
                  <a:lnTo>
                    <a:pt x="1670" y="570"/>
                  </a:lnTo>
                  <a:lnTo>
                    <a:pt x="1654" y="595"/>
                  </a:lnTo>
                  <a:lnTo>
                    <a:pt x="1651" y="602"/>
                  </a:lnTo>
                  <a:lnTo>
                    <a:pt x="1647" y="608"/>
                  </a:lnTo>
                  <a:lnTo>
                    <a:pt x="1644" y="617"/>
                  </a:lnTo>
                  <a:lnTo>
                    <a:pt x="1641" y="624"/>
                  </a:lnTo>
                  <a:lnTo>
                    <a:pt x="1243" y="624"/>
                  </a:lnTo>
                  <a:lnTo>
                    <a:pt x="1239" y="617"/>
                  </a:lnTo>
                  <a:lnTo>
                    <a:pt x="1236" y="608"/>
                  </a:lnTo>
                  <a:lnTo>
                    <a:pt x="1233" y="602"/>
                  </a:lnTo>
                  <a:lnTo>
                    <a:pt x="1230" y="595"/>
                  </a:lnTo>
                  <a:lnTo>
                    <a:pt x="1227" y="589"/>
                  </a:lnTo>
                  <a:lnTo>
                    <a:pt x="1224" y="586"/>
                  </a:lnTo>
                  <a:lnTo>
                    <a:pt x="1220" y="579"/>
                  </a:lnTo>
                  <a:lnTo>
                    <a:pt x="1217" y="576"/>
                  </a:lnTo>
                  <a:lnTo>
                    <a:pt x="1148" y="624"/>
                  </a:lnTo>
                  <a:lnTo>
                    <a:pt x="1151" y="627"/>
                  </a:lnTo>
                  <a:lnTo>
                    <a:pt x="1151" y="627"/>
                  </a:lnTo>
                  <a:lnTo>
                    <a:pt x="1151" y="630"/>
                  </a:lnTo>
                  <a:lnTo>
                    <a:pt x="1154" y="633"/>
                  </a:lnTo>
                  <a:lnTo>
                    <a:pt x="1157" y="646"/>
                  </a:lnTo>
                  <a:lnTo>
                    <a:pt x="1160" y="655"/>
                  </a:lnTo>
                  <a:lnTo>
                    <a:pt x="1160" y="668"/>
                  </a:lnTo>
                  <a:lnTo>
                    <a:pt x="1157" y="677"/>
                  </a:lnTo>
                  <a:lnTo>
                    <a:pt x="1148" y="700"/>
                  </a:lnTo>
                  <a:lnTo>
                    <a:pt x="1129" y="712"/>
                  </a:lnTo>
                  <a:lnTo>
                    <a:pt x="1107" y="719"/>
                  </a:lnTo>
                  <a:lnTo>
                    <a:pt x="1084" y="715"/>
                  </a:lnTo>
                  <a:lnTo>
                    <a:pt x="1072" y="712"/>
                  </a:lnTo>
                  <a:lnTo>
                    <a:pt x="1062" y="703"/>
                  </a:lnTo>
                  <a:lnTo>
                    <a:pt x="1056" y="696"/>
                  </a:lnTo>
                  <a:lnTo>
                    <a:pt x="1050" y="684"/>
                  </a:lnTo>
                  <a:lnTo>
                    <a:pt x="1050" y="684"/>
                  </a:lnTo>
                  <a:lnTo>
                    <a:pt x="1050" y="681"/>
                  </a:lnTo>
                  <a:lnTo>
                    <a:pt x="1050" y="681"/>
                  </a:lnTo>
                  <a:lnTo>
                    <a:pt x="1050" y="681"/>
                  </a:lnTo>
                  <a:lnTo>
                    <a:pt x="1047" y="671"/>
                  </a:lnTo>
                  <a:lnTo>
                    <a:pt x="1043" y="662"/>
                  </a:lnTo>
                  <a:lnTo>
                    <a:pt x="1043" y="652"/>
                  </a:lnTo>
                  <a:lnTo>
                    <a:pt x="1047" y="643"/>
                  </a:lnTo>
                  <a:lnTo>
                    <a:pt x="1053" y="633"/>
                  </a:lnTo>
                  <a:lnTo>
                    <a:pt x="1059" y="624"/>
                  </a:lnTo>
                  <a:lnTo>
                    <a:pt x="1066" y="614"/>
                  </a:lnTo>
                  <a:lnTo>
                    <a:pt x="1075" y="608"/>
                  </a:lnTo>
                  <a:lnTo>
                    <a:pt x="1088" y="605"/>
                  </a:lnTo>
                  <a:lnTo>
                    <a:pt x="1097" y="602"/>
                  </a:lnTo>
                  <a:lnTo>
                    <a:pt x="1110" y="602"/>
                  </a:lnTo>
                  <a:lnTo>
                    <a:pt x="1119" y="605"/>
                  </a:lnTo>
                  <a:lnTo>
                    <a:pt x="1126" y="608"/>
                  </a:lnTo>
                  <a:lnTo>
                    <a:pt x="1129" y="608"/>
                  </a:lnTo>
                  <a:lnTo>
                    <a:pt x="1135" y="611"/>
                  </a:lnTo>
                  <a:lnTo>
                    <a:pt x="1138" y="614"/>
                  </a:lnTo>
                  <a:lnTo>
                    <a:pt x="1192" y="548"/>
                  </a:lnTo>
                  <a:lnTo>
                    <a:pt x="1179" y="541"/>
                  </a:lnTo>
                  <a:lnTo>
                    <a:pt x="1170" y="535"/>
                  </a:lnTo>
                  <a:lnTo>
                    <a:pt x="1157" y="529"/>
                  </a:lnTo>
                  <a:lnTo>
                    <a:pt x="1145" y="522"/>
                  </a:lnTo>
                  <a:lnTo>
                    <a:pt x="1132" y="519"/>
                  </a:lnTo>
                  <a:lnTo>
                    <a:pt x="1119" y="519"/>
                  </a:lnTo>
                  <a:lnTo>
                    <a:pt x="1103" y="516"/>
                  </a:lnTo>
                  <a:lnTo>
                    <a:pt x="1091" y="519"/>
                  </a:lnTo>
                  <a:lnTo>
                    <a:pt x="1078" y="519"/>
                  </a:lnTo>
                  <a:lnTo>
                    <a:pt x="1062" y="522"/>
                  </a:lnTo>
                  <a:lnTo>
                    <a:pt x="1050" y="529"/>
                  </a:lnTo>
                  <a:lnTo>
                    <a:pt x="1037" y="535"/>
                  </a:lnTo>
                  <a:lnTo>
                    <a:pt x="1015" y="548"/>
                  </a:lnTo>
                  <a:lnTo>
                    <a:pt x="996" y="567"/>
                  </a:lnTo>
                  <a:lnTo>
                    <a:pt x="980" y="586"/>
                  </a:lnTo>
                  <a:lnTo>
                    <a:pt x="967" y="611"/>
                  </a:lnTo>
                  <a:lnTo>
                    <a:pt x="866" y="611"/>
                  </a:lnTo>
                  <a:lnTo>
                    <a:pt x="876" y="576"/>
                  </a:lnTo>
                  <a:lnTo>
                    <a:pt x="882" y="545"/>
                  </a:lnTo>
                  <a:lnTo>
                    <a:pt x="888" y="510"/>
                  </a:lnTo>
                  <a:lnTo>
                    <a:pt x="888" y="475"/>
                  </a:lnTo>
                  <a:lnTo>
                    <a:pt x="879" y="386"/>
                  </a:lnTo>
                  <a:lnTo>
                    <a:pt x="854" y="301"/>
                  </a:lnTo>
                  <a:lnTo>
                    <a:pt x="813" y="225"/>
                  </a:lnTo>
                  <a:lnTo>
                    <a:pt x="759" y="159"/>
                  </a:lnTo>
                  <a:lnTo>
                    <a:pt x="692" y="105"/>
                  </a:lnTo>
                  <a:lnTo>
                    <a:pt x="616" y="64"/>
                  </a:lnTo>
                  <a:lnTo>
                    <a:pt x="531" y="38"/>
                  </a:lnTo>
                  <a:lnTo>
                    <a:pt x="443" y="29"/>
                  </a:lnTo>
                  <a:lnTo>
                    <a:pt x="420" y="29"/>
                  </a:lnTo>
                  <a:lnTo>
                    <a:pt x="398" y="32"/>
                  </a:lnTo>
                  <a:lnTo>
                    <a:pt x="376" y="35"/>
                  </a:lnTo>
                  <a:lnTo>
                    <a:pt x="354" y="38"/>
                  </a:lnTo>
                  <a:lnTo>
                    <a:pt x="335" y="41"/>
                  </a:lnTo>
                  <a:lnTo>
                    <a:pt x="313" y="48"/>
                  </a:lnTo>
                  <a:lnTo>
                    <a:pt x="291" y="57"/>
                  </a:lnTo>
                  <a:lnTo>
                    <a:pt x="272" y="64"/>
                  </a:lnTo>
                  <a:lnTo>
                    <a:pt x="259" y="45"/>
                  </a:lnTo>
                  <a:lnTo>
                    <a:pt x="243" y="29"/>
                  </a:lnTo>
                  <a:lnTo>
                    <a:pt x="228" y="16"/>
                  </a:lnTo>
                  <a:lnTo>
                    <a:pt x="209" y="7"/>
                  </a:lnTo>
                  <a:lnTo>
                    <a:pt x="193" y="3"/>
                  </a:lnTo>
                  <a:lnTo>
                    <a:pt x="177" y="0"/>
                  </a:lnTo>
                  <a:lnTo>
                    <a:pt x="161" y="0"/>
                  </a:lnTo>
                  <a:lnTo>
                    <a:pt x="145" y="0"/>
                  </a:lnTo>
                  <a:lnTo>
                    <a:pt x="139" y="0"/>
                  </a:lnTo>
                  <a:lnTo>
                    <a:pt x="136" y="3"/>
                  </a:lnTo>
                  <a:lnTo>
                    <a:pt x="129" y="7"/>
                  </a:lnTo>
                  <a:lnTo>
                    <a:pt x="123" y="13"/>
                  </a:lnTo>
                  <a:lnTo>
                    <a:pt x="117" y="22"/>
                  </a:lnTo>
                  <a:lnTo>
                    <a:pt x="117" y="35"/>
                  </a:lnTo>
                  <a:lnTo>
                    <a:pt x="123" y="48"/>
                  </a:lnTo>
                  <a:lnTo>
                    <a:pt x="129" y="57"/>
                  </a:lnTo>
                  <a:lnTo>
                    <a:pt x="136" y="60"/>
                  </a:lnTo>
                  <a:lnTo>
                    <a:pt x="145" y="64"/>
                  </a:lnTo>
                  <a:lnTo>
                    <a:pt x="152" y="64"/>
                  </a:lnTo>
                  <a:lnTo>
                    <a:pt x="158" y="64"/>
                  </a:lnTo>
                  <a:lnTo>
                    <a:pt x="171" y="60"/>
                  </a:lnTo>
                  <a:lnTo>
                    <a:pt x="183" y="57"/>
                  </a:lnTo>
                  <a:lnTo>
                    <a:pt x="196" y="54"/>
                  </a:lnTo>
                  <a:lnTo>
                    <a:pt x="209" y="51"/>
                  </a:lnTo>
                  <a:lnTo>
                    <a:pt x="224" y="51"/>
                  </a:lnTo>
                  <a:lnTo>
                    <a:pt x="237" y="51"/>
                  </a:lnTo>
                  <a:lnTo>
                    <a:pt x="253" y="57"/>
                  </a:lnTo>
                  <a:lnTo>
                    <a:pt x="265" y="67"/>
                  </a:lnTo>
                  <a:lnTo>
                    <a:pt x="209" y="95"/>
                  </a:lnTo>
                  <a:lnTo>
                    <a:pt x="158" y="133"/>
                  </a:lnTo>
                  <a:lnTo>
                    <a:pt x="114" y="178"/>
                  </a:lnTo>
                  <a:lnTo>
                    <a:pt x="76" y="228"/>
                  </a:lnTo>
                  <a:lnTo>
                    <a:pt x="44" y="282"/>
                  </a:lnTo>
                  <a:lnTo>
                    <a:pt x="19" y="342"/>
                  </a:lnTo>
                  <a:lnTo>
                    <a:pt x="6" y="408"/>
                  </a:lnTo>
                  <a:lnTo>
                    <a:pt x="0" y="475"/>
                  </a:lnTo>
                  <a:lnTo>
                    <a:pt x="6" y="554"/>
                  </a:lnTo>
                  <a:lnTo>
                    <a:pt x="28" y="627"/>
                  </a:lnTo>
                  <a:lnTo>
                    <a:pt x="60" y="696"/>
                  </a:lnTo>
                  <a:lnTo>
                    <a:pt x="101" y="757"/>
                  </a:lnTo>
                  <a:lnTo>
                    <a:pt x="155" y="810"/>
                  </a:lnTo>
                  <a:lnTo>
                    <a:pt x="215" y="855"/>
                  </a:lnTo>
                  <a:lnTo>
                    <a:pt x="281" y="886"/>
                  </a:lnTo>
                  <a:lnTo>
                    <a:pt x="357" y="908"/>
                  </a:lnTo>
                  <a:lnTo>
                    <a:pt x="452" y="1162"/>
                  </a:lnTo>
                  <a:lnTo>
                    <a:pt x="471" y="1206"/>
                  </a:lnTo>
                  <a:lnTo>
                    <a:pt x="512" y="1184"/>
                  </a:lnTo>
                  <a:lnTo>
                    <a:pt x="569" y="1155"/>
                  </a:lnTo>
                  <a:lnTo>
                    <a:pt x="556" y="1067"/>
                  </a:lnTo>
                  <a:lnTo>
                    <a:pt x="515" y="1086"/>
                  </a:lnTo>
                  <a:lnTo>
                    <a:pt x="452" y="915"/>
                  </a:lnTo>
                  <a:lnTo>
                    <a:pt x="471" y="915"/>
                  </a:lnTo>
                  <a:lnTo>
                    <a:pt x="490" y="912"/>
                  </a:lnTo>
                  <a:lnTo>
                    <a:pt x="509" y="912"/>
                  </a:lnTo>
                  <a:lnTo>
                    <a:pt x="528" y="908"/>
                  </a:lnTo>
                  <a:lnTo>
                    <a:pt x="515" y="823"/>
                  </a:lnTo>
                  <a:lnTo>
                    <a:pt x="499" y="826"/>
                  </a:lnTo>
                  <a:lnTo>
                    <a:pt x="480" y="829"/>
                  </a:lnTo>
                  <a:lnTo>
                    <a:pt x="462" y="829"/>
                  </a:lnTo>
                  <a:lnTo>
                    <a:pt x="443" y="829"/>
                  </a:lnTo>
                  <a:lnTo>
                    <a:pt x="370" y="823"/>
                  </a:lnTo>
                  <a:lnTo>
                    <a:pt x="303" y="801"/>
                  </a:lnTo>
                  <a:lnTo>
                    <a:pt x="243" y="769"/>
                  </a:lnTo>
                  <a:lnTo>
                    <a:pt x="190" y="725"/>
                  </a:lnTo>
                  <a:lnTo>
                    <a:pt x="145" y="674"/>
                  </a:lnTo>
                  <a:lnTo>
                    <a:pt x="114" y="614"/>
                  </a:lnTo>
                  <a:lnTo>
                    <a:pt x="92" y="548"/>
                  </a:lnTo>
                  <a:lnTo>
                    <a:pt x="85" y="475"/>
                  </a:lnTo>
                  <a:lnTo>
                    <a:pt x="92" y="402"/>
                  </a:lnTo>
                  <a:lnTo>
                    <a:pt x="114" y="336"/>
                  </a:lnTo>
                  <a:lnTo>
                    <a:pt x="145" y="272"/>
                  </a:lnTo>
                  <a:lnTo>
                    <a:pt x="190" y="219"/>
                  </a:lnTo>
                  <a:lnTo>
                    <a:pt x="243" y="174"/>
                  </a:lnTo>
                  <a:lnTo>
                    <a:pt x="303" y="143"/>
                  </a:lnTo>
                  <a:lnTo>
                    <a:pt x="370" y="121"/>
                  </a:lnTo>
                  <a:lnTo>
                    <a:pt x="443" y="114"/>
                  </a:lnTo>
                  <a:lnTo>
                    <a:pt x="515" y="121"/>
                  </a:lnTo>
                  <a:lnTo>
                    <a:pt x="582" y="143"/>
                  </a:lnTo>
                  <a:lnTo>
                    <a:pt x="645" y="174"/>
                  </a:lnTo>
                  <a:lnTo>
                    <a:pt x="699" y="219"/>
                  </a:lnTo>
                  <a:lnTo>
                    <a:pt x="743" y="272"/>
                  </a:lnTo>
                  <a:lnTo>
                    <a:pt x="775" y="336"/>
                  </a:lnTo>
                  <a:lnTo>
                    <a:pt x="797" y="402"/>
                  </a:lnTo>
                  <a:lnTo>
                    <a:pt x="803" y="475"/>
                  </a:lnTo>
                  <a:lnTo>
                    <a:pt x="800" y="510"/>
                  </a:lnTo>
                  <a:lnTo>
                    <a:pt x="797" y="545"/>
                  </a:lnTo>
                  <a:lnTo>
                    <a:pt x="787" y="579"/>
                  </a:lnTo>
                  <a:lnTo>
                    <a:pt x="775" y="614"/>
                  </a:lnTo>
                  <a:lnTo>
                    <a:pt x="775" y="611"/>
                  </a:lnTo>
                  <a:lnTo>
                    <a:pt x="771" y="611"/>
                  </a:lnTo>
                  <a:lnTo>
                    <a:pt x="771" y="611"/>
                  </a:lnTo>
                  <a:lnTo>
                    <a:pt x="768" y="608"/>
                  </a:lnTo>
                  <a:lnTo>
                    <a:pt x="765" y="608"/>
                  </a:lnTo>
                  <a:lnTo>
                    <a:pt x="743" y="598"/>
                  </a:lnTo>
                  <a:lnTo>
                    <a:pt x="721" y="589"/>
                  </a:lnTo>
                  <a:lnTo>
                    <a:pt x="699" y="583"/>
                  </a:lnTo>
                  <a:lnTo>
                    <a:pt x="673" y="576"/>
                  </a:lnTo>
                  <a:lnTo>
                    <a:pt x="645" y="570"/>
                  </a:lnTo>
                  <a:lnTo>
                    <a:pt x="620" y="564"/>
                  </a:lnTo>
                  <a:lnTo>
                    <a:pt x="591" y="560"/>
                  </a:lnTo>
                  <a:lnTo>
                    <a:pt x="563" y="557"/>
                  </a:lnTo>
                  <a:lnTo>
                    <a:pt x="547" y="554"/>
                  </a:lnTo>
                  <a:lnTo>
                    <a:pt x="534" y="554"/>
                  </a:lnTo>
                  <a:lnTo>
                    <a:pt x="518" y="554"/>
                  </a:lnTo>
                  <a:lnTo>
                    <a:pt x="503" y="551"/>
                  </a:lnTo>
                  <a:lnTo>
                    <a:pt x="487" y="551"/>
                  </a:lnTo>
                  <a:lnTo>
                    <a:pt x="471" y="551"/>
                  </a:lnTo>
                  <a:lnTo>
                    <a:pt x="455" y="554"/>
                  </a:lnTo>
                  <a:lnTo>
                    <a:pt x="439" y="554"/>
                  </a:lnTo>
                  <a:lnTo>
                    <a:pt x="411" y="557"/>
                  </a:lnTo>
                  <a:lnTo>
                    <a:pt x="382" y="557"/>
                  </a:lnTo>
                  <a:lnTo>
                    <a:pt x="357" y="564"/>
                  </a:lnTo>
                  <a:lnTo>
                    <a:pt x="332" y="567"/>
                  </a:lnTo>
                  <a:lnTo>
                    <a:pt x="307" y="573"/>
                  </a:lnTo>
                  <a:lnTo>
                    <a:pt x="281" y="583"/>
                  </a:lnTo>
                  <a:lnTo>
                    <a:pt x="259" y="589"/>
                  </a:lnTo>
                  <a:lnTo>
                    <a:pt x="237" y="598"/>
                  </a:lnTo>
                  <a:lnTo>
                    <a:pt x="234" y="598"/>
                  </a:lnTo>
                  <a:lnTo>
                    <a:pt x="218" y="608"/>
                  </a:lnTo>
                  <a:lnTo>
                    <a:pt x="205" y="624"/>
                  </a:lnTo>
                  <a:lnTo>
                    <a:pt x="199" y="639"/>
                  </a:lnTo>
                  <a:lnTo>
                    <a:pt x="196" y="658"/>
                  </a:lnTo>
                  <a:lnTo>
                    <a:pt x="202" y="681"/>
                  </a:lnTo>
                  <a:lnTo>
                    <a:pt x="218" y="700"/>
                  </a:lnTo>
                  <a:lnTo>
                    <a:pt x="237" y="709"/>
                  </a:lnTo>
                  <a:lnTo>
                    <a:pt x="259" y="712"/>
                  </a:lnTo>
                  <a:lnTo>
                    <a:pt x="265" y="712"/>
                  </a:lnTo>
                  <a:lnTo>
                    <a:pt x="269" y="712"/>
                  </a:lnTo>
                  <a:lnTo>
                    <a:pt x="275" y="712"/>
                  </a:lnTo>
                  <a:lnTo>
                    <a:pt x="278" y="709"/>
                  </a:lnTo>
                  <a:lnTo>
                    <a:pt x="297" y="703"/>
                  </a:lnTo>
                  <a:lnTo>
                    <a:pt x="316" y="696"/>
                  </a:lnTo>
                  <a:lnTo>
                    <a:pt x="338" y="690"/>
                  </a:lnTo>
                  <a:lnTo>
                    <a:pt x="360" y="684"/>
                  </a:lnTo>
                  <a:lnTo>
                    <a:pt x="382" y="677"/>
                  </a:lnTo>
                  <a:lnTo>
                    <a:pt x="408" y="674"/>
                  </a:lnTo>
                  <a:lnTo>
                    <a:pt x="430" y="671"/>
                  </a:lnTo>
                  <a:lnTo>
                    <a:pt x="455" y="668"/>
                  </a:lnTo>
                  <a:lnTo>
                    <a:pt x="477" y="668"/>
                  </a:lnTo>
                  <a:lnTo>
                    <a:pt x="499" y="668"/>
                  </a:lnTo>
                  <a:lnTo>
                    <a:pt x="518" y="668"/>
                  </a:lnTo>
                  <a:lnTo>
                    <a:pt x="541" y="671"/>
                  </a:lnTo>
                  <a:lnTo>
                    <a:pt x="563" y="674"/>
                  </a:lnTo>
                  <a:lnTo>
                    <a:pt x="588" y="677"/>
                  </a:lnTo>
                  <a:lnTo>
                    <a:pt x="610" y="681"/>
                  </a:lnTo>
                  <a:lnTo>
                    <a:pt x="632" y="687"/>
                  </a:lnTo>
                  <a:lnTo>
                    <a:pt x="654" y="693"/>
                  </a:lnTo>
                  <a:lnTo>
                    <a:pt x="673" y="700"/>
                  </a:lnTo>
                  <a:lnTo>
                    <a:pt x="692" y="706"/>
                  </a:lnTo>
                  <a:lnTo>
                    <a:pt x="711" y="712"/>
                  </a:lnTo>
                  <a:lnTo>
                    <a:pt x="692" y="731"/>
                  </a:lnTo>
                  <a:lnTo>
                    <a:pt x="673" y="750"/>
                  </a:lnTo>
                  <a:lnTo>
                    <a:pt x="648" y="766"/>
                  </a:lnTo>
                  <a:lnTo>
                    <a:pt x="626" y="782"/>
                  </a:lnTo>
                  <a:lnTo>
                    <a:pt x="601" y="795"/>
                  </a:lnTo>
                  <a:lnTo>
                    <a:pt x="575" y="807"/>
                  </a:lnTo>
                  <a:lnTo>
                    <a:pt x="547" y="817"/>
                  </a:lnTo>
                  <a:lnTo>
                    <a:pt x="518" y="823"/>
                  </a:lnTo>
                  <a:lnTo>
                    <a:pt x="541" y="905"/>
                  </a:lnTo>
                  <a:lnTo>
                    <a:pt x="547" y="905"/>
                  </a:lnTo>
                  <a:lnTo>
                    <a:pt x="550" y="902"/>
                  </a:lnTo>
                  <a:lnTo>
                    <a:pt x="556" y="902"/>
                  </a:lnTo>
                  <a:lnTo>
                    <a:pt x="560" y="902"/>
                  </a:lnTo>
                  <a:lnTo>
                    <a:pt x="607" y="1038"/>
                  </a:lnTo>
                  <a:lnTo>
                    <a:pt x="575" y="1057"/>
                  </a:lnTo>
                  <a:lnTo>
                    <a:pt x="597" y="1143"/>
                  </a:lnTo>
                  <a:lnTo>
                    <a:pt x="635" y="1120"/>
                  </a:lnTo>
                  <a:lnTo>
                    <a:pt x="651" y="1162"/>
                  </a:lnTo>
                  <a:lnTo>
                    <a:pt x="667" y="1209"/>
                  </a:lnTo>
                  <a:lnTo>
                    <a:pt x="711" y="1184"/>
                  </a:lnTo>
                  <a:lnTo>
                    <a:pt x="888" y="1092"/>
                  </a:lnTo>
                  <a:lnTo>
                    <a:pt x="901" y="1082"/>
                  </a:lnTo>
                  <a:lnTo>
                    <a:pt x="911" y="1067"/>
                  </a:lnTo>
                  <a:lnTo>
                    <a:pt x="911" y="1051"/>
                  </a:lnTo>
                  <a:lnTo>
                    <a:pt x="907" y="1035"/>
                  </a:lnTo>
                  <a:lnTo>
                    <a:pt x="895" y="1022"/>
                  </a:lnTo>
                  <a:lnTo>
                    <a:pt x="882" y="1013"/>
                  </a:lnTo>
                  <a:lnTo>
                    <a:pt x="863" y="1013"/>
                  </a:lnTo>
                  <a:lnTo>
                    <a:pt x="847" y="1016"/>
                  </a:lnTo>
                  <a:lnTo>
                    <a:pt x="715" y="1086"/>
                  </a:lnTo>
                  <a:lnTo>
                    <a:pt x="708" y="1073"/>
                  </a:lnTo>
                  <a:lnTo>
                    <a:pt x="711" y="1063"/>
                  </a:lnTo>
                  <a:lnTo>
                    <a:pt x="715" y="1054"/>
                  </a:lnTo>
                  <a:lnTo>
                    <a:pt x="711" y="1044"/>
                  </a:lnTo>
                  <a:lnTo>
                    <a:pt x="708" y="1035"/>
                  </a:lnTo>
                  <a:lnTo>
                    <a:pt x="705" y="1029"/>
                  </a:lnTo>
                  <a:lnTo>
                    <a:pt x="702" y="1022"/>
                  </a:lnTo>
                  <a:lnTo>
                    <a:pt x="696" y="1019"/>
                  </a:lnTo>
                  <a:lnTo>
                    <a:pt x="689" y="1016"/>
                  </a:lnTo>
                  <a:lnTo>
                    <a:pt x="639" y="870"/>
                  </a:lnTo>
                  <a:lnTo>
                    <a:pt x="670" y="855"/>
                  </a:lnTo>
                  <a:lnTo>
                    <a:pt x="699" y="839"/>
                  </a:lnTo>
                  <a:lnTo>
                    <a:pt x="724" y="817"/>
                  </a:lnTo>
                  <a:lnTo>
                    <a:pt x="749" y="798"/>
                  </a:lnTo>
                  <a:lnTo>
                    <a:pt x="771" y="772"/>
                  </a:lnTo>
                  <a:lnTo>
                    <a:pt x="794" y="750"/>
                  </a:lnTo>
                  <a:lnTo>
                    <a:pt x="813" y="722"/>
                  </a:lnTo>
                  <a:lnTo>
                    <a:pt x="832" y="696"/>
                  </a:lnTo>
                  <a:lnTo>
                    <a:pt x="945" y="696"/>
                  </a:lnTo>
                  <a:lnTo>
                    <a:pt x="907" y="738"/>
                  </a:lnTo>
                  <a:lnTo>
                    <a:pt x="879" y="788"/>
                  </a:lnTo>
                  <a:lnTo>
                    <a:pt x="863" y="845"/>
                  </a:lnTo>
                  <a:lnTo>
                    <a:pt x="857" y="902"/>
                  </a:lnTo>
                  <a:lnTo>
                    <a:pt x="857" y="918"/>
                  </a:lnTo>
                  <a:lnTo>
                    <a:pt x="857" y="934"/>
                  </a:lnTo>
                  <a:lnTo>
                    <a:pt x="860" y="946"/>
                  </a:lnTo>
                  <a:lnTo>
                    <a:pt x="863" y="962"/>
                  </a:lnTo>
                  <a:lnTo>
                    <a:pt x="869" y="978"/>
                  </a:lnTo>
                  <a:lnTo>
                    <a:pt x="879" y="991"/>
                  </a:lnTo>
                  <a:lnTo>
                    <a:pt x="895" y="997"/>
                  </a:lnTo>
                  <a:lnTo>
                    <a:pt x="914" y="997"/>
                  </a:lnTo>
                  <a:lnTo>
                    <a:pt x="930" y="991"/>
                  </a:lnTo>
                  <a:lnTo>
                    <a:pt x="939" y="978"/>
                  </a:lnTo>
                  <a:lnTo>
                    <a:pt x="945" y="962"/>
                  </a:lnTo>
                  <a:lnTo>
                    <a:pt x="945" y="946"/>
                  </a:lnTo>
                  <a:lnTo>
                    <a:pt x="942" y="934"/>
                  </a:lnTo>
                  <a:lnTo>
                    <a:pt x="942" y="924"/>
                  </a:lnTo>
                  <a:lnTo>
                    <a:pt x="942" y="915"/>
                  </a:lnTo>
                  <a:lnTo>
                    <a:pt x="942" y="902"/>
                  </a:lnTo>
                  <a:lnTo>
                    <a:pt x="945" y="861"/>
                  </a:lnTo>
                  <a:lnTo>
                    <a:pt x="958" y="826"/>
                  </a:lnTo>
                  <a:lnTo>
                    <a:pt x="977" y="791"/>
                  </a:lnTo>
                  <a:lnTo>
                    <a:pt x="1002" y="760"/>
                  </a:lnTo>
                  <a:lnTo>
                    <a:pt x="1015" y="772"/>
                  </a:lnTo>
                  <a:lnTo>
                    <a:pt x="1028" y="782"/>
                  </a:lnTo>
                  <a:lnTo>
                    <a:pt x="1043" y="788"/>
                  </a:lnTo>
                  <a:lnTo>
                    <a:pt x="1059" y="795"/>
                  </a:lnTo>
                  <a:lnTo>
                    <a:pt x="1088" y="801"/>
                  </a:lnTo>
                  <a:lnTo>
                    <a:pt x="1113" y="801"/>
                  </a:lnTo>
                  <a:lnTo>
                    <a:pt x="1141" y="795"/>
                  </a:lnTo>
                  <a:lnTo>
                    <a:pt x="1167" y="785"/>
                  </a:lnTo>
                  <a:lnTo>
                    <a:pt x="1189" y="772"/>
                  </a:lnTo>
                  <a:lnTo>
                    <a:pt x="1208" y="753"/>
                  </a:lnTo>
                  <a:lnTo>
                    <a:pt x="1224" y="734"/>
                  </a:lnTo>
                  <a:lnTo>
                    <a:pt x="1236" y="709"/>
                  </a:lnTo>
                  <a:lnTo>
                    <a:pt x="1647" y="709"/>
                  </a:lnTo>
                  <a:lnTo>
                    <a:pt x="1660" y="731"/>
                  </a:lnTo>
                  <a:lnTo>
                    <a:pt x="1673" y="753"/>
                  </a:lnTo>
                  <a:lnTo>
                    <a:pt x="1692" y="772"/>
                  </a:lnTo>
                  <a:lnTo>
                    <a:pt x="1714" y="785"/>
                  </a:lnTo>
                  <a:lnTo>
                    <a:pt x="1726" y="791"/>
                  </a:lnTo>
                  <a:lnTo>
                    <a:pt x="1739" y="798"/>
                  </a:lnTo>
                  <a:lnTo>
                    <a:pt x="1755" y="801"/>
                  </a:lnTo>
                  <a:lnTo>
                    <a:pt x="1768" y="801"/>
                  </a:lnTo>
                  <a:lnTo>
                    <a:pt x="1783" y="801"/>
                  </a:lnTo>
                  <a:lnTo>
                    <a:pt x="1796" y="801"/>
                  </a:lnTo>
                  <a:lnTo>
                    <a:pt x="1812" y="798"/>
                  </a:lnTo>
                  <a:lnTo>
                    <a:pt x="1824" y="795"/>
                  </a:lnTo>
                  <a:lnTo>
                    <a:pt x="1843" y="788"/>
                  </a:lnTo>
                  <a:lnTo>
                    <a:pt x="1859" y="779"/>
                  </a:lnTo>
                  <a:lnTo>
                    <a:pt x="1875" y="766"/>
                  </a:lnTo>
                  <a:lnTo>
                    <a:pt x="1888" y="753"/>
                  </a:lnTo>
                  <a:lnTo>
                    <a:pt x="1916" y="785"/>
                  </a:lnTo>
                  <a:lnTo>
                    <a:pt x="1935" y="820"/>
                  </a:lnTo>
                  <a:lnTo>
                    <a:pt x="1948" y="861"/>
                  </a:lnTo>
                  <a:lnTo>
                    <a:pt x="1951" y="902"/>
                  </a:lnTo>
                  <a:lnTo>
                    <a:pt x="1951" y="915"/>
                  </a:lnTo>
                  <a:lnTo>
                    <a:pt x="1951" y="924"/>
                  </a:lnTo>
                  <a:lnTo>
                    <a:pt x="1951" y="934"/>
                  </a:lnTo>
                  <a:lnTo>
                    <a:pt x="1948" y="946"/>
                  </a:lnTo>
                  <a:lnTo>
                    <a:pt x="1948" y="962"/>
                  </a:lnTo>
                  <a:lnTo>
                    <a:pt x="1954" y="978"/>
                  </a:lnTo>
                  <a:lnTo>
                    <a:pt x="1967" y="991"/>
                  </a:lnTo>
                  <a:lnTo>
                    <a:pt x="1983" y="997"/>
                  </a:lnTo>
                  <a:lnTo>
                    <a:pt x="1998" y="997"/>
                  </a:lnTo>
                  <a:lnTo>
                    <a:pt x="2014" y="991"/>
                  </a:lnTo>
                  <a:lnTo>
                    <a:pt x="2027" y="978"/>
                  </a:lnTo>
                  <a:lnTo>
                    <a:pt x="2033" y="962"/>
                  </a:lnTo>
                  <a:lnTo>
                    <a:pt x="2036" y="946"/>
                  </a:lnTo>
                  <a:lnTo>
                    <a:pt x="2036" y="934"/>
                  </a:lnTo>
                  <a:lnTo>
                    <a:pt x="2036" y="918"/>
                  </a:lnTo>
                  <a:lnTo>
                    <a:pt x="2036" y="902"/>
                  </a:lnTo>
                  <a:lnTo>
                    <a:pt x="2030" y="845"/>
                  </a:lnTo>
                  <a:lnTo>
                    <a:pt x="2014" y="788"/>
                  </a:lnTo>
                  <a:lnTo>
                    <a:pt x="1986" y="738"/>
                  </a:lnTo>
                  <a:lnTo>
                    <a:pt x="1948" y="696"/>
                  </a:lnTo>
                  <a:lnTo>
                    <a:pt x="2052" y="696"/>
                  </a:lnTo>
                  <a:lnTo>
                    <a:pt x="2071" y="722"/>
                  </a:lnTo>
                  <a:lnTo>
                    <a:pt x="2090" y="750"/>
                  </a:lnTo>
                  <a:lnTo>
                    <a:pt x="2109" y="772"/>
                  </a:lnTo>
                  <a:lnTo>
                    <a:pt x="2134" y="798"/>
                  </a:lnTo>
                  <a:lnTo>
                    <a:pt x="2157" y="817"/>
                  </a:lnTo>
                  <a:lnTo>
                    <a:pt x="2185" y="839"/>
                  </a:lnTo>
                  <a:lnTo>
                    <a:pt x="2213" y="855"/>
                  </a:lnTo>
                  <a:lnTo>
                    <a:pt x="2242" y="870"/>
                  </a:lnTo>
                  <a:lnTo>
                    <a:pt x="2191" y="1016"/>
                  </a:lnTo>
                  <a:lnTo>
                    <a:pt x="2185" y="1019"/>
                  </a:lnTo>
                  <a:lnTo>
                    <a:pt x="2179" y="1022"/>
                  </a:lnTo>
                  <a:lnTo>
                    <a:pt x="2175" y="1029"/>
                  </a:lnTo>
                  <a:lnTo>
                    <a:pt x="2172" y="1035"/>
                  </a:lnTo>
                  <a:lnTo>
                    <a:pt x="2169" y="1044"/>
                  </a:lnTo>
                  <a:lnTo>
                    <a:pt x="2169" y="1054"/>
                  </a:lnTo>
                  <a:lnTo>
                    <a:pt x="2169" y="1063"/>
                  </a:lnTo>
                  <a:lnTo>
                    <a:pt x="2172" y="1073"/>
                  </a:lnTo>
                  <a:lnTo>
                    <a:pt x="2166" y="1086"/>
                  </a:lnTo>
                  <a:lnTo>
                    <a:pt x="2036" y="1016"/>
                  </a:lnTo>
                  <a:lnTo>
                    <a:pt x="2036" y="1016"/>
                  </a:lnTo>
                  <a:lnTo>
                    <a:pt x="2021" y="1013"/>
                  </a:lnTo>
                  <a:lnTo>
                    <a:pt x="2002" y="1013"/>
                  </a:lnTo>
                  <a:lnTo>
                    <a:pt x="1989" y="1022"/>
                  </a:lnTo>
                  <a:lnTo>
                    <a:pt x="1976" y="1035"/>
                  </a:lnTo>
                  <a:lnTo>
                    <a:pt x="1973" y="1051"/>
                  </a:lnTo>
                  <a:lnTo>
                    <a:pt x="1973" y="1067"/>
                  </a:lnTo>
                  <a:lnTo>
                    <a:pt x="1983" y="1082"/>
                  </a:lnTo>
                  <a:lnTo>
                    <a:pt x="1995" y="1092"/>
                  </a:lnTo>
                  <a:lnTo>
                    <a:pt x="2169" y="1184"/>
                  </a:lnTo>
                  <a:lnTo>
                    <a:pt x="2213" y="1209"/>
                  </a:lnTo>
                  <a:lnTo>
                    <a:pt x="2229" y="1162"/>
                  </a:lnTo>
                  <a:lnTo>
                    <a:pt x="2245" y="1120"/>
                  </a:lnTo>
                  <a:lnTo>
                    <a:pt x="2308" y="1152"/>
                  </a:lnTo>
                  <a:lnTo>
                    <a:pt x="2324" y="1067"/>
                  </a:lnTo>
                  <a:lnTo>
                    <a:pt x="2274" y="1038"/>
                  </a:lnTo>
                  <a:lnTo>
                    <a:pt x="2321" y="902"/>
                  </a:lnTo>
                  <a:lnTo>
                    <a:pt x="2330" y="905"/>
                  </a:lnTo>
                  <a:lnTo>
                    <a:pt x="2340" y="905"/>
                  </a:lnTo>
                  <a:lnTo>
                    <a:pt x="2346" y="905"/>
                  </a:lnTo>
                  <a:lnTo>
                    <a:pt x="2356" y="908"/>
                  </a:lnTo>
                  <a:lnTo>
                    <a:pt x="2372" y="826"/>
                  </a:lnTo>
                  <a:lnTo>
                    <a:pt x="2343" y="820"/>
                  </a:lnTo>
                  <a:lnTo>
                    <a:pt x="2315" y="810"/>
                  </a:lnTo>
                  <a:lnTo>
                    <a:pt x="2286" y="798"/>
                  </a:lnTo>
                  <a:lnTo>
                    <a:pt x="2261" y="785"/>
                  </a:lnTo>
                  <a:lnTo>
                    <a:pt x="2236" y="769"/>
                  </a:lnTo>
                  <a:lnTo>
                    <a:pt x="2210" y="753"/>
                  </a:lnTo>
                  <a:lnTo>
                    <a:pt x="2188" y="734"/>
                  </a:lnTo>
                  <a:lnTo>
                    <a:pt x="2169" y="712"/>
                  </a:lnTo>
                  <a:lnTo>
                    <a:pt x="2188" y="706"/>
                  </a:lnTo>
                  <a:lnTo>
                    <a:pt x="2207" y="700"/>
                  </a:lnTo>
                  <a:lnTo>
                    <a:pt x="2226" y="693"/>
                  </a:lnTo>
                  <a:lnTo>
                    <a:pt x="2248" y="687"/>
                  </a:lnTo>
                  <a:lnTo>
                    <a:pt x="2270" y="681"/>
                  </a:lnTo>
                  <a:lnTo>
                    <a:pt x="2293" y="677"/>
                  </a:lnTo>
                  <a:lnTo>
                    <a:pt x="2318" y="674"/>
                  </a:lnTo>
                  <a:lnTo>
                    <a:pt x="2340" y="671"/>
                  </a:lnTo>
                  <a:lnTo>
                    <a:pt x="2362" y="668"/>
                  </a:lnTo>
                  <a:lnTo>
                    <a:pt x="2384" y="668"/>
                  </a:lnTo>
                  <a:lnTo>
                    <a:pt x="2403" y="668"/>
                  </a:lnTo>
                  <a:lnTo>
                    <a:pt x="2425" y="668"/>
                  </a:lnTo>
                  <a:lnTo>
                    <a:pt x="2451" y="671"/>
                  </a:lnTo>
                  <a:lnTo>
                    <a:pt x="2476" y="674"/>
                  </a:lnTo>
                  <a:lnTo>
                    <a:pt x="2498" y="677"/>
                  </a:lnTo>
                  <a:lnTo>
                    <a:pt x="2520" y="684"/>
                  </a:lnTo>
                  <a:lnTo>
                    <a:pt x="2542" y="690"/>
                  </a:lnTo>
                  <a:lnTo>
                    <a:pt x="2564" y="696"/>
                  </a:lnTo>
                  <a:lnTo>
                    <a:pt x="2583" y="703"/>
                  </a:lnTo>
                  <a:lnTo>
                    <a:pt x="2602" y="709"/>
                  </a:lnTo>
                  <a:lnTo>
                    <a:pt x="2609" y="712"/>
                  </a:lnTo>
                  <a:lnTo>
                    <a:pt x="2612" y="712"/>
                  </a:lnTo>
                  <a:lnTo>
                    <a:pt x="2618" y="712"/>
                  </a:lnTo>
                  <a:lnTo>
                    <a:pt x="2621" y="712"/>
                  </a:lnTo>
                  <a:lnTo>
                    <a:pt x="2644" y="709"/>
                  </a:lnTo>
                  <a:lnTo>
                    <a:pt x="2662" y="700"/>
                  </a:lnTo>
                  <a:lnTo>
                    <a:pt x="2675" y="681"/>
                  </a:lnTo>
                  <a:lnTo>
                    <a:pt x="2681" y="658"/>
                  </a:lnTo>
                  <a:lnTo>
                    <a:pt x="2681" y="639"/>
                  </a:lnTo>
                  <a:lnTo>
                    <a:pt x="2675" y="624"/>
                  </a:lnTo>
                  <a:lnTo>
                    <a:pt x="2662" y="608"/>
                  </a:lnTo>
                  <a:lnTo>
                    <a:pt x="2647" y="598"/>
                  </a:lnTo>
                  <a:lnTo>
                    <a:pt x="2644" y="598"/>
                  </a:lnTo>
                  <a:lnTo>
                    <a:pt x="2621" y="589"/>
                  </a:lnTo>
                  <a:lnTo>
                    <a:pt x="2599" y="583"/>
                  </a:lnTo>
                  <a:lnTo>
                    <a:pt x="2574" y="573"/>
                  </a:lnTo>
                  <a:lnTo>
                    <a:pt x="2549" y="567"/>
                  </a:lnTo>
                  <a:lnTo>
                    <a:pt x="2523" y="564"/>
                  </a:lnTo>
                  <a:lnTo>
                    <a:pt x="2498" y="557"/>
                  </a:lnTo>
                  <a:lnTo>
                    <a:pt x="2470" y="557"/>
                  </a:lnTo>
                  <a:lnTo>
                    <a:pt x="2441" y="554"/>
                  </a:lnTo>
                  <a:lnTo>
                    <a:pt x="2425" y="554"/>
                  </a:lnTo>
                  <a:lnTo>
                    <a:pt x="2410" y="551"/>
                  </a:lnTo>
                  <a:lnTo>
                    <a:pt x="2394" y="551"/>
                  </a:lnTo>
                  <a:lnTo>
                    <a:pt x="2378" y="551"/>
                  </a:lnTo>
                  <a:lnTo>
                    <a:pt x="2362" y="554"/>
                  </a:lnTo>
                  <a:lnTo>
                    <a:pt x="2346" y="554"/>
                  </a:lnTo>
                  <a:lnTo>
                    <a:pt x="2334" y="554"/>
                  </a:lnTo>
                  <a:lnTo>
                    <a:pt x="2318" y="557"/>
                  </a:lnTo>
                  <a:lnTo>
                    <a:pt x="2289" y="560"/>
                  </a:lnTo>
                  <a:lnTo>
                    <a:pt x="2261" y="564"/>
                  </a:lnTo>
                  <a:lnTo>
                    <a:pt x="2236" y="570"/>
                  </a:lnTo>
                  <a:lnTo>
                    <a:pt x="2207" y="576"/>
                  </a:lnTo>
                  <a:lnTo>
                    <a:pt x="2182" y="583"/>
                  </a:lnTo>
                  <a:lnTo>
                    <a:pt x="2160" y="589"/>
                  </a:lnTo>
                  <a:lnTo>
                    <a:pt x="2138" y="598"/>
                  </a:lnTo>
                  <a:lnTo>
                    <a:pt x="2115" y="608"/>
                  </a:lnTo>
                  <a:lnTo>
                    <a:pt x="2115" y="608"/>
                  </a:lnTo>
                  <a:lnTo>
                    <a:pt x="2112" y="611"/>
                  </a:lnTo>
                  <a:lnTo>
                    <a:pt x="2112" y="611"/>
                  </a:lnTo>
                  <a:lnTo>
                    <a:pt x="2109" y="611"/>
                  </a:lnTo>
                  <a:lnTo>
                    <a:pt x="2109" y="614"/>
                  </a:lnTo>
                  <a:lnTo>
                    <a:pt x="2096" y="579"/>
                  </a:lnTo>
                  <a:lnTo>
                    <a:pt x="2087" y="545"/>
                  </a:lnTo>
                  <a:lnTo>
                    <a:pt x="2084" y="510"/>
                  </a:lnTo>
                  <a:lnTo>
                    <a:pt x="2081" y="475"/>
                  </a:lnTo>
                  <a:lnTo>
                    <a:pt x="2087" y="402"/>
                  </a:lnTo>
                  <a:lnTo>
                    <a:pt x="2109" y="336"/>
                  </a:lnTo>
                  <a:lnTo>
                    <a:pt x="2141" y="272"/>
                  </a:lnTo>
                  <a:lnTo>
                    <a:pt x="2185" y="219"/>
                  </a:lnTo>
                  <a:lnTo>
                    <a:pt x="2239" y="174"/>
                  </a:lnTo>
                  <a:lnTo>
                    <a:pt x="2299" y="143"/>
                  </a:lnTo>
                  <a:lnTo>
                    <a:pt x="2365" y="121"/>
                  </a:lnTo>
                  <a:lnTo>
                    <a:pt x="2438" y="114"/>
                  </a:lnTo>
                  <a:lnTo>
                    <a:pt x="2511" y="121"/>
                  </a:lnTo>
                  <a:lnTo>
                    <a:pt x="2577" y="143"/>
                  </a:lnTo>
                  <a:lnTo>
                    <a:pt x="2637" y="174"/>
                  </a:lnTo>
                  <a:lnTo>
                    <a:pt x="2691" y="219"/>
                  </a:lnTo>
                  <a:lnTo>
                    <a:pt x="2735" y="272"/>
                  </a:lnTo>
                  <a:lnTo>
                    <a:pt x="2767" y="336"/>
                  </a:lnTo>
                  <a:lnTo>
                    <a:pt x="2789" y="402"/>
                  </a:lnTo>
                  <a:lnTo>
                    <a:pt x="2795" y="475"/>
                  </a:lnTo>
                  <a:lnTo>
                    <a:pt x="2789" y="548"/>
                  </a:lnTo>
                  <a:lnTo>
                    <a:pt x="2767" y="614"/>
                  </a:lnTo>
                  <a:lnTo>
                    <a:pt x="2735" y="674"/>
                  </a:lnTo>
                  <a:lnTo>
                    <a:pt x="2691" y="725"/>
                  </a:lnTo>
                  <a:lnTo>
                    <a:pt x="2637" y="769"/>
                  </a:lnTo>
                  <a:lnTo>
                    <a:pt x="2577" y="801"/>
                  </a:lnTo>
                  <a:lnTo>
                    <a:pt x="2511" y="823"/>
                  </a:lnTo>
                  <a:lnTo>
                    <a:pt x="2438" y="829"/>
                  </a:lnTo>
                  <a:lnTo>
                    <a:pt x="2422" y="829"/>
                  </a:lnTo>
                  <a:lnTo>
                    <a:pt x="2406" y="829"/>
                  </a:lnTo>
                  <a:lnTo>
                    <a:pt x="2394" y="829"/>
                  </a:lnTo>
                  <a:lnTo>
                    <a:pt x="2378" y="826"/>
                  </a:lnTo>
                  <a:lnTo>
                    <a:pt x="2365" y="912"/>
                  </a:lnTo>
                  <a:lnTo>
                    <a:pt x="2381" y="915"/>
                  </a:lnTo>
                  <a:lnTo>
                    <a:pt x="2397" y="915"/>
                  </a:lnTo>
                  <a:lnTo>
                    <a:pt x="2413" y="915"/>
                  </a:lnTo>
                  <a:lnTo>
                    <a:pt x="2428" y="915"/>
                  </a:lnTo>
                  <a:lnTo>
                    <a:pt x="2365" y="1086"/>
                  </a:lnTo>
                  <a:lnTo>
                    <a:pt x="2346" y="1076"/>
                  </a:lnTo>
                  <a:lnTo>
                    <a:pt x="2334" y="1168"/>
                  </a:lnTo>
                  <a:lnTo>
                    <a:pt x="2368" y="1184"/>
                  </a:lnTo>
                  <a:lnTo>
                    <a:pt x="2410" y="1206"/>
                  </a:lnTo>
                  <a:lnTo>
                    <a:pt x="2428" y="1162"/>
                  </a:lnTo>
                  <a:lnTo>
                    <a:pt x="2523" y="908"/>
                  </a:lnTo>
                  <a:lnTo>
                    <a:pt x="2599" y="886"/>
                  </a:lnTo>
                  <a:lnTo>
                    <a:pt x="2666" y="855"/>
                  </a:lnTo>
                  <a:lnTo>
                    <a:pt x="2726" y="810"/>
                  </a:lnTo>
                  <a:lnTo>
                    <a:pt x="2780" y="757"/>
                  </a:lnTo>
                  <a:lnTo>
                    <a:pt x="2821" y="696"/>
                  </a:lnTo>
                  <a:lnTo>
                    <a:pt x="2852" y="627"/>
                  </a:lnTo>
                  <a:lnTo>
                    <a:pt x="2874" y="554"/>
                  </a:lnTo>
                  <a:lnTo>
                    <a:pt x="2881" y="475"/>
                  </a:lnTo>
                  <a:lnTo>
                    <a:pt x="2874" y="408"/>
                  </a:lnTo>
                  <a:lnTo>
                    <a:pt x="2862" y="345"/>
                  </a:lnTo>
                  <a:lnTo>
                    <a:pt x="2840" y="285"/>
                  </a:lnTo>
                  <a:lnTo>
                    <a:pt x="2808" y="231"/>
                  </a:lnTo>
                  <a:lnTo>
                    <a:pt x="2770" y="181"/>
                  </a:lnTo>
                  <a:lnTo>
                    <a:pt x="2726" y="136"/>
                  </a:lnTo>
                  <a:lnTo>
                    <a:pt x="2678" y="98"/>
                  </a:lnTo>
                  <a:lnTo>
                    <a:pt x="2621" y="7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1" name="Freeform 24"/>
            <p:cNvSpPr>
              <a:spLocks/>
            </p:cNvSpPr>
            <p:nvPr/>
          </p:nvSpPr>
          <p:spPr bwMode="auto">
            <a:xfrm>
              <a:off x="5082" y="2881"/>
              <a:ext cx="22" cy="86"/>
            </a:xfrm>
            <a:custGeom>
              <a:avLst/>
              <a:gdLst/>
              <a:ahLst/>
              <a:cxnLst>
                <a:cxn ang="0">
                  <a:pos x="22" y="0"/>
                </a:cxn>
                <a:cxn ang="0">
                  <a:pos x="19" y="0"/>
                </a:cxn>
                <a:cxn ang="0">
                  <a:pos x="19" y="0"/>
                </a:cxn>
                <a:cxn ang="0">
                  <a:pos x="19" y="0"/>
                </a:cxn>
                <a:cxn ang="0">
                  <a:pos x="16" y="0"/>
                </a:cxn>
                <a:cxn ang="0">
                  <a:pos x="0" y="82"/>
                </a:cxn>
                <a:cxn ang="0">
                  <a:pos x="3" y="82"/>
                </a:cxn>
                <a:cxn ang="0">
                  <a:pos x="6" y="82"/>
                </a:cxn>
                <a:cxn ang="0">
                  <a:pos x="6" y="82"/>
                </a:cxn>
                <a:cxn ang="0">
                  <a:pos x="9" y="86"/>
                </a:cxn>
                <a:cxn ang="0">
                  <a:pos x="22" y="0"/>
                </a:cxn>
              </a:cxnLst>
              <a:rect l="0" t="0" r="r" b="b"/>
              <a:pathLst>
                <a:path w="22" h="86">
                  <a:moveTo>
                    <a:pt x="22" y="0"/>
                  </a:moveTo>
                  <a:lnTo>
                    <a:pt x="19" y="0"/>
                  </a:lnTo>
                  <a:lnTo>
                    <a:pt x="19" y="0"/>
                  </a:lnTo>
                  <a:lnTo>
                    <a:pt x="19" y="0"/>
                  </a:lnTo>
                  <a:lnTo>
                    <a:pt x="16" y="0"/>
                  </a:lnTo>
                  <a:lnTo>
                    <a:pt x="0" y="82"/>
                  </a:lnTo>
                  <a:lnTo>
                    <a:pt x="3" y="82"/>
                  </a:lnTo>
                  <a:lnTo>
                    <a:pt x="6" y="82"/>
                  </a:lnTo>
                  <a:lnTo>
                    <a:pt x="6" y="82"/>
                  </a:lnTo>
                  <a:lnTo>
                    <a:pt x="9" y="86"/>
                  </a:lnTo>
                  <a:lnTo>
                    <a:pt x="22"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2" name="Freeform 25"/>
            <p:cNvSpPr>
              <a:spLocks/>
            </p:cNvSpPr>
            <p:nvPr/>
          </p:nvSpPr>
          <p:spPr bwMode="auto">
            <a:xfrm>
              <a:off x="5034" y="3122"/>
              <a:ext cx="38" cy="101"/>
            </a:xfrm>
            <a:custGeom>
              <a:avLst/>
              <a:gdLst/>
              <a:ahLst/>
              <a:cxnLst>
                <a:cxn ang="0">
                  <a:pos x="16" y="0"/>
                </a:cxn>
                <a:cxn ang="0">
                  <a:pos x="0" y="85"/>
                </a:cxn>
                <a:cxn ang="0">
                  <a:pos x="26" y="101"/>
                </a:cxn>
                <a:cxn ang="0">
                  <a:pos x="38" y="9"/>
                </a:cxn>
                <a:cxn ang="0">
                  <a:pos x="16" y="0"/>
                </a:cxn>
              </a:cxnLst>
              <a:rect l="0" t="0" r="r" b="b"/>
              <a:pathLst>
                <a:path w="38" h="101">
                  <a:moveTo>
                    <a:pt x="16" y="0"/>
                  </a:moveTo>
                  <a:lnTo>
                    <a:pt x="0" y="85"/>
                  </a:lnTo>
                  <a:lnTo>
                    <a:pt x="26" y="101"/>
                  </a:lnTo>
                  <a:lnTo>
                    <a:pt x="38" y="9"/>
                  </a:lnTo>
                  <a:lnTo>
                    <a:pt x="16"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3" name="Freeform 26"/>
            <p:cNvSpPr>
              <a:spLocks/>
            </p:cNvSpPr>
            <p:nvPr/>
          </p:nvSpPr>
          <p:spPr bwMode="auto">
            <a:xfrm>
              <a:off x="4784" y="2233"/>
              <a:ext cx="225" cy="221"/>
            </a:xfrm>
            <a:custGeom>
              <a:avLst/>
              <a:gdLst/>
              <a:ahLst/>
              <a:cxnLst>
                <a:cxn ang="0">
                  <a:pos x="111" y="221"/>
                </a:cxn>
                <a:cxn ang="0">
                  <a:pos x="133" y="218"/>
                </a:cxn>
                <a:cxn ang="0">
                  <a:pos x="155" y="212"/>
                </a:cxn>
                <a:cxn ang="0">
                  <a:pos x="174" y="202"/>
                </a:cxn>
                <a:cxn ang="0">
                  <a:pos x="193" y="189"/>
                </a:cxn>
                <a:cxn ang="0">
                  <a:pos x="206" y="170"/>
                </a:cxn>
                <a:cxn ang="0">
                  <a:pos x="216" y="151"/>
                </a:cxn>
                <a:cxn ang="0">
                  <a:pos x="222" y="132"/>
                </a:cxn>
                <a:cxn ang="0">
                  <a:pos x="225" y="110"/>
                </a:cxn>
                <a:cxn ang="0">
                  <a:pos x="222" y="88"/>
                </a:cxn>
                <a:cxn ang="0">
                  <a:pos x="216" y="69"/>
                </a:cxn>
                <a:cxn ang="0">
                  <a:pos x="206" y="50"/>
                </a:cxn>
                <a:cxn ang="0">
                  <a:pos x="193" y="31"/>
                </a:cxn>
                <a:cxn ang="0">
                  <a:pos x="174" y="19"/>
                </a:cxn>
                <a:cxn ang="0">
                  <a:pos x="155" y="9"/>
                </a:cxn>
                <a:cxn ang="0">
                  <a:pos x="133" y="3"/>
                </a:cxn>
                <a:cxn ang="0">
                  <a:pos x="111" y="0"/>
                </a:cxn>
                <a:cxn ang="0">
                  <a:pos x="89" y="3"/>
                </a:cxn>
                <a:cxn ang="0">
                  <a:pos x="70" y="9"/>
                </a:cxn>
                <a:cxn ang="0">
                  <a:pos x="51" y="19"/>
                </a:cxn>
                <a:cxn ang="0">
                  <a:pos x="32" y="31"/>
                </a:cxn>
                <a:cxn ang="0">
                  <a:pos x="19" y="50"/>
                </a:cxn>
                <a:cxn ang="0">
                  <a:pos x="10" y="69"/>
                </a:cxn>
                <a:cxn ang="0">
                  <a:pos x="4" y="88"/>
                </a:cxn>
                <a:cxn ang="0">
                  <a:pos x="0" y="110"/>
                </a:cxn>
                <a:cxn ang="0">
                  <a:pos x="4" y="132"/>
                </a:cxn>
                <a:cxn ang="0">
                  <a:pos x="10" y="151"/>
                </a:cxn>
                <a:cxn ang="0">
                  <a:pos x="19" y="170"/>
                </a:cxn>
                <a:cxn ang="0">
                  <a:pos x="32" y="189"/>
                </a:cxn>
                <a:cxn ang="0">
                  <a:pos x="51" y="202"/>
                </a:cxn>
                <a:cxn ang="0">
                  <a:pos x="70" y="212"/>
                </a:cxn>
                <a:cxn ang="0">
                  <a:pos x="89" y="218"/>
                </a:cxn>
                <a:cxn ang="0">
                  <a:pos x="111" y="221"/>
                </a:cxn>
              </a:cxnLst>
              <a:rect l="0" t="0" r="r" b="b"/>
              <a:pathLst>
                <a:path w="225" h="221">
                  <a:moveTo>
                    <a:pt x="111" y="221"/>
                  </a:moveTo>
                  <a:lnTo>
                    <a:pt x="133" y="218"/>
                  </a:lnTo>
                  <a:lnTo>
                    <a:pt x="155" y="212"/>
                  </a:lnTo>
                  <a:lnTo>
                    <a:pt x="174" y="202"/>
                  </a:lnTo>
                  <a:lnTo>
                    <a:pt x="193" y="189"/>
                  </a:lnTo>
                  <a:lnTo>
                    <a:pt x="206" y="170"/>
                  </a:lnTo>
                  <a:lnTo>
                    <a:pt x="216" y="151"/>
                  </a:lnTo>
                  <a:lnTo>
                    <a:pt x="222" y="132"/>
                  </a:lnTo>
                  <a:lnTo>
                    <a:pt x="225" y="110"/>
                  </a:lnTo>
                  <a:lnTo>
                    <a:pt x="222" y="88"/>
                  </a:lnTo>
                  <a:lnTo>
                    <a:pt x="216" y="69"/>
                  </a:lnTo>
                  <a:lnTo>
                    <a:pt x="206" y="50"/>
                  </a:lnTo>
                  <a:lnTo>
                    <a:pt x="193" y="31"/>
                  </a:lnTo>
                  <a:lnTo>
                    <a:pt x="174" y="19"/>
                  </a:lnTo>
                  <a:lnTo>
                    <a:pt x="155" y="9"/>
                  </a:lnTo>
                  <a:lnTo>
                    <a:pt x="133" y="3"/>
                  </a:lnTo>
                  <a:lnTo>
                    <a:pt x="111" y="0"/>
                  </a:lnTo>
                  <a:lnTo>
                    <a:pt x="89" y="3"/>
                  </a:lnTo>
                  <a:lnTo>
                    <a:pt x="70" y="9"/>
                  </a:lnTo>
                  <a:lnTo>
                    <a:pt x="51" y="19"/>
                  </a:lnTo>
                  <a:lnTo>
                    <a:pt x="32" y="31"/>
                  </a:lnTo>
                  <a:lnTo>
                    <a:pt x="19" y="50"/>
                  </a:lnTo>
                  <a:lnTo>
                    <a:pt x="10" y="69"/>
                  </a:lnTo>
                  <a:lnTo>
                    <a:pt x="4" y="88"/>
                  </a:lnTo>
                  <a:lnTo>
                    <a:pt x="0" y="110"/>
                  </a:lnTo>
                  <a:lnTo>
                    <a:pt x="4" y="132"/>
                  </a:lnTo>
                  <a:lnTo>
                    <a:pt x="10" y="151"/>
                  </a:lnTo>
                  <a:lnTo>
                    <a:pt x="19" y="170"/>
                  </a:lnTo>
                  <a:lnTo>
                    <a:pt x="32" y="189"/>
                  </a:lnTo>
                  <a:lnTo>
                    <a:pt x="51" y="202"/>
                  </a:lnTo>
                  <a:lnTo>
                    <a:pt x="70" y="212"/>
                  </a:lnTo>
                  <a:lnTo>
                    <a:pt x="89" y="218"/>
                  </a:lnTo>
                  <a:lnTo>
                    <a:pt x="111" y="221"/>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4" name="Freeform 27"/>
            <p:cNvSpPr>
              <a:spLocks/>
            </p:cNvSpPr>
            <p:nvPr/>
          </p:nvSpPr>
          <p:spPr bwMode="auto">
            <a:xfrm>
              <a:off x="4759" y="2207"/>
              <a:ext cx="278" cy="272"/>
            </a:xfrm>
            <a:custGeom>
              <a:avLst/>
              <a:gdLst/>
              <a:ahLst/>
              <a:cxnLst>
                <a:cxn ang="0">
                  <a:pos x="136" y="272"/>
                </a:cxn>
                <a:cxn ang="0">
                  <a:pos x="165" y="269"/>
                </a:cxn>
                <a:cxn ang="0">
                  <a:pos x="193" y="263"/>
                </a:cxn>
                <a:cxn ang="0">
                  <a:pos x="215" y="250"/>
                </a:cxn>
                <a:cxn ang="0">
                  <a:pos x="237" y="231"/>
                </a:cxn>
                <a:cxn ang="0">
                  <a:pos x="253" y="212"/>
                </a:cxn>
                <a:cxn ang="0">
                  <a:pos x="266" y="190"/>
                </a:cxn>
                <a:cxn ang="0">
                  <a:pos x="275" y="165"/>
                </a:cxn>
                <a:cxn ang="0">
                  <a:pos x="278" y="136"/>
                </a:cxn>
                <a:cxn ang="0">
                  <a:pos x="275" y="108"/>
                </a:cxn>
                <a:cxn ang="0">
                  <a:pos x="266" y="82"/>
                </a:cxn>
                <a:cxn ang="0">
                  <a:pos x="253" y="60"/>
                </a:cxn>
                <a:cxn ang="0">
                  <a:pos x="237" y="38"/>
                </a:cxn>
                <a:cxn ang="0">
                  <a:pos x="215" y="22"/>
                </a:cxn>
                <a:cxn ang="0">
                  <a:pos x="193" y="10"/>
                </a:cxn>
                <a:cxn ang="0">
                  <a:pos x="165" y="3"/>
                </a:cxn>
                <a:cxn ang="0">
                  <a:pos x="136" y="0"/>
                </a:cxn>
                <a:cxn ang="0">
                  <a:pos x="111" y="3"/>
                </a:cxn>
                <a:cxn ang="0">
                  <a:pos x="86" y="10"/>
                </a:cxn>
                <a:cxn ang="0">
                  <a:pos x="60" y="22"/>
                </a:cxn>
                <a:cxn ang="0">
                  <a:pos x="41" y="38"/>
                </a:cxn>
                <a:cxn ang="0">
                  <a:pos x="25" y="60"/>
                </a:cxn>
                <a:cxn ang="0">
                  <a:pos x="10" y="82"/>
                </a:cxn>
                <a:cxn ang="0">
                  <a:pos x="3" y="108"/>
                </a:cxn>
                <a:cxn ang="0">
                  <a:pos x="0" y="136"/>
                </a:cxn>
                <a:cxn ang="0">
                  <a:pos x="3" y="165"/>
                </a:cxn>
                <a:cxn ang="0">
                  <a:pos x="10" y="190"/>
                </a:cxn>
                <a:cxn ang="0">
                  <a:pos x="25" y="212"/>
                </a:cxn>
                <a:cxn ang="0">
                  <a:pos x="41" y="231"/>
                </a:cxn>
                <a:cxn ang="0">
                  <a:pos x="60" y="250"/>
                </a:cxn>
                <a:cxn ang="0">
                  <a:pos x="86" y="263"/>
                </a:cxn>
                <a:cxn ang="0">
                  <a:pos x="111" y="269"/>
                </a:cxn>
                <a:cxn ang="0">
                  <a:pos x="136" y="272"/>
                </a:cxn>
              </a:cxnLst>
              <a:rect l="0" t="0" r="r" b="b"/>
              <a:pathLst>
                <a:path w="278" h="272">
                  <a:moveTo>
                    <a:pt x="136" y="272"/>
                  </a:moveTo>
                  <a:lnTo>
                    <a:pt x="165" y="269"/>
                  </a:lnTo>
                  <a:lnTo>
                    <a:pt x="193" y="263"/>
                  </a:lnTo>
                  <a:lnTo>
                    <a:pt x="215" y="250"/>
                  </a:lnTo>
                  <a:lnTo>
                    <a:pt x="237" y="231"/>
                  </a:lnTo>
                  <a:lnTo>
                    <a:pt x="253" y="212"/>
                  </a:lnTo>
                  <a:lnTo>
                    <a:pt x="266" y="190"/>
                  </a:lnTo>
                  <a:lnTo>
                    <a:pt x="275" y="165"/>
                  </a:lnTo>
                  <a:lnTo>
                    <a:pt x="278" y="136"/>
                  </a:lnTo>
                  <a:lnTo>
                    <a:pt x="275" y="108"/>
                  </a:lnTo>
                  <a:lnTo>
                    <a:pt x="266" y="82"/>
                  </a:lnTo>
                  <a:lnTo>
                    <a:pt x="253" y="60"/>
                  </a:lnTo>
                  <a:lnTo>
                    <a:pt x="237" y="38"/>
                  </a:lnTo>
                  <a:lnTo>
                    <a:pt x="215" y="22"/>
                  </a:lnTo>
                  <a:lnTo>
                    <a:pt x="193" y="10"/>
                  </a:lnTo>
                  <a:lnTo>
                    <a:pt x="165" y="3"/>
                  </a:lnTo>
                  <a:lnTo>
                    <a:pt x="136" y="0"/>
                  </a:lnTo>
                  <a:lnTo>
                    <a:pt x="111" y="3"/>
                  </a:lnTo>
                  <a:lnTo>
                    <a:pt x="86" y="10"/>
                  </a:lnTo>
                  <a:lnTo>
                    <a:pt x="60" y="22"/>
                  </a:lnTo>
                  <a:lnTo>
                    <a:pt x="41" y="38"/>
                  </a:lnTo>
                  <a:lnTo>
                    <a:pt x="25" y="60"/>
                  </a:lnTo>
                  <a:lnTo>
                    <a:pt x="10" y="82"/>
                  </a:lnTo>
                  <a:lnTo>
                    <a:pt x="3" y="108"/>
                  </a:lnTo>
                  <a:lnTo>
                    <a:pt x="0" y="136"/>
                  </a:lnTo>
                  <a:lnTo>
                    <a:pt x="3" y="165"/>
                  </a:lnTo>
                  <a:lnTo>
                    <a:pt x="10" y="190"/>
                  </a:lnTo>
                  <a:lnTo>
                    <a:pt x="25" y="212"/>
                  </a:lnTo>
                  <a:lnTo>
                    <a:pt x="41" y="231"/>
                  </a:lnTo>
                  <a:lnTo>
                    <a:pt x="60" y="250"/>
                  </a:lnTo>
                  <a:lnTo>
                    <a:pt x="86" y="263"/>
                  </a:lnTo>
                  <a:lnTo>
                    <a:pt x="111" y="269"/>
                  </a:lnTo>
                  <a:lnTo>
                    <a:pt x="136" y="27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5" name="Freeform 28"/>
            <p:cNvSpPr>
              <a:spLocks/>
            </p:cNvSpPr>
            <p:nvPr/>
          </p:nvSpPr>
          <p:spPr bwMode="auto">
            <a:xfrm>
              <a:off x="4810" y="2258"/>
              <a:ext cx="174" cy="171"/>
            </a:xfrm>
            <a:custGeom>
              <a:avLst/>
              <a:gdLst/>
              <a:ahLst/>
              <a:cxnLst>
                <a:cxn ang="0">
                  <a:pos x="0" y="85"/>
                </a:cxn>
                <a:cxn ang="0">
                  <a:pos x="6" y="50"/>
                </a:cxn>
                <a:cxn ang="0">
                  <a:pos x="25" y="25"/>
                </a:cxn>
                <a:cxn ang="0">
                  <a:pos x="54" y="6"/>
                </a:cxn>
                <a:cxn ang="0">
                  <a:pos x="85" y="0"/>
                </a:cxn>
                <a:cxn ang="0">
                  <a:pos x="120" y="6"/>
                </a:cxn>
                <a:cxn ang="0">
                  <a:pos x="148" y="25"/>
                </a:cxn>
                <a:cxn ang="0">
                  <a:pos x="167" y="50"/>
                </a:cxn>
                <a:cxn ang="0">
                  <a:pos x="174" y="85"/>
                </a:cxn>
                <a:cxn ang="0">
                  <a:pos x="167" y="120"/>
                </a:cxn>
                <a:cxn ang="0">
                  <a:pos x="148" y="145"/>
                </a:cxn>
                <a:cxn ang="0">
                  <a:pos x="120" y="164"/>
                </a:cxn>
                <a:cxn ang="0">
                  <a:pos x="85" y="171"/>
                </a:cxn>
                <a:cxn ang="0">
                  <a:pos x="54" y="164"/>
                </a:cxn>
                <a:cxn ang="0">
                  <a:pos x="25" y="145"/>
                </a:cxn>
                <a:cxn ang="0">
                  <a:pos x="6" y="120"/>
                </a:cxn>
                <a:cxn ang="0">
                  <a:pos x="0" y="85"/>
                </a:cxn>
              </a:cxnLst>
              <a:rect l="0" t="0" r="r" b="b"/>
              <a:pathLst>
                <a:path w="174" h="171">
                  <a:moveTo>
                    <a:pt x="0" y="85"/>
                  </a:moveTo>
                  <a:lnTo>
                    <a:pt x="6" y="50"/>
                  </a:lnTo>
                  <a:lnTo>
                    <a:pt x="25" y="25"/>
                  </a:lnTo>
                  <a:lnTo>
                    <a:pt x="54" y="6"/>
                  </a:lnTo>
                  <a:lnTo>
                    <a:pt x="85" y="0"/>
                  </a:lnTo>
                  <a:lnTo>
                    <a:pt x="120" y="6"/>
                  </a:lnTo>
                  <a:lnTo>
                    <a:pt x="148" y="25"/>
                  </a:lnTo>
                  <a:lnTo>
                    <a:pt x="167" y="50"/>
                  </a:lnTo>
                  <a:lnTo>
                    <a:pt x="174" y="85"/>
                  </a:lnTo>
                  <a:lnTo>
                    <a:pt x="167" y="120"/>
                  </a:lnTo>
                  <a:lnTo>
                    <a:pt x="148" y="145"/>
                  </a:lnTo>
                  <a:lnTo>
                    <a:pt x="120" y="164"/>
                  </a:lnTo>
                  <a:lnTo>
                    <a:pt x="85" y="171"/>
                  </a:lnTo>
                  <a:lnTo>
                    <a:pt x="54" y="164"/>
                  </a:lnTo>
                  <a:lnTo>
                    <a:pt x="25" y="145"/>
                  </a:lnTo>
                  <a:lnTo>
                    <a:pt x="6" y="120"/>
                  </a:lnTo>
                  <a:lnTo>
                    <a:pt x="0" y="8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6" name="Freeform 29"/>
            <p:cNvSpPr>
              <a:spLocks/>
            </p:cNvSpPr>
            <p:nvPr/>
          </p:nvSpPr>
          <p:spPr bwMode="auto">
            <a:xfrm>
              <a:off x="3323" y="2233"/>
              <a:ext cx="228" cy="221"/>
            </a:xfrm>
            <a:custGeom>
              <a:avLst/>
              <a:gdLst/>
              <a:ahLst/>
              <a:cxnLst>
                <a:cxn ang="0">
                  <a:pos x="114" y="221"/>
                </a:cxn>
                <a:cxn ang="0">
                  <a:pos x="92" y="218"/>
                </a:cxn>
                <a:cxn ang="0">
                  <a:pos x="70" y="212"/>
                </a:cxn>
                <a:cxn ang="0">
                  <a:pos x="51" y="202"/>
                </a:cxn>
                <a:cxn ang="0">
                  <a:pos x="35" y="189"/>
                </a:cxn>
                <a:cxn ang="0">
                  <a:pos x="19" y="170"/>
                </a:cxn>
                <a:cxn ang="0">
                  <a:pos x="10" y="151"/>
                </a:cxn>
                <a:cxn ang="0">
                  <a:pos x="4" y="132"/>
                </a:cxn>
                <a:cxn ang="0">
                  <a:pos x="0" y="110"/>
                </a:cxn>
                <a:cxn ang="0">
                  <a:pos x="4" y="88"/>
                </a:cxn>
                <a:cxn ang="0">
                  <a:pos x="10" y="69"/>
                </a:cxn>
                <a:cxn ang="0">
                  <a:pos x="19" y="50"/>
                </a:cxn>
                <a:cxn ang="0">
                  <a:pos x="35" y="31"/>
                </a:cxn>
                <a:cxn ang="0">
                  <a:pos x="51" y="19"/>
                </a:cxn>
                <a:cxn ang="0">
                  <a:pos x="70" y="9"/>
                </a:cxn>
                <a:cxn ang="0">
                  <a:pos x="92" y="3"/>
                </a:cxn>
                <a:cxn ang="0">
                  <a:pos x="114" y="0"/>
                </a:cxn>
                <a:cxn ang="0">
                  <a:pos x="136" y="3"/>
                </a:cxn>
                <a:cxn ang="0">
                  <a:pos x="159" y="9"/>
                </a:cxn>
                <a:cxn ang="0">
                  <a:pos x="178" y="19"/>
                </a:cxn>
                <a:cxn ang="0">
                  <a:pos x="197" y="31"/>
                </a:cxn>
                <a:cxn ang="0">
                  <a:pos x="209" y="50"/>
                </a:cxn>
                <a:cxn ang="0">
                  <a:pos x="219" y="69"/>
                </a:cxn>
                <a:cxn ang="0">
                  <a:pos x="225" y="88"/>
                </a:cxn>
                <a:cxn ang="0">
                  <a:pos x="228" y="110"/>
                </a:cxn>
                <a:cxn ang="0">
                  <a:pos x="225" y="132"/>
                </a:cxn>
                <a:cxn ang="0">
                  <a:pos x="219" y="151"/>
                </a:cxn>
                <a:cxn ang="0">
                  <a:pos x="209" y="170"/>
                </a:cxn>
                <a:cxn ang="0">
                  <a:pos x="197" y="189"/>
                </a:cxn>
                <a:cxn ang="0">
                  <a:pos x="178" y="202"/>
                </a:cxn>
                <a:cxn ang="0">
                  <a:pos x="159" y="212"/>
                </a:cxn>
                <a:cxn ang="0">
                  <a:pos x="136" y="218"/>
                </a:cxn>
                <a:cxn ang="0">
                  <a:pos x="114" y="221"/>
                </a:cxn>
              </a:cxnLst>
              <a:rect l="0" t="0" r="r" b="b"/>
              <a:pathLst>
                <a:path w="228" h="221">
                  <a:moveTo>
                    <a:pt x="114" y="221"/>
                  </a:moveTo>
                  <a:lnTo>
                    <a:pt x="92" y="218"/>
                  </a:lnTo>
                  <a:lnTo>
                    <a:pt x="70" y="212"/>
                  </a:lnTo>
                  <a:lnTo>
                    <a:pt x="51" y="202"/>
                  </a:lnTo>
                  <a:lnTo>
                    <a:pt x="35" y="189"/>
                  </a:lnTo>
                  <a:lnTo>
                    <a:pt x="19" y="170"/>
                  </a:lnTo>
                  <a:lnTo>
                    <a:pt x="10" y="151"/>
                  </a:lnTo>
                  <a:lnTo>
                    <a:pt x="4" y="132"/>
                  </a:lnTo>
                  <a:lnTo>
                    <a:pt x="0" y="110"/>
                  </a:lnTo>
                  <a:lnTo>
                    <a:pt x="4" y="88"/>
                  </a:lnTo>
                  <a:lnTo>
                    <a:pt x="10" y="69"/>
                  </a:lnTo>
                  <a:lnTo>
                    <a:pt x="19" y="50"/>
                  </a:lnTo>
                  <a:lnTo>
                    <a:pt x="35" y="31"/>
                  </a:lnTo>
                  <a:lnTo>
                    <a:pt x="51" y="19"/>
                  </a:lnTo>
                  <a:lnTo>
                    <a:pt x="70" y="9"/>
                  </a:lnTo>
                  <a:lnTo>
                    <a:pt x="92" y="3"/>
                  </a:lnTo>
                  <a:lnTo>
                    <a:pt x="114" y="0"/>
                  </a:lnTo>
                  <a:lnTo>
                    <a:pt x="136" y="3"/>
                  </a:lnTo>
                  <a:lnTo>
                    <a:pt x="159" y="9"/>
                  </a:lnTo>
                  <a:lnTo>
                    <a:pt x="178" y="19"/>
                  </a:lnTo>
                  <a:lnTo>
                    <a:pt x="197" y="31"/>
                  </a:lnTo>
                  <a:lnTo>
                    <a:pt x="209" y="50"/>
                  </a:lnTo>
                  <a:lnTo>
                    <a:pt x="219" y="69"/>
                  </a:lnTo>
                  <a:lnTo>
                    <a:pt x="225" y="88"/>
                  </a:lnTo>
                  <a:lnTo>
                    <a:pt x="228" y="110"/>
                  </a:lnTo>
                  <a:lnTo>
                    <a:pt x="225" y="132"/>
                  </a:lnTo>
                  <a:lnTo>
                    <a:pt x="219" y="151"/>
                  </a:lnTo>
                  <a:lnTo>
                    <a:pt x="209" y="170"/>
                  </a:lnTo>
                  <a:lnTo>
                    <a:pt x="197" y="189"/>
                  </a:lnTo>
                  <a:lnTo>
                    <a:pt x="178" y="202"/>
                  </a:lnTo>
                  <a:lnTo>
                    <a:pt x="159" y="212"/>
                  </a:lnTo>
                  <a:lnTo>
                    <a:pt x="136" y="218"/>
                  </a:lnTo>
                  <a:lnTo>
                    <a:pt x="114" y="221"/>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7" name="Freeform 30"/>
            <p:cNvSpPr>
              <a:spLocks/>
            </p:cNvSpPr>
            <p:nvPr/>
          </p:nvSpPr>
          <p:spPr bwMode="auto">
            <a:xfrm>
              <a:off x="3295" y="2207"/>
              <a:ext cx="281" cy="272"/>
            </a:xfrm>
            <a:custGeom>
              <a:avLst/>
              <a:gdLst/>
              <a:ahLst/>
              <a:cxnLst>
                <a:cxn ang="0">
                  <a:pos x="281" y="136"/>
                </a:cxn>
                <a:cxn ang="0">
                  <a:pos x="278" y="108"/>
                </a:cxn>
                <a:cxn ang="0">
                  <a:pos x="272" y="82"/>
                </a:cxn>
                <a:cxn ang="0">
                  <a:pos x="256" y="60"/>
                </a:cxn>
                <a:cxn ang="0">
                  <a:pos x="240" y="38"/>
                </a:cxn>
                <a:cxn ang="0">
                  <a:pos x="218" y="22"/>
                </a:cxn>
                <a:cxn ang="0">
                  <a:pos x="196" y="10"/>
                </a:cxn>
                <a:cxn ang="0">
                  <a:pos x="171" y="3"/>
                </a:cxn>
                <a:cxn ang="0">
                  <a:pos x="142" y="0"/>
                </a:cxn>
                <a:cxn ang="0">
                  <a:pos x="114" y="3"/>
                </a:cxn>
                <a:cxn ang="0">
                  <a:pos x="85" y="10"/>
                </a:cxn>
                <a:cxn ang="0">
                  <a:pos x="63" y="22"/>
                </a:cxn>
                <a:cxn ang="0">
                  <a:pos x="41" y="38"/>
                </a:cxn>
                <a:cxn ang="0">
                  <a:pos x="25" y="60"/>
                </a:cxn>
                <a:cxn ang="0">
                  <a:pos x="13" y="82"/>
                </a:cxn>
                <a:cxn ang="0">
                  <a:pos x="3" y="108"/>
                </a:cxn>
                <a:cxn ang="0">
                  <a:pos x="0" y="136"/>
                </a:cxn>
                <a:cxn ang="0">
                  <a:pos x="3" y="165"/>
                </a:cxn>
                <a:cxn ang="0">
                  <a:pos x="13" y="190"/>
                </a:cxn>
                <a:cxn ang="0">
                  <a:pos x="25" y="212"/>
                </a:cxn>
                <a:cxn ang="0">
                  <a:pos x="41" y="231"/>
                </a:cxn>
                <a:cxn ang="0">
                  <a:pos x="63" y="250"/>
                </a:cxn>
                <a:cxn ang="0">
                  <a:pos x="85" y="263"/>
                </a:cxn>
                <a:cxn ang="0">
                  <a:pos x="114" y="269"/>
                </a:cxn>
                <a:cxn ang="0">
                  <a:pos x="142" y="272"/>
                </a:cxn>
                <a:cxn ang="0">
                  <a:pos x="171" y="269"/>
                </a:cxn>
                <a:cxn ang="0">
                  <a:pos x="196" y="263"/>
                </a:cxn>
                <a:cxn ang="0">
                  <a:pos x="218" y="250"/>
                </a:cxn>
                <a:cxn ang="0">
                  <a:pos x="240" y="231"/>
                </a:cxn>
                <a:cxn ang="0">
                  <a:pos x="256" y="212"/>
                </a:cxn>
                <a:cxn ang="0">
                  <a:pos x="272" y="190"/>
                </a:cxn>
                <a:cxn ang="0">
                  <a:pos x="278" y="165"/>
                </a:cxn>
                <a:cxn ang="0">
                  <a:pos x="281" y="136"/>
                </a:cxn>
              </a:cxnLst>
              <a:rect l="0" t="0" r="r" b="b"/>
              <a:pathLst>
                <a:path w="281" h="272">
                  <a:moveTo>
                    <a:pt x="281" y="136"/>
                  </a:moveTo>
                  <a:lnTo>
                    <a:pt x="278" y="108"/>
                  </a:lnTo>
                  <a:lnTo>
                    <a:pt x="272" y="82"/>
                  </a:lnTo>
                  <a:lnTo>
                    <a:pt x="256" y="60"/>
                  </a:lnTo>
                  <a:lnTo>
                    <a:pt x="240" y="38"/>
                  </a:lnTo>
                  <a:lnTo>
                    <a:pt x="218" y="22"/>
                  </a:lnTo>
                  <a:lnTo>
                    <a:pt x="196" y="10"/>
                  </a:lnTo>
                  <a:lnTo>
                    <a:pt x="171" y="3"/>
                  </a:lnTo>
                  <a:lnTo>
                    <a:pt x="142" y="0"/>
                  </a:lnTo>
                  <a:lnTo>
                    <a:pt x="114" y="3"/>
                  </a:lnTo>
                  <a:lnTo>
                    <a:pt x="85" y="10"/>
                  </a:lnTo>
                  <a:lnTo>
                    <a:pt x="63" y="22"/>
                  </a:lnTo>
                  <a:lnTo>
                    <a:pt x="41" y="38"/>
                  </a:lnTo>
                  <a:lnTo>
                    <a:pt x="25" y="60"/>
                  </a:lnTo>
                  <a:lnTo>
                    <a:pt x="13" y="82"/>
                  </a:lnTo>
                  <a:lnTo>
                    <a:pt x="3" y="108"/>
                  </a:lnTo>
                  <a:lnTo>
                    <a:pt x="0" y="136"/>
                  </a:lnTo>
                  <a:lnTo>
                    <a:pt x="3" y="165"/>
                  </a:lnTo>
                  <a:lnTo>
                    <a:pt x="13" y="190"/>
                  </a:lnTo>
                  <a:lnTo>
                    <a:pt x="25" y="212"/>
                  </a:lnTo>
                  <a:lnTo>
                    <a:pt x="41" y="231"/>
                  </a:lnTo>
                  <a:lnTo>
                    <a:pt x="63" y="250"/>
                  </a:lnTo>
                  <a:lnTo>
                    <a:pt x="85" y="263"/>
                  </a:lnTo>
                  <a:lnTo>
                    <a:pt x="114" y="269"/>
                  </a:lnTo>
                  <a:lnTo>
                    <a:pt x="142" y="272"/>
                  </a:lnTo>
                  <a:lnTo>
                    <a:pt x="171" y="269"/>
                  </a:lnTo>
                  <a:lnTo>
                    <a:pt x="196" y="263"/>
                  </a:lnTo>
                  <a:lnTo>
                    <a:pt x="218" y="250"/>
                  </a:lnTo>
                  <a:lnTo>
                    <a:pt x="240" y="231"/>
                  </a:lnTo>
                  <a:lnTo>
                    <a:pt x="256" y="212"/>
                  </a:lnTo>
                  <a:lnTo>
                    <a:pt x="272" y="190"/>
                  </a:lnTo>
                  <a:lnTo>
                    <a:pt x="278" y="165"/>
                  </a:lnTo>
                  <a:lnTo>
                    <a:pt x="281" y="13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8" name="Freeform 31"/>
            <p:cNvSpPr>
              <a:spLocks/>
            </p:cNvSpPr>
            <p:nvPr/>
          </p:nvSpPr>
          <p:spPr bwMode="auto">
            <a:xfrm>
              <a:off x="3349" y="2258"/>
              <a:ext cx="177" cy="171"/>
            </a:xfrm>
            <a:custGeom>
              <a:avLst/>
              <a:gdLst/>
              <a:ahLst/>
              <a:cxnLst>
                <a:cxn ang="0">
                  <a:pos x="88" y="171"/>
                </a:cxn>
                <a:cxn ang="0">
                  <a:pos x="54" y="164"/>
                </a:cxn>
                <a:cxn ang="0">
                  <a:pos x="25" y="145"/>
                </a:cxn>
                <a:cxn ang="0">
                  <a:pos x="6" y="120"/>
                </a:cxn>
                <a:cxn ang="0">
                  <a:pos x="0" y="85"/>
                </a:cxn>
                <a:cxn ang="0">
                  <a:pos x="6" y="50"/>
                </a:cxn>
                <a:cxn ang="0">
                  <a:pos x="25" y="25"/>
                </a:cxn>
                <a:cxn ang="0">
                  <a:pos x="54" y="6"/>
                </a:cxn>
                <a:cxn ang="0">
                  <a:pos x="88" y="0"/>
                </a:cxn>
                <a:cxn ang="0">
                  <a:pos x="123" y="6"/>
                </a:cxn>
                <a:cxn ang="0">
                  <a:pos x="152" y="25"/>
                </a:cxn>
                <a:cxn ang="0">
                  <a:pos x="171" y="50"/>
                </a:cxn>
                <a:cxn ang="0">
                  <a:pos x="177" y="85"/>
                </a:cxn>
                <a:cxn ang="0">
                  <a:pos x="171" y="120"/>
                </a:cxn>
                <a:cxn ang="0">
                  <a:pos x="152" y="145"/>
                </a:cxn>
                <a:cxn ang="0">
                  <a:pos x="123" y="164"/>
                </a:cxn>
                <a:cxn ang="0">
                  <a:pos x="88" y="171"/>
                </a:cxn>
              </a:cxnLst>
              <a:rect l="0" t="0" r="r" b="b"/>
              <a:pathLst>
                <a:path w="177" h="171">
                  <a:moveTo>
                    <a:pt x="88" y="171"/>
                  </a:moveTo>
                  <a:lnTo>
                    <a:pt x="54" y="164"/>
                  </a:lnTo>
                  <a:lnTo>
                    <a:pt x="25" y="145"/>
                  </a:lnTo>
                  <a:lnTo>
                    <a:pt x="6" y="120"/>
                  </a:lnTo>
                  <a:lnTo>
                    <a:pt x="0" y="85"/>
                  </a:lnTo>
                  <a:lnTo>
                    <a:pt x="6" y="50"/>
                  </a:lnTo>
                  <a:lnTo>
                    <a:pt x="25" y="25"/>
                  </a:lnTo>
                  <a:lnTo>
                    <a:pt x="54" y="6"/>
                  </a:lnTo>
                  <a:lnTo>
                    <a:pt x="88" y="0"/>
                  </a:lnTo>
                  <a:lnTo>
                    <a:pt x="123" y="6"/>
                  </a:lnTo>
                  <a:lnTo>
                    <a:pt x="152" y="25"/>
                  </a:lnTo>
                  <a:lnTo>
                    <a:pt x="171" y="50"/>
                  </a:lnTo>
                  <a:lnTo>
                    <a:pt x="177" y="85"/>
                  </a:lnTo>
                  <a:lnTo>
                    <a:pt x="171" y="120"/>
                  </a:lnTo>
                  <a:lnTo>
                    <a:pt x="152" y="145"/>
                  </a:lnTo>
                  <a:lnTo>
                    <a:pt x="123" y="164"/>
                  </a:lnTo>
                  <a:lnTo>
                    <a:pt x="88" y="171"/>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9" name="Freeform 32"/>
            <p:cNvSpPr>
              <a:spLocks/>
            </p:cNvSpPr>
            <p:nvPr/>
          </p:nvSpPr>
          <p:spPr bwMode="auto">
            <a:xfrm>
              <a:off x="3282" y="3112"/>
              <a:ext cx="41" cy="98"/>
            </a:xfrm>
            <a:custGeom>
              <a:avLst/>
              <a:gdLst/>
              <a:ahLst/>
              <a:cxnLst>
                <a:cxn ang="0">
                  <a:pos x="0" y="10"/>
                </a:cxn>
                <a:cxn ang="0">
                  <a:pos x="13" y="98"/>
                </a:cxn>
                <a:cxn ang="0">
                  <a:pos x="41" y="86"/>
                </a:cxn>
                <a:cxn ang="0">
                  <a:pos x="19" y="0"/>
                </a:cxn>
                <a:cxn ang="0">
                  <a:pos x="0" y="10"/>
                </a:cxn>
              </a:cxnLst>
              <a:rect l="0" t="0" r="r" b="b"/>
              <a:pathLst>
                <a:path w="41" h="98">
                  <a:moveTo>
                    <a:pt x="0" y="10"/>
                  </a:moveTo>
                  <a:lnTo>
                    <a:pt x="13" y="98"/>
                  </a:lnTo>
                  <a:lnTo>
                    <a:pt x="41" y="86"/>
                  </a:lnTo>
                  <a:lnTo>
                    <a:pt x="19" y="0"/>
                  </a:lnTo>
                  <a:lnTo>
                    <a:pt x="0" y="1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0" name="Freeform 33"/>
            <p:cNvSpPr>
              <a:spLocks/>
            </p:cNvSpPr>
            <p:nvPr/>
          </p:nvSpPr>
          <p:spPr bwMode="auto">
            <a:xfrm>
              <a:off x="3241" y="2878"/>
              <a:ext cx="26" cy="85"/>
            </a:xfrm>
            <a:custGeom>
              <a:avLst/>
              <a:gdLst/>
              <a:ahLst/>
              <a:cxnLst>
                <a:cxn ang="0">
                  <a:pos x="3" y="0"/>
                </a:cxn>
                <a:cxn ang="0">
                  <a:pos x="3" y="0"/>
                </a:cxn>
                <a:cxn ang="0">
                  <a:pos x="3" y="0"/>
                </a:cxn>
                <a:cxn ang="0">
                  <a:pos x="0" y="0"/>
                </a:cxn>
                <a:cxn ang="0">
                  <a:pos x="0" y="0"/>
                </a:cxn>
                <a:cxn ang="0">
                  <a:pos x="13" y="85"/>
                </a:cxn>
                <a:cxn ang="0">
                  <a:pos x="16" y="85"/>
                </a:cxn>
                <a:cxn ang="0">
                  <a:pos x="19" y="82"/>
                </a:cxn>
                <a:cxn ang="0">
                  <a:pos x="22" y="82"/>
                </a:cxn>
                <a:cxn ang="0">
                  <a:pos x="26" y="82"/>
                </a:cxn>
                <a:cxn ang="0">
                  <a:pos x="3" y="0"/>
                </a:cxn>
              </a:cxnLst>
              <a:rect l="0" t="0" r="r" b="b"/>
              <a:pathLst>
                <a:path w="26" h="85">
                  <a:moveTo>
                    <a:pt x="3" y="0"/>
                  </a:moveTo>
                  <a:lnTo>
                    <a:pt x="3" y="0"/>
                  </a:lnTo>
                  <a:lnTo>
                    <a:pt x="3" y="0"/>
                  </a:lnTo>
                  <a:lnTo>
                    <a:pt x="0" y="0"/>
                  </a:lnTo>
                  <a:lnTo>
                    <a:pt x="0" y="0"/>
                  </a:lnTo>
                  <a:lnTo>
                    <a:pt x="13" y="85"/>
                  </a:lnTo>
                  <a:lnTo>
                    <a:pt x="16" y="85"/>
                  </a:lnTo>
                  <a:lnTo>
                    <a:pt x="19" y="82"/>
                  </a:lnTo>
                  <a:lnTo>
                    <a:pt x="22" y="82"/>
                  </a:lnTo>
                  <a:lnTo>
                    <a:pt x="26" y="82"/>
                  </a:lnTo>
                  <a:lnTo>
                    <a:pt x="3"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1" name="Freeform 34"/>
            <p:cNvSpPr>
              <a:spLocks/>
            </p:cNvSpPr>
            <p:nvPr/>
          </p:nvSpPr>
          <p:spPr bwMode="auto">
            <a:xfrm>
              <a:off x="3864" y="2603"/>
              <a:ext cx="79" cy="76"/>
            </a:xfrm>
            <a:custGeom>
              <a:avLst/>
              <a:gdLst/>
              <a:ahLst/>
              <a:cxnLst>
                <a:cxn ang="0">
                  <a:pos x="10" y="76"/>
                </a:cxn>
                <a:cxn ang="0">
                  <a:pos x="79" y="28"/>
                </a:cxn>
                <a:cxn ang="0">
                  <a:pos x="73" y="19"/>
                </a:cxn>
                <a:cxn ang="0">
                  <a:pos x="67" y="12"/>
                </a:cxn>
                <a:cxn ang="0">
                  <a:pos x="60" y="6"/>
                </a:cxn>
                <a:cxn ang="0">
                  <a:pos x="54" y="0"/>
                </a:cxn>
                <a:cxn ang="0">
                  <a:pos x="0" y="66"/>
                </a:cxn>
                <a:cxn ang="0">
                  <a:pos x="3" y="69"/>
                </a:cxn>
                <a:cxn ang="0">
                  <a:pos x="7" y="69"/>
                </a:cxn>
                <a:cxn ang="0">
                  <a:pos x="7" y="72"/>
                </a:cxn>
                <a:cxn ang="0">
                  <a:pos x="10" y="76"/>
                </a:cxn>
              </a:cxnLst>
              <a:rect l="0" t="0" r="r" b="b"/>
              <a:pathLst>
                <a:path w="79" h="76">
                  <a:moveTo>
                    <a:pt x="10" y="76"/>
                  </a:moveTo>
                  <a:lnTo>
                    <a:pt x="79" y="28"/>
                  </a:lnTo>
                  <a:lnTo>
                    <a:pt x="73" y="19"/>
                  </a:lnTo>
                  <a:lnTo>
                    <a:pt x="67" y="12"/>
                  </a:lnTo>
                  <a:lnTo>
                    <a:pt x="60" y="6"/>
                  </a:lnTo>
                  <a:lnTo>
                    <a:pt x="54" y="0"/>
                  </a:lnTo>
                  <a:lnTo>
                    <a:pt x="0" y="66"/>
                  </a:lnTo>
                  <a:lnTo>
                    <a:pt x="3" y="69"/>
                  </a:lnTo>
                  <a:lnTo>
                    <a:pt x="7" y="69"/>
                  </a:lnTo>
                  <a:lnTo>
                    <a:pt x="7" y="72"/>
                  </a:lnTo>
                  <a:lnTo>
                    <a:pt x="10" y="7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2" name="Freeform 35"/>
            <p:cNvSpPr>
              <a:spLocks/>
            </p:cNvSpPr>
            <p:nvPr/>
          </p:nvSpPr>
          <p:spPr bwMode="auto">
            <a:xfrm>
              <a:off x="4487" y="2571"/>
              <a:ext cx="26" cy="89"/>
            </a:xfrm>
            <a:custGeom>
              <a:avLst/>
              <a:gdLst/>
              <a:ahLst/>
              <a:cxnLst>
                <a:cxn ang="0">
                  <a:pos x="26" y="89"/>
                </a:cxn>
                <a:cxn ang="0">
                  <a:pos x="19" y="0"/>
                </a:cxn>
                <a:cxn ang="0">
                  <a:pos x="16" y="0"/>
                </a:cxn>
                <a:cxn ang="0">
                  <a:pos x="10" y="0"/>
                </a:cxn>
                <a:cxn ang="0">
                  <a:pos x="7" y="3"/>
                </a:cxn>
                <a:cxn ang="0">
                  <a:pos x="0" y="3"/>
                </a:cxn>
                <a:cxn ang="0">
                  <a:pos x="19" y="89"/>
                </a:cxn>
                <a:cxn ang="0">
                  <a:pos x="22" y="89"/>
                </a:cxn>
                <a:cxn ang="0">
                  <a:pos x="22" y="89"/>
                </a:cxn>
                <a:cxn ang="0">
                  <a:pos x="26" y="89"/>
                </a:cxn>
                <a:cxn ang="0">
                  <a:pos x="26" y="89"/>
                </a:cxn>
              </a:cxnLst>
              <a:rect l="0" t="0" r="r" b="b"/>
              <a:pathLst>
                <a:path w="26" h="89">
                  <a:moveTo>
                    <a:pt x="26" y="89"/>
                  </a:moveTo>
                  <a:lnTo>
                    <a:pt x="19" y="0"/>
                  </a:lnTo>
                  <a:lnTo>
                    <a:pt x="16" y="0"/>
                  </a:lnTo>
                  <a:lnTo>
                    <a:pt x="10" y="0"/>
                  </a:lnTo>
                  <a:lnTo>
                    <a:pt x="7" y="3"/>
                  </a:lnTo>
                  <a:lnTo>
                    <a:pt x="0" y="3"/>
                  </a:lnTo>
                  <a:lnTo>
                    <a:pt x="19" y="89"/>
                  </a:lnTo>
                  <a:lnTo>
                    <a:pt x="22" y="89"/>
                  </a:lnTo>
                  <a:lnTo>
                    <a:pt x="22" y="89"/>
                  </a:lnTo>
                  <a:lnTo>
                    <a:pt x="26" y="89"/>
                  </a:lnTo>
                  <a:lnTo>
                    <a:pt x="26" y="8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3" name="Freeform 36"/>
            <p:cNvSpPr>
              <a:spLocks/>
            </p:cNvSpPr>
            <p:nvPr/>
          </p:nvSpPr>
          <p:spPr bwMode="auto">
            <a:xfrm>
              <a:off x="4864" y="2308"/>
              <a:ext cx="60" cy="64"/>
            </a:xfrm>
            <a:custGeom>
              <a:avLst/>
              <a:gdLst/>
              <a:ahLst/>
              <a:cxnLst>
                <a:cxn ang="0">
                  <a:pos x="28" y="0"/>
                </a:cxn>
                <a:cxn ang="0">
                  <a:pos x="15" y="4"/>
                </a:cxn>
                <a:cxn ang="0">
                  <a:pos x="9" y="10"/>
                </a:cxn>
                <a:cxn ang="0">
                  <a:pos x="3" y="19"/>
                </a:cxn>
                <a:cxn ang="0">
                  <a:pos x="0" y="32"/>
                </a:cxn>
                <a:cxn ang="0">
                  <a:pos x="3" y="45"/>
                </a:cxn>
                <a:cxn ang="0">
                  <a:pos x="9" y="54"/>
                </a:cxn>
                <a:cxn ang="0">
                  <a:pos x="15" y="61"/>
                </a:cxn>
                <a:cxn ang="0">
                  <a:pos x="28" y="64"/>
                </a:cxn>
                <a:cxn ang="0">
                  <a:pos x="41" y="61"/>
                </a:cxn>
                <a:cxn ang="0">
                  <a:pos x="50" y="54"/>
                </a:cxn>
                <a:cxn ang="0">
                  <a:pos x="56" y="45"/>
                </a:cxn>
                <a:cxn ang="0">
                  <a:pos x="60" y="32"/>
                </a:cxn>
                <a:cxn ang="0">
                  <a:pos x="56" y="19"/>
                </a:cxn>
                <a:cxn ang="0">
                  <a:pos x="50" y="10"/>
                </a:cxn>
                <a:cxn ang="0">
                  <a:pos x="41" y="4"/>
                </a:cxn>
                <a:cxn ang="0">
                  <a:pos x="28" y="0"/>
                </a:cxn>
              </a:cxnLst>
              <a:rect l="0" t="0" r="r" b="b"/>
              <a:pathLst>
                <a:path w="60" h="64">
                  <a:moveTo>
                    <a:pt x="28" y="0"/>
                  </a:moveTo>
                  <a:lnTo>
                    <a:pt x="15" y="4"/>
                  </a:lnTo>
                  <a:lnTo>
                    <a:pt x="9" y="10"/>
                  </a:lnTo>
                  <a:lnTo>
                    <a:pt x="3" y="19"/>
                  </a:lnTo>
                  <a:lnTo>
                    <a:pt x="0" y="32"/>
                  </a:lnTo>
                  <a:lnTo>
                    <a:pt x="3" y="45"/>
                  </a:lnTo>
                  <a:lnTo>
                    <a:pt x="9" y="54"/>
                  </a:lnTo>
                  <a:lnTo>
                    <a:pt x="15" y="61"/>
                  </a:lnTo>
                  <a:lnTo>
                    <a:pt x="28" y="64"/>
                  </a:lnTo>
                  <a:lnTo>
                    <a:pt x="41" y="61"/>
                  </a:lnTo>
                  <a:lnTo>
                    <a:pt x="50" y="54"/>
                  </a:lnTo>
                  <a:lnTo>
                    <a:pt x="56" y="45"/>
                  </a:lnTo>
                  <a:lnTo>
                    <a:pt x="60" y="32"/>
                  </a:lnTo>
                  <a:lnTo>
                    <a:pt x="56" y="19"/>
                  </a:lnTo>
                  <a:lnTo>
                    <a:pt x="50" y="10"/>
                  </a:lnTo>
                  <a:lnTo>
                    <a:pt x="41" y="4"/>
                  </a:lnTo>
                  <a:lnTo>
                    <a:pt x="28"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4" name="Freeform 37"/>
            <p:cNvSpPr>
              <a:spLocks/>
            </p:cNvSpPr>
            <p:nvPr/>
          </p:nvSpPr>
          <p:spPr bwMode="auto">
            <a:xfrm>
              <a:off x="3409" y="2308"/>
              <a:ext cx="63" cy="64"/>
            </a:xfrm>
            <a:custGeom>
              <a:avLst/>
              <a:gdLst/>
              <a:ahLst/>
              <a:cxnLst>
                <a:cxn ang="0">
                  <a:pos x="32" y="0"/>
                </a:cxn>
                <a:cxn ang="0">
                  <a:pos x="44" y="4"/>
                </a:cxn>
                <a:cxn ang="0">
                  <a:pos x="54" y="10"/>
                </a:cxn>
                <a:cxn ang="0">
                  <a:pos x="60" y="19"/>
                </a:cxn>
                <a:cxn ang="0">
                  <a:pos x="63" y="32"/>
                </a:cxn>
                <a:cxn ang="0">
                  <a:pos x="60" y="45"/>
                </a:cxn>
                <a:cxn ang="0">
                  <a:pos x="54" y="54"/>
                </a:cxn>
                <a:cxn ang="0">
                  <a:pos x="44" y="61"/>
                </a:cxn>
                <a:cxn ang="0">
                  <a:pos x="32" y="64"/>
                </a:cxn>
                <a:cxn ang="0">
                  <a:pos x="19" y="61"/>
                </a:cxn>
                <a:cxn ang="0">
                  <a:pos x="9" y="54"/>
                </a:cxn>
                <a:cxn ang="0">
                  <a:pos x="3" y="45"/>
                </a:cxn>
                <a:cxn ang="0">
                  <a:pos x="0" y="32"/>
                </a:cxn>
                <a:cxn ang="0">
                  <a:pos x="3" y="19"/>
                </a:cxn>
                <a:cxn ang="0">
                  <a:pos x="9" y="10"/>
                </a:cxn>
                <a:cxn ang="0">
                  <a:pos x="19" y="4"/>
                </a:cxn>
                <a:cxn ang="0">
                  <a:pos x="32" y="0"/>
                </a:cxn>
              </a:cxnLst>
              <a:rect l="0" t="0" r="r" b="b"/>
              <a:pathLst>
                <a:path w="63" h="64">
                  <a:moveTo>
                    <a:pt x="32" y="0"/>
                  </a:moveTo>
                  <a:lnTo>
                    <a:pt x="44" y="4"/>
                  </a:lnTo>
                  <a:lnTo>
                    <a:pt x="54" y="10"/>
                  </a:lnTo>
                  <a:lnTo>
                    <a:pt x="60" y="19"/>
                  </a:lnTo>
                  <a:lnTo>
                    <a:pt x="63" y="32"/>
                  </a:lnTo>
                  <a:lnTo>
                    <a:pt x="60" y="45"/>
                  </a:lnTo>
                  <a:lnTo>
                    <a:pt x="54" y="54"/>
                  </a:lnTo>
                  <a:lnTo>
                    <a:pt x="44" y="61"/>
                  </a:lnTo>
                  <a:lnTo>
                    <a:pt x="32" y="64"/>
                  </a:lnTo>
                  <a:lnTo>
                    <a:pt x="19" y="61"/>
                  </a:lnTo>
                  <a:lnTo>
                    <a:pt x="9" y="54"/>
                  </a:lnTo>
                  <a:lnTo>
                    <a:pt x="3" y="45"/>
                  </a:lnTo>
                  <a:lnTo>
                    <a:pt x="0" y="32"/>
                  </a:lnTo>
                  <a:lnTo>
                    <a:pt x="3" y="19"/>
                  </a:lnTo>
                  <a:lnTo>
                    <a:pt x="9" y="10"/>
                  </a:lnTo>
                  <a:lnTo>
                    <a:pt x="19" y="4"/>
                  </a:lnTo>
                  <a:lnTo>
                    <a:pt x="32"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8" name="Group 16"/>
          <p:cNvGrpSpPr>
            <a:grpSpLocks noChangeAspect="1"/>
          </p:cNvGrpSpPr>
          <p:nvPr/>
        </p:nvGrpSpPr>
        <p:grpSpPr bwMode="auto">
          <a:xfrm>
            <a:off x="5029200" y="4419600"/>
            <a:ext cx="3276600" cy="1345524"/>
            <a:chOff x="2593" y="1968"/>
            <a:chExt cx="3156" cy="1296"/>
          </a:xfrm>
        </p:grpSpPr>
        <p:sp>
          <p:nvSpPr>
            <p:cNvPr id="66" name="AutoShape 15"/>
            <p:cNvSpPr>
              <a:spLocks noChangeAspect="1" noChangeArrowheads="1" noTextEdit="1"/>
            </p:cNvSpPr>
            <p:nvPr/>
          </p:nvSpPr>
          <p:spPr bwMode="auto">
            <a:xfrm>
              <a:off x="2593" y="2049"/>
              <a:ext cx="3156" cy="121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67" name="Freeform 17"/>
            <p:cNvSpPr>
              <a:spLocks/>
            </p:cNvSpPr>
            <p:nvPr/>
          </p:nvSpPr>
          <p:spPr bwMode="auto">
            <a:xfrm>
              <a:off x="2740" y="2041"/>
              <a:ext cx="880" cy="908"/>
            </a:xfrm>
            <a:custGeom>
              <a:avLst/>
              <a:gdLst/>
              <a:ahLst/>
              <a:cxnLst>
                <a:cxn ang="0">
                  <a:pos x="38" y="0"/>
                </a:cxn>
                <a:cxn ang="0">
                  <a:pos x="870" y="19"/>
                </a:cxn>
                <a:cxn ang="0">
                  <a:pos x="880" y="785"/>
                </a:cxn>
                <a:cxn ang="0">
                  <a:pos x="0" y="908"/>
                </a:cxn>
                <a:cxn ang="0">
                  <a:pos x="38" y="0"/>
                </a:cxn>
              </a:cxnLst>
              <a:rect l="0" t="0" r="r" b="b"/>
              <a:pathLst>
                <a:path w="880" h="908">
                  <a:moveTo>
                    <a:pt x="38" y="0"/>
                  </a:moveTo>
                  <a:lnTo>
                    <a:pt x="870" y="19"/>
                  </a:lnTo>
                  <a:lnTo>
                    <a:pt x="880" y="785"/>
                  </a:lnTo>
                  <a:lnTo>
                    <a:pt x="0" y="908"/>
                  </a:lnTo>
                  <a:lnTo>
                    <a:pt x="38" y="0"/>
                  </a:lnTo>
                  <a:close/>
                </a:path>
              </a:pathLst>
            </a:custGeom>
            <a:solidFill>
              <a:srgbClr val="FF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8" name="Freeform 18"/>
            <p:cNvSpPr>
              <a:spLocks/>
            </p:cNvSpPr>
            <p:nvPr/>
          </p:nvSpPr>
          <p:spPr bwMode="auto">
            <a:xfrm>
              <a:off x="4696" y="1968"/>
              <a:ext cx="908" cy="999"/>
            </a:xfrm>
            <a:custGeom>
              <a:avLst/>
              <a:gdLst/>
              <a:ahLst/>
              <a:cxnLst>
                <a:cxn ang="0">
                  <a:pos x="908" y="38"/>
                </a:cxn>
                <a:cxn ang="0">
                  <a:pos x="889" y="870"/>
                </a:cxn>
                <a:cxn ang="0">
                  <a:pos x="123" y="880"/>
                </a:cxn>
                <a:cxn ang="0">
                  <a:pos x="0" y="0"/>
                </a:cxn>
                <a:cxn ang="0">
                  <a:pos x="908" y="38"/>
                </a:cxn>
              </a:cxnLst>
              <a:rect l="0" t="0" r="r" b="b"/>
              <a:pathLst>
                <a:path w="908" h="880">
                  <a:moveTo>
                    <a:pt x="908" y="38"/>
                  </a:moveTo>
                  <a:lnTo>
                    <a:pt x="889" y="870"/>
                  </a:lnTo>
                  <a:lnTo>
                    <a:pt x="123" y="880"/>
                  </a:lnTo>
                  <a:lnTo>
                    <a:pt x="0" y="0"/>
                  </a:lnTo>
                  <a:lnTo>
                    <a:pt x="908" y="38"/>
                  </a:lnTo>
                  <a:close/>
                </a:path>
              </a:pathLst>
            </a:custGeom>
            <a:solidFill>
              <a:srgbClr val="7FFF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9" name="Freeform 19"/>
            <p:cNvSpPr>
              <a:spLocks/>
            </p:cNvSpPr>
            <p:nvPr/>
          </p:nvSpPr>
          <p:spPr bwMode="auto">
            <a:xfrm>
              <a:off x="5120" y="2391"/>
              <a:ext cx="63" cy="63"/>
            </a:xfrm>
            <a:custGeom>
              <a:avLst/>
              <a:gdLst/>
              <a:ahLst/>
              <a:cxnLst>
                <a:cxn ang="0">
                  <a:pos x="31" y="0"/>
                </a:cxn>
                <a:cxn ang="0">
                  <a:pos x="19" y="3"/>
                </a:cxn>
                <a:cxn ang="0">
                  <a:pos x="9" y="9"/>
                </a:cxn>
                <a:cxn ang="0">
                  <a:pos x="3" y="19"/>
                </a:cxn>
                <a:cxn ang="0">
                  <a:pos x="0" y="31"/>
                </a:cxn>
                <a:cxn ang="0">
                  <a:pos x="3" y="44"/>
                </a:cxn>
                <a:cxn ang="0">
                  <a:pos x="9" y="54"/>
                </a:cxn>
                <a:cxn ang="0">
                  <a:pos x="19" y="60"/>
                </a:cxn>
                <a:cxn ang="0">
                  <a:pos x="31" y="63"/>
                </a:cxn>
                <a:cxn ang="0">
                  <a:pos x="44" y="60"/>
                </a:cxn>
                <a:cxn ang="0">
                  <a:pos x="53" y="54"/>
                </a:cxn>
                <a:cxn ang="0">
                  <a:pos x="60" y="44"/>
                </a:cxn>
                <a:cxn ang="0">
                  <a:pos x="63" y="31"/>
                </a:cxn>
                <a:cxn ang="0">
                  <a:pos x="60" y="19"/>
                </a:cxn>
                <a:cxn ang="0">
                  <a:pos x="53" y="9"/>
                </a:cxn>
                <a:cxn ang="0">
                  <a:pos x="44" y="3"/>
                </a:cxn>
                <a:cxn ang="0">
                  <a:pos x="31" y="0"/>
                </a:cxn>
              </a:cxnLst>
              <a:rect l="0" t="0" r="r" b="b"/>
              <a:pathLst>
                <a:path w="63" h="63">
                  <a:moveTo>
                    <a:pt x="31" y="0"/>
                  </a:moveTo>
                  <a:lnTo>
                    <a:pt x="19" y="3"/>
                  </a:lnTo>
                  <a:lnTo>
                    <a:pt x="9" y="9"/>
                  </a:lnTo>
                  <a:lnTo>
                    <a:pt x="3" y="19"/>
                  </a:lnTo>
                  <a:lnTo>
                    <a:pt x="0" y="31"/>
                  </a:lnTo>
                  <a:lnTo>
                    <a:pt x="3" y="44"/>
                  </a:lnTo>
                  <a:lnTo>
                    <a:pt x="9" y="54"/>
                  </a:lnTo>
                  <a:lnTo>
                    <a:pt x="19" y="60"/>
                  </a:lnTo>
                  <a:lnTo>
                    <a:pt x="31" y="63"/>
                  </a:lnTo>
                  <a:lnTo>
                    <a:pt x="44" y="60"/>
                  </a:lnTo>
                  <a:lnTo>
                    <a:pt x="53" y="54"/>
                  </a:lnTo>
                  <a:lnTo>
                    <a:pt x="60" y="44"/>
                  </a:lnTo>
                  <a:lnTo>
                    <a:pt x="63" y="31"/>
                  </a:lnTo>
                  <a:lnTo>
                    <a:pt x="60" y="19"/>
                  </a:lnTo>
                  <a:lnTo>
                    <a:pt x="53" y="9"/>
                  </a:lnTo>
                  <a:lnTo>
                    <a:pt x="44" y="3"/>
                  </a:lnTo>
                  <a:lnTo>
                    <a:pt x="31"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0" name="Freeform 20"/>
            <p:cNvSpPr>
              <a:spLocks/>
            </p:cNvSpPr>
            <p:nvPr/>
          </p:nvSpPr>
          <p:spPr bwMode="auto">
            <a:xfrm>
              <a:off x="3150" y="2391"/>
              <a:ext cx="63" cy="63"/>
            </a:xfrm>
            <a:custGeom>
              <a:avLst/>
              <a:gdLst/>
              <a:ahLst/>
              <a:cxnLst>
                <a:cxn ang="0">
                  <a:pos x="31" y="63"/>
                </a:cxn>
                <a:cxn ang="0">
                  <a:pos x="44" y="60"/>
                </a:cxn>
                <a:cxn ang="0">
                  <a:pos x="53" y="54"/>
                </a:cxn>
                <a:cxn ang="0">
                  <a:pos x="60" y="44"/>
                </a:cxn>
                <a:cxn ang="0">
                  <a:pos x="63" y="31"/>
                </a:cxn>
                <a:cxn ang="0">
                  <a:pos x="60" y="19"/>
                </a:cxn>
                <a:cxn ang="0">
                  <a:pos x="53" y="9"/>
                </a:cxn>
                <a:cxn ang="0">
                  <a:pos x="44" y="3"/>
                </a:cxn>
                <a:cxn ang="0">
                  <a:pos x="31" y="0"/>
                </a:cxn>
                <a:cxn ang="0">
                  <a:pos x="19" y="3"/>
                </a:cxn>
                <a:cxn ang="0">
                  <a:pos x="9" y="9"/>
                </a:cxn>
                <a:cxn ang="0">
                  <a:pos x="3" y="19"/>
                </a:cxn>
                <a:cxn ang="0">
                  <a:pos x="0" y="31"/>
                </a:cxn>
                <a:cxn ang="0">
                  <a:pos x="3" y="44"/>
                </a:cxn>
                <a:cxn ang="0">
                  <a:pos x="9" y="54"/>
                </a:cxn>
                <a:cxn ang="0">
                  <a:pos x="19" y="60"/>
                </a:cxn>
                <a:cxn ang="0">
                  <a:pos x="31" y="63"/>
                </a:cxn>
              </a:cxnLst>
              <a:rect l="0" t="0" r="r" b="b"/>
              <a:pathLst>
                <a:path w="63" h="63">
                  <a:moveTo>
                    <a:pt x="31" y="63"/>
                  </a:moveTo>
                  <a:lnTo>
                    <a:pt x="44" y="60"/>
                  </a:lnTo>
                  <a:lnTo>
                    <a:pt x="53" y="54"/>
                  </a:lnTo>
                  <a:lnTo>
                    <a:pt x="60" y="44"/>
                  </a:lnTo>
                  <a:lnTo>
                    <a:pt x="63" y="31"/>
                  </a:lnTo>
                  <a:lnTo>
                    <a:pt x="60" y="19"/>
                  </a:lnTo>
                  <a:lnTo>
                    <a:pt x="53" y="9"/>
                  </a:lnTo>
                  <a:lnTo>
                    <a:pt x="44" y="3"/>
                  </a:lnTo>
                  <a:lnTo>
                    <a:pt x="31" y="0"/>
                  </a:lnTo>
                  <a:lnTo>
                    <a:pt x="19" y="3"/>
                  </a:lnTo>
                  <a:lnTo>
                    <a:pt x="9" y="9"/>
                  </a:lnTo>
                  <a:lnTo>
                    <a:pt x="3" y="19"/>
                  </a:lnTo>
                  <a:lnTo>
                    <a:pt x="0" y="31"/>
                  </a:lnTo>
                  <a:lnTo>
                    <a:pt x="3" y="44"/>
                  </a:lnTo>
                  <a:lnTo>
                    <a:pt x="9" y="54"/>
                  </a:lnTo>
                  <a:lnTo>
                    <a:pt x="19" y="60"/>
                  </a:lnTo>
                  <a:lnTo>
                    <a:pt x="31" y="6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1" name="Freeform 21"/>
            <p:cNvSpPr>
              <a:spLocks/>
            </p:cNvSpPr>
            <p:nvPr/>
          </p:nvSpPr>
          <p:spPr bwMode="auto">
            <a:xfrm>
              <a:off x="2596" y="2128"/>
              <a:ext cx="259" cy="146"/>
            </a:xfrm>
            <a:custGeom>
              <a:avLst/>
              <a:gdLst/>
              <a:ahLst/>
              <a:cxnLst>
                <a:cxn ang="0">
                  <a:pos x="259" y="25"/>
                </a:cxn>
                <a:cxn ang="0">
                  <a:pos x="218" y="10"/>
                </a:cxn>
                <a:cxn ang="0">
                  <a:pos x="177" y="0"/>
                </a:cxn>
                <a:cxn ang="0">
                  <a:pos x="142" y="0"/>
                </a:cxn>
                <a:cxn ang="0">
                  <a:pos x="108" y="3"/>
                </a:cxn>
                <a:cxn ang="0">
                  <a:pos x="79" y="13"/>
                </a:cxn>
                <a:cxn ang="0">
                  <a:pos x="54" y="29"/>
                </a:cxn>
                <a:cxn ang="0">
                  <a:pos x="32" y="44"/>
                </a:cxn>
                <a:cxn ang="0">
                  <a:pos x="13" y="60"/>
                </a:cxn>
                <a:cxn ang="0">
                  <a:pos x="6" y="67"/>
                </a:cxn>
                <a:cxn ang="0">
                  <a:pos x="3" y="76"/>
                </a:cxn>
                <a:cxn ang="0">
                  <a:pos x="0" y="86"/>
                </a:cxn>
                <a:cxn ang="0">
                  <a:pos x="0" y="98"/>
                </a:cxn>
                <a:cxn ang="0">
                  <a:pos x="3" y="117"/>
                </a:cxn>
                <a:cxn ang="0">
                  <a:pos x="16" y="133"/>
                </a:cxn>
                <a:cxn ang="0">
                  <a:pos x="32" y="142"/>
                </a:cxn>
                <a:cxn ang="0">
                  <a:pos x="51" y="146"/>
                </a:cxn>
                <a:cxn ang="0">
                  <a:pos x="63" y="142"/>
                </a:cxn>
                <a:cxn ang="0">
                  <a:pos x="73" y="139"/>
                </a:cxn>
                <a:cxn ang="0">
                  <a:pos x="79" y="133"/>
                </a:cxn>
                <a:cxn ang="0">
                  <a:pos x="86" y="127"/>
                </a:cxn>
                <a:cxn ang="0">
                  <a:pos x="101" y="108"/>
                </a:cxn>
                <a:cxn ang="0">
                  <a:pos x="114" y="89"/>
                </a:cxn>
                <a:cxn ang="0">
                  <a:pos x="130" y="70"/>
                </a:cxn>
                <a:cxn ang="0">
                  <a:pos x="149" y="51"/>
                </a:cxn>
                <a:cxn ang="0">
                  <a:pos x="168" y="38"/>
                </a:cxn>
                <a:cxn ang="0">
                  <a:pos x="193" y="25"/>
                </a:cxn>
                <a:cxn ang="0">
                  <a:pos x="222" y="22"/>
                </a:cxn>
                <a:cxn ang="0">
                  <a:pos x="259" y="25"/>
                </a:cxn>
              </a:cxnLst>
              <a:rect l="0" t="0" r="r" b="b"/>
              <a:pathLst>
                <a:path w="259" h="146">
                  <a:moveTo>
                    <a:pt x="259" y="25"/>
                  </a:moveTo>
                  <a:lnTo>
                    <a:pt x="218" y="10"/>
                  </a:lnTo>
                  <a:lnTo>
                    <a:pt x="177" y="0"/>
                  </a:lnTo>
                  <a:lnTo>
                    <a:pt x="142" y="0"/>
                  </a:lnTo>
                  <a:lnTo>
                    <a:pt x="108" y="3"/>
                  </a:lnTo>
                  <a:lnTo>
                    <a:pt x="79" y="13"/>
                  </a:lnTo>
                  <a:lnTo>
                    <a:pt x="54" y="29"/>
                  </a:lnTo>
                  <a:lnTo>
                    <a:pt x="32" y="44"/>
                  </a:lnTo>
                  <a:lnTo>
                    <a:pt x="13" y="60"/>
                  </a:lnTo>
                  <a:lnTo>
                    <a:pt x="6" y="67"/>
                  </a:lnTo>
                  <a:lnTo>
                    <a:pt x="3" y="76"/>
                  </a:lnTo>
                  <a:lnTo>
                    <a:pt x="0" y="86"/>
                  </a:lnTo>
                  <a:lnTo>
                    <a:pt x="0" y="98"/>
                  </a:lnTo>
                  <a:lnTo>
                    <a:pt x="3" y="117"/>
                  </a:lnTo>
                  <a:lnTo>
                    <a:pt x="16" y="133"/>
                  </a:lnTo>
                  <a:lnTo>
                    <a:pt x="32" y="142"/>
                  </a:lnTo>
                  <a:lnTo>
                    <a:pt x="51" y="146"/>
                  </a:lnTo>
                  <a:lnTo>
                    <a:pt x="63" y="142"/>
                  </a:lnTo>
                  <a:lnTo>
                    <a:pt x="73" y="139"/>
                  </a:lnTo>
                  <a:lnTo>
                    <a:pt x="79" y="133"/>
                  </a:lnTo>
                  <a:lnTo>
                    <a:pt x="86" y="127"/>
                  </a:lnTo>
                  <a:lnTo>
                    <a:pt x="101" y="108"/>
                  </a:lnTo>
                  <a:lnTo>
                    <a:pt x="114" y="89"/>
                  </a:lnTo>
                  <a:lnTo>
                    <a:pt x="130" y="70"/>
                  </a:lnTo>
                  <a:lnTo>
                    <a:pt x="149" y="51"/>
                  </a:lnTo>
                  <a:lnTo>
                    <a:pt x="168" y="38"/>
                  </a:lnTo>
                  <a:lnTo>
                    <a:pt x="193" y="25"/>
                  </a:lnTo>
                  <a:lnTo>
                    <a:pt x="222" y="22"/>
                  </a:lnTo>
                  <a:lnTo>
                    <a:pt x="259" y="25"/>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2" name="Freeform 22"/>
            <p:cNvSpPr>
              <a:spLocks/>
            </p:cNvSpPr>
            <p:nvPr/>
          </p:nvSpPr>
          <p:spPr bwMode="auto">
            <a:xfrm>
              <a:off x="5487" y="2128"/>
              <a:ext cx="262" cy="146"/>
            </a:xfrm>
            <a:custGeom>
              <a:avLst/>
              <a:gdLst/>
              <a:ahLst/>
              <a:cxnLst>
                <a:cxn ang="0">
                  <a:pos x="246" y="60"/>
                </a:cxn>
                <a:cxn ang="0">
                  <a:pos x="230" y="44"/>
                </a:cxn>
                <a:cxn ang="0">
                  <a:pos x="208" y="29"/>
                </a:cxn>
                <a:cxn ang="0">
                  <a:pos x="183" y="13"/>
                </a:cxn>
                <a:cxn ang="0">
                  <a:pos x="151" y="3"/>
                </a:cxn>
                <a:cxn ang="0">
                  <a:pos x="120" y="0"/>
                </a:cxn>
                <a:cxn ang="0">
                  <a:pos x="82" y="0"/>
                </a:cxn>
                <a:cxn ang="0">
                  <a:pos x="41" y="10"/>
                </a:cxn>
                <a:cxn ang="0">
                  <a:pos x="0" y="25"/>
                </a:cxn>
                <a:cxn ang="0">
                  <a:pos x="37" y="22"/>
                </a:cxn>
                <a:cxn ang="0">
                  <a:pos x="69" y="25"/>
                </a:cxn>
                <a:cxn ang="0">
                  <a:pos x="91" y="38"/>
                </a:cxn>
                <a:cxn ang="0">
                  <a:pos x="113" y="51"/>
                </a:cxn>
                <a:cxn ang="0">
                  <a:pos x="129" y="70"/>
                </a:cxn>
                <a:cxn ang="0">
                  <a:pos x="145" y="89"/>
                </a:cxn>
                <a:cxn ang="0">
                  <a:pos x="158" y="108"/>
                </a:cxn>
                <a:cxn ang="0">
                  <a:pos x="173" y="127"/>
                </a:cxn>
                <a:cxn ang="0">
                  <a:pos x="180" y="133"/>
                </a:cxn>
                <a:cxn ang="0">
                  <a:pos x="189" y="139"/>
                </a:cxn>
                <a:cxn ang="0">
                  <a:pos x="199" y="142"/>
                </a:cxn>
                <a:cxn ang="0">
                  <a:pos x="211" y="146"/>
                </a:cxn>
                <a:cxn ang="0">
                  <a:pos x="230" y="142"/>
                </a:cxn>
                <a:cxn ang="0">
                  <a:pos x="246" y="133"/>
                </a:cxn>
                <a:cxn ang="0">
                  <a:pos x="259" y="117"/>
                </a:cxn>
                <a:cxn ang="0">
                  <a:pos x="262" y="98"/>
                </a:cxn>
                <a:cxn ang="0">
                  <a:pos x="262" y="86"/>
                </a:cxn>
                <a:cxn ang="0">
                  <a:pos x="259" y="76"/>
                </a:cxn>
                <a:cxn ang="0">
                  <a:pos x="253" y="67"/>
                </a:cxn>
                <a:cxn ang="0">
                  <a:pos x="246" y="60"/>
                </a:cxn>
              </a:cxnLst>
              <a:rect l="0" t="0" r="r" b="b"/>
              <a:pathLst>
                <a:path w="262" h="146">
                  <a:moveTo>
                    <a:pt x="246" y="60"/>
                  </a:moveTo>
                  <a:lnTo>
                    <a:pt x="230" y="44"/>
                  </a:lnTo>
                  <a:lnTo>
                    <a:pt x="208" y="29"/>
                  </a:lnTo>
                  <a:lnTo>
                    <a:pt x="183" y="13"/>
                  </a:lnTo>
                  <a:lnTo>
                    <a:pt x="151" y="3"/>
                  </a:lnTo>
                  <a:lnTo>
                    <a:pt x="120" y="0"/>
                  </a:lnTo>
                  <a:lnTo>
                    <a:pt x="82" y="0"/>
                  </a:lnTo>
                  <a:lnTo>
                    <a:pt x="41" y="10"/>
                  </a:lnTo>
                  <a:lnTo>
                    <a:pt x="0" y="25"/>
                  </a:lnTo>
                  <a:lnTo>
                    <a:pt x="37" y="22"/>
                  </a:lnTo>
                  <a:lnTo>
                    <a:pt x="69" y="25"/>
                  </a:lnTo>
                  <a:lnTo>
                    <a:pt x="91" y="38"/>
                  </a:lnTo>
                  <a:lnTo>
                    <a:pt x="113" y="51"/>
                  </a:lnTo>
                  <a:lnTo>
                    <a:pt x="129" y="70"/>
                  </a:lnTo>
                  <a:lnTo>
                    <a:pt x="145" y="89"/>
                  </a:lnTo>
                  <a:lnTo>
                    <a:pt x="158" y="108"/>
                  </a:lnTo>
                  <a:lnTo>
                    <a:pt x="173" y="127"/>
                  </a:lnTo>
                  <a:lnTo>
                    <a:pt x="180" y="133"/>
                  </a:lnTo>
                  <a:lnTo>
                    <a:pt x="189" y="139"/>
                  </a:lnTo>
                  <a:lnTo>
                    <a:pt x="199" y="142"/>
                  </a:lnTo>
                  <a:lnTo>
                    <a:pt x="211" y="146"/>
                  </a:lnTo>
                  <a:lnTo>
                    <a:pt x="230" y="142"/>
                  </a:lnTo>
                  <a:lnTo>
                    <a:pt x="246" y="133"/>
                  </a:lnTo>
                  <a:lnTo>
                    <a:pt x="259" y="117"/>
                  </a:lnTo>
                  <a:lnTo>
                    <a:pt x="262" y="98"/>
                  </a:lnTo>
                  <a:lnTo>
                    <a:pt x="262" y="86"/>
                  </a:lnTo>
                  <a:lnTo>
                    <a:pt x="259" y="76"/>
                  </a:lnTo>
                  <a:lnTo>
                    <a:pt x="253" y="67"/>
                  </a:lnTo>
                  <a:lnTo>
                    <a:pt x="246" y="6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3" name="Freeform 23"/>
            <p:cNvSpPr>
              <a:spLocks/>
            </p:cNvSpPr>
            <p:nvPr/>
          </p:nvSpPr>
          <p:spPr bwMode="auto">
            <a:xfrm>
              <a:off x="2736" y="1968"/>
              <a:ext cx="2881" cy="1209"/>
            </a:xfrm>
            <a:custGeom>
              <a:avLst/>
              <a:gdLst/>
              <a:ahLst/>
              <a:cxnLst>
                <a:cxn ang="0">
                  <a:pos x="2742" y="64"/>
                </a:cxn>
                <a:cxn ang="0">
                  <a:pos x="2751" y="0"/>
                </a:cxn>
                <a:cxn ang="0">
                  <a:pos x="2596" y="57"/>
                </a:cxn>
                <a:cxn ang="0">
                  <a:pos x="2188" y="105"/>
                </a:cxn>
                <a:cxn ang="0">
                  <a:pos x="1913" y="611"/>
                </a:cxn>
                <a:cxn ang="0">
                  <a:pos x="1802" y="608"/>
                </a:cxn>
                <a:cxn ang="0">
                  <a:pos x="1764" y="715"/>
                </a:cxn>
                <a:cxn ang="0">
                  <a:pos x="1736" y="624"/>
                </a:cxn>
                <a:cxn ang="0">
                  <a:pos x="1749" y="519"/>
                </a:cxn>
                <a:cxn ang="0">
                  <a:pos x="1641" y="624"/>
                </a:cxn>
                <a:cxn ang="0">
                  <a:pos x="1148" y="624"/>
                </a:cxn>
                <a:cxn ang="0">
                  <a:pos x="1129" y="712"/>
                </a:cxn>
                <a:cxn ang="0">
                  <a:pos x="1050" y="681"/>
                </a:cxn>
                <a:cxn ang="0">
                  <a:pos x="1097" y="602"/>
                </a:cxn>
                <a:cxn ang="0">
                  <a:pos x="1157" y="529"/>
                </a:cxn>
                <a:cxn ang="0">
                  <a:pos x="1015" y="548"/>
                </a:cxn>
                <a:cxn ang="0">
                  <a:pos x="854" y="301"/>
                </a:cxn>
                <a:cxn ang="0">
                  <a:pos x="354" y="38"/>
                </a:cxn>
                <a:cxn ang="0">
                  <a:pos x="177" y="0"/>
                </a:cxn>
                <a:cxn ang="0">
                  <a:pos x="129" y="57"/>
                </a:cxn>
                <a:cxn ang="0">
                  <a:pos x="237" y="51"/>
                </a:cxn>
                <a:cxn ang="0">
                  <a:pos x="0" y="475"/>
                </a:cxn>
                <a:cxn ang="0">
                  <a:pos x="471" y="1206"/>
                </a:cxn>
                <a:cxn ang="0">
                  <a:pos x="515" y="823"/>
                </a:cxn>
                <a:cxn ang="0">
                  <a:pos x="114" y="614"/>
                </a:cxn>
                <a:cxn ang="0">
                  <a:pos x="443" y="114"/>
                </a:cxn>
                <a:cxn ang="0">
                  <a:pos x="797" y="545"/>
                </a:cxn>
                <a:cxn ang="0">
                  <a:pos x="699" y="583"/>
                </a:cxn>
                <a:cxn ang="0">
                  <a:pos x="487" y="551"/>
                </a:cxn>
                <a:cxn ang="0">
                  <a:pos x="259" y="589"/>
                </a:cxn>
                <a:cxn ang="0">
                  <a:pos x="259" y="712"/>
                </a:cxn>
                <a:cxn ang="0">
                  <a:pos x="408" y="674"/>
                </a:cxn>
                <a:cxn ang="0">
                  <a:pos x="632" y="687"/>
                </a:cxn>
                <a:cxn ang="0">
                  <a:pos x="575" y="807"/>
                </a:cxn>
                <a:cxn ang="0">
                  <a:pos x="597" y="1143"/>
                </a:cxn>
                <a:cxn ang="0">
                  <a:pos x="895" y="1022"/>
                </a:cxn>
                <a:cxn ang="0">
                  <a:pos x="705" y="1029"/>
                </a:cxn>
                <a:cxn ang="0">
                  <a:pos x="794" y="750"/>
                </a:cxn>
                <a:cxn ang="0">
                  <a:pos x="860" y="946"/>
                </a:cxn>
                <a:cxn ang="0">
                  <a:pos x="942" y="934"/>
                </a:cxn>
                <a:cxn ang="0">
                  <a:pos x="1043" y="788"/>
                </a:cxn>
                <a:cxn ang="0">
                  <a:pos x="1647" y="709"/>
                </a:cxn>
                <a:cxn ang="0">
                  <a:pos x="1796" y="801"/>
                </a:cxn>
                <a:cxn ang="0">
                  <a:pos x="1951" y="902"/>
                </a:cxn>
                <a:cxn ang="0">
                  <a:pos x="2014" y="991"/>
                </a:cxn>
                <a:cxn ang="0">
                  <a:pos x="1948" y="696"/>
                </a:cxn>
                <a:cxn ang="0">
                  <a:pos x="2191" y="1016"/>
                </a:cxn>
                <a:cxn ang="0">
                  <a:pos x="2036" y="1016"/>
                </a:cxn>
                <a:cxn ang="0">
                  <a:pos x="2169" y="1184"/>
                </a:cxn>
                <a:cxn ang="0">
                  <a:pos x="2346" y="905"/>
                </a:cxn>
                <a:cxn ang="0">
                  <a:pos x="2169" y="712"/>
                </a:cxn>
                <a:cxn ang="0">
                  <a:pos x="2384" y="668"/>
                </a:cxn>
                <a:cxn ang="0">
                  <a:pos x="2602" y="709"/>
                </a:cxn>
                <a:cxn ang="0">
                  <a:pos x="2675" y="624"/>
                </a:cxn>
                <a:cxn ang="0">
                  <a:pos x="2470" y="557"/>
                </a:cxn>
                <a:cxn ang="0">
                  <a:pos x="2289" y="560"/>
                </a:cxn>
                <a:cxn ang="0">
                  <a:pos x="2112" y="611"/>
                </a:cxn>
                <a:cxn ang="0">
                  <a:pos x="2185" y="219"/>
                </a:cxn>
                <a:cxn ang="0">
                  <a:pos x="2767" y="336"/>
                </a:cxn>
                <a:cxn ang="0">
                  <a:pos x="2438" y="829"/>
                </a:cxn>
                <a:cxn ang="0">
                  <a:pos x="2365" y="1086"/>
                </a:cxn>
                <a:cxn ang="0">
                  <a:pos x="2780" y="757"/>
                </a:cxn>
                <a:cxn ang="0">
                  <a:pos x="2726" y="136"/>
                </a:cxn>
              </a:cxnLst>
              <a:rect l="0" t="0" r="r" b="b"/>
              <a:pathLst>
                <a:path w="2881" h="1209">
                  <a:moveTo>
                    <a:pt x="2621" y="70"/>
                  </a:moveTo>
                  <a:lnTo>
                    <a:pt x="2637" y="57"/>
                  </a:lnTo>
                  <a:lnTo>
                    <a:pt x="2653" y="51"/>
                  </a:lnTo>
                  <a:lnTo>
                    <a:pt x="2666" y="51"/>
                  </a:lnTo>
                  <a:lnTo>
                    <a:pt x="2681" y="51"/>
                  </a:lnTo>
                  <a:lnTo>
                    <a:pt x="2694" y="54"/>
                  </a:lnTo>
                  <a:lnTo>
                    <a:pt x="2710" y="57"/>
                  </a:lnTo>
                  <a:lnTo>
                    <a:pt x="2723" y="60"/>
                  </a:lnTo>
                  <a:lnTo>
                    <a:pt x="2735" y="64"/>
                  </a:lnTo>
                  <a:lnTo>
                    <a:pt x="2742" y="64"/>
                  </a:lnTo>
                  <a:lnTo>
                    <a:pt x="2748" y="64"/>
                  </a:lnTo>
                  <a:lnTo>
                    <a:pt x="2754" y="60"/>
                  </a:lnTo>
                  <a:lnTo>
                    <a:pt x="2761" y="57"/>
                  </a:lnTo>
                  <a:lnTo>
                    <a:pt x="2770" y="48"/>
                  </a:lnTo>
                  <a:lnTo>
                    <a:pt x="2773" y="35"/>
                  </a:lnTo>
                  <a:lnTo>
                    <a:pt x="2773" y="22"/>
                  </a:lnTo>
                  <a:lnTo>
                    <a:pt x="2767" y="13"/>
                  </a:lnTo>
                  <a:lnTo>
                    <a:pt x="2761" y="7"/>
                  </a:lnTo>
                  <a:lnTo>
                    <a:pt x="2757" y="3"/>
                  </a:lnTo>
                  <a:lnTo>
                    <a:pt x="2751" y="0"/>
                  </a:lnTo>
                  <a:lnTo>
                    <a:pt x="2745" y="0"/>
                  </a:lnTo>
                  <a:lnTo>
                    <a:pt x="2732" y="0"/>
                  </a:lnTo>
                  <a:lnTo>
                    <a:pt x="2716" y="0"/>
                  </a:lnTo>
                  <a:lnTo>
                    <a:pt x="2697" y="3"/>
                  </a:lnTo>
                  <a:lnTo>
                    <a:pt x="2681" y="10"/>
                  </a:lnTo>
                  <a:lnTo>
                    <a:pt x="2662" y="16"/>
                  </a:lnTo>
                  <a:lnTo>
                    <a:pt x="2647" y="29"/>
                  </a:lnTo>
                  <a:lnTo>
                    <a:pt x="2631" y="48"/>
                  </a:lnTo>
                  <a:lnTo>
                    <a:pt x="2615" y="67"/>
                  </a:lnTo>
                  <a:lnTo>
                    <a:pt x="2596" y="57"/>
                  </a:lnTo>
                  <a:lnTo>
                    <a:pt x="2574" y="51"/>
                  </a:lnTo>
                  <a:lnTo>
                    <a:pt x="2552" y="45"/>
                  </a:lnTo>
                  <a:lnTo>
                    <a:pt x="2530" y="38"/>
                  </a:lnTo>
                  <a:lnTo>
                    <a:pt x="2508" y="35"/>
                  </a:lnTo>
                  <a:lnTo>
                    <a:pt x="2485" y="32"/>
                  </a:lnTo>
                  <a:lnTo>
                    <a:pt x="2460" y="29"/>
                  </a:lnTo>
                  <a:lnTo>
                    <a:pt x="2438" y="29"/>
                  </a:lnTo>
                  <a:lnTo>
                    <a:pt x="2349" y="38"/>
                  </a:lnTo>
                  <a:lnTo>
                    <a:pt x="2264" y="64"/>
                  </a:lnTo>
                  <a:lnTo>
                    <a:pt x="2188" y="105"/>
                  </a:lnTo>
                  <a:lnTo>
                    <a:pt x="2125" y="159"/>
                  </a:lnTo>
                  <a:lnTo>
                    <a:pt x="2071" y="225"/>
                  </a:lnTo>
                  <a:lnTo>
                    <a:pt x="2030" y="301"/>
                  </a:lnTo>
                  <a:lnTo>
                    <a:pt x="2005" y="386"/>
                  </a:lnTo>
                  <a:lnTo>
                    <a:pt x="1995" y="475"/>
                  </a:lnTo>
                  <a:lnTo>
                    <a:pt x="1995" y="510"/>
                  </a:lnTo>
                  <a:lnTo>
                    <a:pt x="2002" y="545"/>
                  </a:lnTo>
                  <a:lnTo>
                    <a:pt x="2005" y="576"/>
                  </a:lnTo>
                  <a:lnTo>
                    <a:pt x="2014" y="611"/>
                  </a:lnTo>
                  <a:lnTo>
                    <a:pt x="1913" y="611"/>
                  </a:lnTo>
                  <a:lnTo>
                    <a:pt x="1904" y="592"/>
                  </a:lnTo>
                  <a:lnTo>
                    <a:pt x="1891" y="573"/>
                  </a:lnTo>
                  <a:lnTo>
                    <a:pt x="1878" y="557"/>
                  </a:lnTo>
                  <a:lnTo>
                    <a:pt x="1862" y="541"/>
                  </a:lnTo>
                  <a:lnTo>
                    <a:pt x="1843" y="532"/>
                  </a:lnTo>
                  <a:lnTo>
                    <a:pt x="1821" y="522"/>
                  </a:lnTo>
                  <a:lnTo>
                    <a:pt x="1802" y="519"/>
                  </a:lnTo>
                  <a:lnTo>
                    <a:pt x="1780" y="516"/>
                  </a:lnTo>
                  <a:lnTo>
                    <a:pt x="1787" y="605"/>
                  </a:lnTo>
                  <a:lnTo>
                    <a:pt x="1802" y="608"/>
                  </a:lnTo>
                  <a:lnTo>
                    <a:pt x="1818" y="614"/>
                  </a:lnTo>
                  <a:lnTo>
                    <a:pt x="1828" y="627"/>
                  </a:lnTo>
                  <a:lnTo>
                    <a:pt x="1837" y="643"/>
                  </a:lnTo>
                  <a:lnTo>
                    <a:pt x="1840" y="665"/>
                  </a:lnTo>
                  <a:lnTo>
                    <a:pt x="1834" y="687"/>
                  </a:lnTo>
                  <a:lnTo>
                    <a:pt x="1818" y="706"/>
                  </a:lnTo>
                  <a:lnTo>
                    <a:pt x="1799" y="715"/>
                  </a:lnTo>
                  <a:lnTo>
                    <a:pt x="1787" y="719"/>
                  </a:lnTo>
                  <a:lnTo>
                    <a:pt x="1777" y="719"/>
                  </a:lnTo>
                  <a:lnTo>
                    <a:pt x="1764" y="715"/>
                  </a:lnTo>
                  <a:lnTo>
                    <a:pt x="1755" y="712"/>
                  </a:lnTo>
                  <a:lnTo>
                    <a:pt x="1745" y="706"/>
                  </a:lnTo>
                  <a:lnTo>
                    <a:pt x="1736" y="700"/>
                  </a:lnTo>
                  <a:lnTo>
                    <a:pt x="1730" y="690"/>
                  </a:lnTo>
                  <a:lnTo>
                    <a:pt x="1726" y="677"/>
                  </a:lnTo>
                  <a:lnTo>
                    <a:pt x="1723" y="668"/>
                  </a:lnTo>
                  <a:lnTo>
                    <a:pt x="1723" y="655"/>
                  </a:lnTo>
                  <a:lnTo>
                    <a:pt x="1726" y="646"/>
                  </a:lnTo>
                  <a:lnTo>
                    <a:pt x="1730" y="633"/>
                  </a:lnTo>
                  <a:lnTo>
                    <a:pt x="1736" y="624"/>
                  </a:lnTo>
                  <a:lnTo>
                    <a:pt x="1742" y="617"/>
                  </a:lnTo>
                  <a:lnTo>
                    <a:pt x="1752" y="611"/>
                  </a:lnTo>
                  <a:lnTo>
                    <a:pt x="1764" y="605"/>
                  </a:lnTo>
                  <a:lnTo>
                    <a:pt x="1768" y="605"/>
                  </a:lnTo>
                  <a:lnTo>
                    <a:pt x="1774" y="605"/>
                  </a:lnTo>
                  <a:lnTo>
                    <a:pt x="1777" y="605"/>
                  </a:lnTo>
                  <a:lnTo>
                    <a:pt x="1780" y="605"/>
                  </a:lnTo>
                  <a:lnTo>
                    <a:pt x="1761" y="519"/>
                  </a:lnTo>
                  <a:lnTo>
                    <a:pt x="1755" y="519"/>
                  </a:lnTo>
                  <a:lnTo>
                    <a:pt x="1749" y="519"/>
                  </a:lnTo>
                  <a:lnTo>
                    <a:pt x="1745" y="522"/>
                  </a:lnTo>
                  <a:lnTo>
                    <a:pt x="1739" y="522"/>
                  </a:lnTo>
                  <a:lnTo>
                    <a:pt x="1714" y="535"/>
                  </a:lnTo>
                  <a:lnTo>
                    <a:pt x="1688" y="551"/>
                  </a:lnTo>
                  <a:lnTo>
                    <a:pt x="1670" y="570"/>
                  </a:lnTo>
                  <a:lnTo>
                    <a:pt x="1654" y="595"/>
                  </a:lnTo>
                  <a:lnTo>
                    <a:pt x="1651" y="602"/>
                  </a:lnTo>
                  <a:lnTo>
                    <a:pt x="1647" y="608"/>
                  </a:lnTo>
                  <a:lnTo>
                    <a:pt x="1644" y="617"/>
                  </a:lnTo>
                  <a:lnTo>
                    <a:pt x="1641" y="624"/>
                  </a:lnTo>
                  <a:lnTo>
                    <a:pt x="1243" y="624"/>
                  </a:lnTo>
                  <a:lnTo>
                    <a:pt x="1239" y="617"/>
                  </a:lnTo>
                  <a:lnTo>
                    <a:pt x="1236" y="608"/>
                  </a:lnTo>
                  <a:lnTo>
                    <a:pt x="1233" y="602"/>
                  </a:lnTo>
                  <a:lnTo>
                    <a:pt x="1230" y="595"/>
                  </a:lnTo>
                  <a:lnTo>
                    <a:pt x="1227" y="589"/>
                  </a:lnTo>
                  <a:lnTo>
                    <a:pt x="1224" y="586"/>
                  </a:lnTo>
                  <a:lnTo>
                    <a:pt x="1220" y="579"/>
                  </a:lnTo>
                  <a:lnTo>
                    <a:pt x="1217" y="576"/>
                  </a:lnTo>
                  <a:lnTo>
                    <a:pt x="1148" y="624"/>
                  </a:lnTo>
                  <a:lnTo>
                    <a:pt x="1151" y="627"/>
                  </a:lnTo>
                  <a:lnTo>
                    <a:pt x="1151" y="627"/>
                  </a:lnTo>
                  <a:lnTo>
                    <a:pt x="1151" y="630"/>
                  </a:lnTo>
                  <a:lnTo>
                    <a:pt x="1154" y="633"/>
                  </a:lnTo>
                  <a:lnTo>
                    <a:pt x="1157" y="646"/>
                  </a:lnTo>
                  <a:lnTo>
                    <a:pt x="1160" y="655"/>
                  </a:lnTo>
                  <a:lnTo>
                    <a:pt x="1160" y="668"/>
                  </a:lnTo>
                  <a:lnTo>
                    <a:pt x="1157" y="677"/>
                  </a:lnTo>
                  <a:lnTo>
                    <a:pt x="1148" y="700"/>
                  </a:lnTo>
                  <a:lnTo>
                    <a:pt x="1129" y="712"/>
                  </a:lnTo>
                  <a:lnTo>
                    <a:pt x="1107" y="719"/>
                  </a:lnTo>
                  <a:lnTo>
                    <a:pt x="1084" y="715"/>
                  </a:lnTo>
                  <a:lnTo>
                    <a:pt x="1072" y="712"/>
                  </a:lnTo>
                  <a:lnTo>
                    <a:pt x="1062" y="703"/>
                  </a:lnTo>
                  <a:lnTo>
                    <a:pt x="1056" y="696"/>
                  </a:lnTo>
                  <a:lnTo>
                    <a:pt x="1050" y="684"/>
                  </a:lnTo>
                  <a:lnTo>
                    <a:pt x="1050" y="684"/>
                  </a:lnTo>
                  <a:lnTo>
                    <a:pt x="1050" y="681"/>
                  </a:lnTo>
                  <a:lnTo>
                    <a:pt x="1050" y="681"/>
                  </a:lnTo>
                  <a:lnTo>
                    <a:pt x="1050" y="681"/>
                  </a:lnTo>
                  <a:lnTo>
                    <a:pt x="1047" y="671"/>
                  </a:lnTo>
                  <a:lnTo>
                    <a:pt x="1043" y="662"/>
                  </a:lnTo>
                  <a:lnTo>
                    <a:pt x="1043" y="652"/>
                  </a:lnTo>
                  <a:lnTo>
                    <a:pt x="1047" y="643"/>
                  </a:lnTo>
                  <a:lnTo>
                    <a:pt x="1053" y="633"/>
                  </a:lnTo>
                  <a:lnTo>
                    <a:pt x="1059" y="624"/>
                  </a:lnTo>
                  <a:lnTo>
                    <a:pt x="1066" y="614"/>
                  </a:lnTo>
                  <a:lnTo>
                    <a:pt x="1075" y="608"/>
                  </a:lnTo>
                  <a:lnTo>
                    <a:pt x="1088" y="605"/>
                  </a:lnTo>
                  <a:lnTo>
                    <a:pt x="1097" y="602"/>
                  </a:lnTo>
                  <a:lnTo>
                    <a:pt x="1110" y="602"/>
                  </a:lnTo>
                  <a:lnTo>
                    <a:pt x="1119" y="605"/>
                  </a:lnTo>
                  <a:lnTo>
                    <a:pt x="1126" y="608"/>
                  </a:lnTo>
                  <a:lnTo>
                    <a:pt x="1129" y="608"/>
                  </a:lnTo>
                  <a:lnTo>
                    <a:pt x="1135" y="611"/>
                  </a:lnTo>
                  <a:lnTo>
                    <a:pt x="1138" y="614"/>
                  </a:lnTo>
                  <a:lnTo>
                    <a:pt x="1192" y="548"/>
                  </a:lnTo>
                  <a:lnTo>
                    <a:pt x="1179" y="541"/>
                  </a:lnTo>
                  <a:lnTo>
                    <a:pt x="1170" y="535"/>
                  </a:lnTo>
                  <a:lnTo>
                    <a:pt x="1157" y="529"/>
                  </a:lnTo>
                  <a:lnTo>
                    <a:pt x="1145" y="522"/>
                  </a:lnTo>
                  <a:lnTo>
                    <a:pt x="1132" y="519"/>
                  </a:lnTo>
                  <a:lnTo>
                    <a:pt x="1119" y="519"/>
                  </a:lnTo>
                  <a:lnTo>
                    <a:pt x="1103" y="516"/>
                  </a:lnTo>
                  <a:lnTo>
                    <a:pt x="1091" y="519"/>
                  </a:lnTo>
                  <a:lnTo>
                    <a:pt x="1078" y="519"/>
                  </a:lnTo>
                  <a:lnTo>
                    <a:pt x="1062" y="522"/>
                  </a:lnTo>
                  <a:lnTo>
                    <a:pt x="1050" y="529"/>
                  </a:lnTo>
                  <a:lnTo>
                    <a:pt x="1037" y="535"/>
                  </a:lnTo>
                  <a:lnTo>
                    <a:pt x="1015" y="548"/>
                  </a:lnTo>
                  <a:lnTo>
                    <a:pt x="996" y="567"/>
                  </a:lnTo>
                  <a:lnTo>
                    <a:pt x="980" y="586"/>
                  </a:lnTo>
                  <a:lnTo>
                    <a:pt x="967" y="611"/>
                  </a:lnTo>
                  <a:lnTo>
                    <a:pt x="866" y="611"/>
                  </a:lnTo>
                  <a:lnTo>
                    <a:pt x="876" y="576"/>
                  </a:lnTo>
                  <a:lnTo>
                    <a:pt x="882" y="545"/>
                  </a:lnTo>
                  <a:lnTo>
                    <a:pt x="888" y="510"/>
                  </a:lnTo>
                  <a:lnTo>
                    <a:pt x="888" y="475"/>
                  </a:lnTo>
                  <a:lnTo>
                    <a:pt x="879" y="386"/>
                  </a:lnTo>
                  <a:lnTo>
                    <a:pt x="854" y="301"/>
                  </a:lnTo>
                  <a:lnTo>
                    <a:pt x="813" y="225"/>
                  </a:lnTo>
                  <a:lnTo>
                    <a:pt x="759" y="159"/>
                  </a:lnTo>
                  <a:lnTo>
                    <a:pt x="692" y="105"/>
                  </a:lnTo>
                  <a:lnTo>
                    <a:pt x="616" y="64"/>
                  </a:lnTo>
                  <a:lnTo>
                    <a:pt x="531" y="38"/>
                  </a:lnTo>
                  <a:lnTo>
                    <a:pt x="443" y="29"/>
                  </a:lnTo>
                  <a:lnTo>
                    <a:pt x="420" y="29"/>
                  </a:lnTo>
                  <a:lnTo>
                    <a:pt x="398" y="32"/>
                  </a:lnTo>
                  <a:lnTo>
                    <a:pt x="376" y="35"/>
                  </a:lnTo>
                  <a:lnTo>
                    <a:pt x="354" y="38"/>
                  </a:lnTo>
                  <a:lnTo>
                    <a:pt x="335" y="41"/>
                  </a:lnTo>
                  <a:lnTo>
                    <a:pt x="313" y="48"/>
                  </a:lnTo>
                  <a:lnTo>
                    <a:pt x="291" y="57"/>
                  </a:lnTo>
                  <a:lnTo>
                    <a:pt x="272" y="64"/>
                  </a:lnTo>
                  <a:lnTo>
                    <a:pt x="259" y="45"/>
                  </a:lnTo>
                  <a:lnTo>
                    <a:pt x="243" y="29"/>
                  </a:lnTo>
                  <a:lnTo>
                    <a:pt x="228" y="16"/>
                  </a:lnTo>
                  <a:lnTo>
                    <a:pt x="209" y="7"/>
                  </a:lnTo>
                  <a:lnTo>
                    <a:pt x="193" y="3"/>
                  </a:lnTo>
                  <a:lnTo>
                    <a:pt x="177" y="0"/>
                  </a:lnTo>
                  <a:lnTo>
                    <a:pt x="161" y="0"/>
                  </a:lnTo>
                  <a:lnTo>
                    <a:pt x="145" y="0"/>
                  </a:lnTo>
                  <a:lnTo>
                    <a:pt x="139" y="0"/>
                  </a:lnTo>
                  <a:lnTo>
                    <a:pt x="136" y="3"/>
                  </a:lnTo>
                  <a:lnTo>
                    <a:pt x="129" y="7"/>
                  </a:lnTo>
                  <a:lnTo>
                    <a:pt x="123" y="13"/>
                  </a:lnTo>
                  <a:lnTo>
                    <a:pt x="117" y="22"/>
                  </a:lnTo>
                  <a:lnTo>
                    <a:pt x="117" y="35"/>
                  </a:lnTo>
                  <a:lnTo>
                    <a:pt x="123" y="48"/>
                  </a:lnTo>
                  <a:lnTo>
                    <a:pt x="129" y="57"/>
                  </a:lnTo>
                  <a:lnTo>
                    <a:pt x="136" y="60"/>
                  </a:lnTo>
                  <a:lnTo>
                    <a:pt x="145" y="64"/>
                  </a:lnTo>
                  <a:lnTo>
                    <a:pt x="152" y="64"/>
                  </a:lnTo>
                  <a:lnTo>
                    <a:pt x="158" y="64"/>
                  </a:lnTo>
                  <a:lnTo>
                    <a:pt x="171" y="60"/>
                  </a:lnTo>
                  <a:lnTo>
                    <a:pt x="183" y="57"/>
                  </a:lnTo>
                  <a:lnTo>
                    <a:pt x="196" y="54"/>
                  </a:lnTo>
                  <a:lnTo>
                    <a:pt x="209" y="51"/>
                  </a:lnTo>
                  <a:lnTo>
                    <a:pt x="224" y="51"/>
                  </a:lnTo>
                  <a:lnTo>
                    <a:pt x="237" y="51"/>
                  </a:lnTo>
                  <a:lnTo>
                    <a:pt x="253" y="57"/>
                  </a:lnTo>
                  <a:lnTo>
                    <a:pt x="265" y="67"/>
                  </a:lnTo>
                  <a:lnTo>
                    <a:pt x="209" y="95"/>
                  </a:lnTo>
                  <a:lnTo>
                    <a:pt x="158" y="133"/>
                  </a:lnTo>
                  <a:lnTo>
                    <a:pt x="114" y="178"/>
                  </a:lnTo>
                  <a:lnTo>
                    <a:pt x="76" y="228"/>
                  </a:lnTo>
                  <a:lnTo>
                    <a:pt x="44" y="282"/>
                  </a:lnTo>
                  <a:lnTo>
                    <a:pt x="19" y="342"/>
                  </a:lnTo>
                  <a:lnTo>
                    <a:pt x="6" y="408"/>
                  </a:lnTo>
                  <a:lnTo>
                    <a:pt x="0" y="475"/>
                  </a:lnTo>
                  <a:lnTo>
                    <a:pt x="6" y="554"/>
                  </a:lnTo>
                  <a:lnTo>
                    <a:pt x="28" y="627"/>
                  </a:lnTo>
                  <a:lnTo>
                    <a:pt x="60" y="696"/>
                  </a:lnTo>
                  <a:lnTo>
                    <a:pt x="101" y="757"/>
                  </a:lnTo>
                  <a:lnTo>
                    <a:pt x="155" y="810"/>
                  </a:lnTo>
                  <a:lnTo>
                    <a:pt x="215" y="855"/>
                  </a:lnTo>
                  <a:lnTo>
                    <a:pt x="281" y="886"/>
                  </a:lnTo>
                  <a:lnTo>
                    <a:pt x="357" y="908"/>
                  </a:lnTo>
                  <a:lnTo>
                    <a:pt x="452" y="1162"/>
                  </a:lnTo>
                  <a:lnTo>
                    <a:pt x="471" y="1206"/>
                  </a:lnTo>
                  <a:lnTo>
                    <a:pt x="512" y="1184"/>
                  </a:lnTo>
                  <a:lnTo>
                    <a:pt x="569" y="1155"/>
                  </a:lnTo>
                  <a:lnTo>
                    <a:pt x="556" y="1067"/>
                  </a:lnTo>
                  <a:lnTo>
                    <a:pt x="515" y="1086"/>
                  </a:lnTo>
                  <a:lnTo>
                    <a:pt x="452" y="915"/>
                  </a:lnTo>
                  <a:lnTo>
                    <a:pt x="471" y="915"/>
                  </a:lnTo>
                  <a:lnTo>
                    <a:pt x="490" y="912"/>
                  </a:lnTo>
                  <a:lnTo>
                    <a:pt x="509" y="912"/>
                  </a:lnTo>
                  <a:lnTo>
                    <a:pt x="528" y="908"/>
                  </a:lnTo>
                  <a:lnTo>
                    <a:pt x="515" y="823"/>
                  </a:lnTo>
                  <a:lnTo>
                    <a:pt x="499" y="826"/>
                  </a:lnTo>
                  <a:lnTo>
                    <a:pt x="480" y="829"/>
                  </a:lnTo>
                  <a:lnTo>
                    <a:pt x="462" y="829"/>
                  </a:lnTo>
                  <a:lnTo>
                    <a:pt x="443" y="829"/>
                  </a:lnTo>
                  <a:lnTo>
                    <a:pt x="370" y="823"/>
                  </a:lnTo>
                  <a:lnTo>
                    <a:pt x="303" y="801"/>
                  </a:lnTo>
                  <a:lnTo>
                    <a:pt x="243" y="769"/>
                  </a:lnTo>
                  <a:lnTo>
                    <a:pt x="190" y="725"/>
                  </a:lnTo>
                  <a:lnTo>
                    <a:pt x="145" y="674"/>
                  </a:lnTo>
                  <a:lnTo>
                    <a:pt x="114" y="614"/>
                  </a:lnTo>
                  <a:lnTo>
                    <a:pt x="92" y="548"/>
                  </a:lnTo>
                  <a:lnTo>
                    <a:pt x="85" y="475"/>
                  </a:lnTo>
                  <a:lnTo>
                    <a:pt x="92" y="402"/>
                  </a:lnTo>
                  <a:lnTo>
                    <a:pt x="114" y="336"/>
                  </a:lnTo>
                  <a:lnTo>
                    <a:pt x="145" y="272"/>
                  </a:lnTo>
                  <a:lnTo>
                    <a:pt x="190" y="219"/>
                  </a:lnTo>
                  <a:lnTo>
                    <a:pt x="243" y="174"/>
                  </a:lnTo>
                  <a:lnTo>
                    <a:pt x="303" y="143"/>
                  </a:lnTo>
                  <a:lnTo>
                    <a:pt x="370" y="121"/>
                  </a:lnTo>
                  <a:lnTo>
                    <a:pt x="443" y="114"/>
                  </a:lnTo>
                  <a:lnTo>
                    <a:pt x="515" y="121"/>
                  </a:lnTo>
                  <a:lnTo>
                    <a:pt x="582" y="143"/>
                  </a:lnTo>
                  <a:lnTo>
                    <a:pt x="645" y="174"/>
                  </a:lnTo>
                  <a:lnTo>
                    <a:pt x="699" y="219"/>
                  </a:lnTo>
                  <a:lnTo>
                    <a:pt x="743" y="272"/>
                  </a:lnTo>
                  <a:lnTo>
                    <a:pt x="775" y="336"/>
                  </a:lnTo>
                  <a:lnTo>
                    <a:pt x="797" y="402"/>
                  </a:lnTo>
                  <a:lnTo>
                    <a:pt x="803" y="475"/>
                  </a:lnTo>
                  <a:lnTo>
                    <a:pt x="800" y="510"/>
                  </a:lnTo>
                  <a:lnTo>
                    <a:pt x="797" y="545"/>
                  </a:lnTo>
                  <a:lnTo>
                    <a:pt x="787" y="579"/>
                  </a:lnTo>
                  <a:lnTo>
                    <a:pt x="775" y="614"/>
                  </a:lnTo>
                  <a:lnTo>
                    <a:pt x="775" y="611"/>
                  </a:lnTo>
                  <a:lnTo>
                    <a:pt x="771" y="611"/>
                  </a:lnTo>
                  <a:lnTo>
                    <a:pt x="771" y="611"/>
                  </a:lnTo>
                  <a:lnTo>
                    <a:pt x="768" y="608"/>
                  </a:lnTo>
                  <a:lnTo>
                    <a:pt x="765" y="608"/>
                  </a:lnTo>
                  <a:lnTo>
                    <a:pt x="743" y="598"/>
                  </a:lnTo>
                  <a:lnTo>
                    <a:pt x="721" y="589"/>
                  </a:lnTo>
                  <a:lnTo>
                    <a:pt x="699" y="583"/>
                  </a:lnTo>
                  <a:lnTo>
                    <a:pt x="673" y="576"/>
                  </a:lnTo>
                  <a:lnTo>
                    <a:pt x="645" y="570"/>
                  </a:lnTo>
                  <a:lnTo>
                    <a:pt x="620" y="564"/>
                  </a:lnTo>
                  <a:lnTo>
                    <a:pt x="591" y="560"/>
                  </a:lnTo>
                  <a:lnTo>
                    <a:pt x="563" y="557"/>
                  </a:lnTo>
                  <a:lnTo>
                    <a:pt x="547" y="554"/>
                  </a:lnTo>
                  <a:lnTo>
                    <a:pt x="534" y="554"/>
                  </a:lnTo>
                  <a:lnTo>
                    <a:pt x="518" y="554"/>
                  </a:lnTo>
                  <a:lnTo>
                    <a:pt x="503" y="551"/>
                  </a:lnTo>
                  <a:lnTo>
                    <a:pt x="487" y="551"/>
                  </a:lnTo>
                  <a:lnTo>
                    <a:pt x="471" y="551"/>
                  </a:lnTo>
                  <a:lnTo>
                    <a:pt x="455" y="554"/>
                  </a:lnTo>
                  <a:lnTo>
                    <a:pt x="439" y="554"/>
                  </a:lnTo>
                  <a:lnTo>
                    <a:pt x="411" y="557"/>
                  </a:lnTo>
                  <a:lnTo>
                    <a:pt x="382" y="557"/>
                  </a:lnTo>
                  <a:lnTo>
                    <a:pt x="357" y="564"/>
                  </a:lnTo>
                  <a:lnTo>
                    <a:pt x="332" y="567"/>
                  </a:lnTo>
                  <a:lnTo>
                    <a:pt x="307" y="573"/>
                  </a:lnTo>
                  <a:lnTo>
                    <a:pt x="281" y="583"/>
                  </a:lnTo>
                  <a:lnTo>
                    <a:pt x="259" y="589"/>
                  </a:lnTo>
                  <a:lnTo>
                    <a:pt x="237" y="598"/>
                  </a:lnTo>
                  <a:lnTo>
                    <a:pt x="234" y="598"/>
                  </a:lnTo>
                  <a:lnTo>
                    <a:pt x="218" y="608"/>
                  </a:lnTo>
                  <a:lnTo>
                    <a:pt x="205" y="624"/>
                  </a:lnTo>
                  <a:lnTo>
                    <a:pt x="199" y="639"/>
                  </a:lnTo>
                  <a:lnTo>
                    <a:pt x="196" y="658"/>
                  </a:lnTo>
                  <a:lnTo>
                    <a:pt x="202" y="681"/>
                  </a:lnTo>
                  <a:lnTo>
                    <a:pt x="218" y="700"/>
                  </a:lnTo>
                  <a:lnTo>
                    <a:pt x="237" y="709"/>
                  </a:lnTo>
                  <a:lnTo>
                    <a:pt x="259" y="712"/>
                  </a:lnTo>
                  <a:lnTo>
                    <a:pt x="265" y="712"/>
                  </a:lnTo>
                  <a:lnTo>
                    <a:pt x="269" y="712"/>
                  </a:lnTo>
                  <a:lnTo>
                    <a:pt x="275" y="712"/>
                  </a:lnTo>
                  <a:lnTo>
                    <a:pt x="278" y="709"/>
                  </a:lnTo>
                  <a:lnTo>
                    <a:pt x="297" y="703"/>
                  </a:lnTo>
                  <a:lnTo>
                    <a:pt x="316" y="696"/>
                  </a:lnTo>
                  <a:lnTo>
                    <a:pt x="338" y="690"/>
                  </a:lnTo>
                  <a:lnTo>
                    <a:pt x="360" y="684"/>
                  </a:lnTo>
                  <a:lnTo>
                    <a:pt x="382" y="677"/>
                  </a:lnTo>
                  <a:lnTo>
                    <a:pt x="408" y="674"/>
                  </a:lnTo>
                  <a:lnTo>
                    <a:pt x="430" y="671"/>
                  </a:lnTo>
                  <a:lnTo>
                    <a:pt x="455" y="668"/>
                  </a:lnTo>
                  <a:lnTo>
                    <a:pt x="477" y="668"/>
                  </a:lnTo>
                  <a:lnTo>
                    <a:pt x="499" y="668"/>
                  </a:lnTo>
                  <a:lnTo>
                    <a:pt x="518" y="668"/>
                  </a:lnTo>
                  <a:lnTo>
                    <a:pt x="541" y="671"/>
                  </a:lnTo>
                  <a:lnTo>
                    <a:pt x="563" y="674"/>
                  </a:lnTo>
                  <a:lnTo>
                    <a:pt x="588" y="677"/>
                  </a:lnTo>
                  <a:lnTo>
                    <a:pt x="610" y="681"/>
                  </a:lnTo>
                  <a:lnTo>
                    <a:pt x="632" y="687"/>
                  </a:lnTo>
                  <a:lnTo>
                    <a:pt x="654" y="693"/>
                  </a:lnTo>
                  <a:lnTo>
                    <a:pt x="673" y="700"/>
                  </a:lnTo>
                  <a:lnTo>
                    <a:pt x="692" y="706"/>
                  </a:lnTo>
                  <a:lnTo>
                    <a:pt x="711" y="712"/>
                  </a:lnTo>
                  <a:lnTo>
                    <a:pt x="692" y="731"/>
                  </a:lnTo>
                  <a:lnTo>
                    <a:pt x="673" y="750"/>
                  </a:lnTo>
                  <a:lnTo>
                    <a:pt x="648" y="766"/>
                  </a:lnTo>
                  <a:lnTo>
                    <a:pt x="626" y="782"/>
                  </a:lnTo>
                  <a:lnTo>
                    <a:pt x="601" y="795"/>
                  </a:lnTo>
                  <a:lnTo>
                    <a:pt x="575" y="807"/>
                  </a:lnTo>
                  <a:lnTo>
                    <a:pt x="547" y="817"/>
                  </a:lnTo>
                  <a:lnTo>
                    <a:pt x="518" y="823"/>
                  </a:lnTo>
                  <a:lnTo>
                    <a:pt x="541" y="905"/>
                  </a:lnTo>
                  <a:lnTo>
                    <a:pt x="547" y="905"/>
                  </a:lnTo>
                  <a:lnTo>
                    <a:pt x="550" y="902"/>
                  </a:lnTo>
                  <a:lnTo>
                    <a:pt x="556" y="902"/>
                  </a:lnTo>
                  <a:lnTo>
                    <a:pt x="560" y="902"/>
                  </a:lnTo>
                  <a:lnTo>
                    <a:pt x="607" y="1038"/>
                  </a:lnTo>
                  <a:lnTo>
                    <a:pt x="575" y="1057"/>
                  </a:lnTo>
                  <a:lnTo>
                    <a:pt x="597" y="1143"/>
                  </a:lnTo>
                  <a:lnTo>
                    <a:pt x="635" y="1120"/>
                  </a:lnTo>
                  <a:lnTo>
                    <a:pt x="651" y="1162"/>
                  </a:lnTo>
                  <a:lnTo>
                    <a:pt x="667" y="1209"/>
                  </a:lnTo>
                  <a:lnTo>
                    <a:pt x="711" y="1184"/>
                  </a:lnTo>
                  <a:lnTo>
                    <a:pt x="888" y="1092"/>
                  </a:lnTo>
                  <a:lnTo>
                    <a:pt x="901" y="1082"/>
                  </a:lnTo>
                  <a:lnTo>
                    <a:pt x="911" y="1067"/>
                  </a:lnTo>
                  <a:lnTo>
                    <a:pt x="911" y="1051"/>
                  </a:lnTo>
                  <a:lnTo>
                    <a:pt x="907" y="1035"/>
                  </a:lnTo>
                  <a:lnTo>
                    <a:pt x="895" y="1022"/>
                  </a:lnTo>
                  <a:lnTo>
                    <a:pt x="882" y="1013"/>
                  </a:lnTo>
                  <a:lnTo>
                    <a:pt x="863" y="1013"/>
                  </a:lnTo>
                  <a:lnTo>
                    <a:pt x="847" y="1016"/>
                  </a:lnTo>
                  <a:lnTo>
                    <a:pt x="715" y="1086"/>
                  </a:lnTo>
                  <a:lnTo>
                    <a:pt x="708" y="1073"/>
                  </a:lnTo>
                  <a:lnTo>
                    <a:pt x="711" y="1063"/>
                  </a:lnTo>
                  <a:lnTo>
                    <a:pt x="715" y="1054"/>
                  </a:lnTo>
                  <a:lnTo>
                    <a:pt x="711" y="1044"/>
                  </a:lnTo>
                  <a:lnTo>
                    <a:pt x="708" y="1035"/>
                  </a:lnTo>
                  <a:lnTo>
                    <a:pt x="705" y="1029"/>
                  </a:lnTo>
                  <a:lnTo>
                    <a:pt x="702" y="1022"/>
                  </a:lnTo>
                  <a:lnTo>
                    <a:pt x="696" y="1019"/>
                  </a:lnTo>
                  <a:lnTo>
                    <a:pt x="689" y="1016"/>
                  </a:lnTo>
                  <a:lnTo>
                    <a:pt x="639" y="870"/>
                  </a:lnTo>
                  <a:lnTo>
                    <a:pt x="670" y="855"/>
                  </a:lnTo>
                  <a:lnTo>
                    <a:pt x="699" y="839"/>
                  </a:lnTo>
                  <a:lnTo>
                    <a:pt x="724" y="817"/>
                  </a:lnTo>
                  <a:lnTo>
                    <a:pt x="749" y="798"/>
                  </a:lnTo>
                  <a:lnTo>
                    <a:pt x="771" y="772"/>
                  </a:lnTo>
                  <a:lnTo>
                    <a:pt x="794" y="750"/>
                  </a:lnTo>
                  <a:lnTo>
                    <a:pt x="813" y="722"/>
                  </a:lnTo>
                  <a:lnTo>
                    <a:pt x="832" y="696"/>
                  </a:lnTo>
                  <a:lnTo>
                    <a:pt x="945" y="696"/>
                  </a:lnTo>
                  <a:lnTo>
                    <a:pt x="907" y="738"/>
                  </a:lnTo>
                  <a:lnTo>
                    <a:pt x="879" y="788"/>
                  </a:lnTo>
                  <a:lnTo>
                    <a:pt x="863" y="845"/>
                  </a:lnTo>
                  <a:lnTo>
                    <a:pt x="857" y="902"/>
                  </a:lnTo>
                  <a:lnTo>
                    <a:pt x="857" y="918"/>
                  </a:lnTo>
                  <a:lnTo>
                    <a:pt x="857" y="934"/>
                  </a:lnTo>
                  <a:lnTo>
                    <a:pt x="860" y="946"/>
                  </a:lnTo>
                  <a:lnTo>
                    <a:pt x="863" y="962"/>
                  </a:lnTo>
                  <a:lnTo>
                    <a:pt x="869" y="978"/>
                  </a:lnTo>
                  <a:lnTo>
                    <a:pt x="879" y="991"/>
                  </a:lnTo>
                  <a:lnTo>
                    <a:pt x="895" y="997"/>
                  </a:lnTo>
                  <a:lnTo>
                    <a:pt x="914" y="997"/>
                  </a:lnTo>
                  <a:lnTo>
                    <a:pt x="930" y="991"/>
                  </a:lnTo>
                  <a:lnTo>
                    <a:pt x="939" y="978"/>
                  </a:lnTo>
                  <a:lnTo>
                    <a:pt x="945" y="962"/>
                  </a:lnTo>
                  <a:lnTo>
                    <a:pt x="945" y="946"/>
                  </a:lnTo>
                  <a:lnTo>
                    <a:pt x="942" y="934"/>
                  </a:lnTo>
                  <a:lnTo>
                    <a:pt x="942" y="924"/>
                  </a:lnTo>
                  <a:lnTo>
                    <a:pt x="942" y="915"/>
                  </a:lnTo>
                  <a:lnTo>
                    <a:pt x="942" y="902"/>
                  </a:lnTo>
                  <a:lnTo>
                    <a:pt x="945" y="861"/>
                  </a:lnTo>
                  <a:lnTo>
                    <a:pt x="958" y="826"/>
                  </a:lnTo>
                  <a:lnTo>
                    <a:pt x="977" y="791"/>
                  </a:lnTo>
                  <a:lnTo>
                    <a:pt x="1002" y="760"/>
                  </a:lnTo>
                  <a:lnTo>
                    <a:pt x="1015" y="772"/>
                  </a:lnTo>
                  <a:lnTo>
                    <a:pt x="1028" y="782"/>
                  </a:lnTo>
                  <a:lnTo>
                    <a:pt x="1043" y="788"/>
                  </a:lnTo>
                  <a:lnTo>
                    <a:pt x="1059" y="795"/>
                  </a:lnTo>
                  <a:lnTo>
                    <a:pt x="1088" y="801"/>
                  </a:lnTo>
                  <a:lnTo>
                    <a:pt x="1113" y="801"/>
                  </a:lnTo>
                  <a:lnTo>
                    <a:pt x="1141" y="795"/>
                  </a:lnTo>
                  <a:lnTo>
                    <a:pt x="1167" y="785"/>
                  </a:lnTo>
                  <a:lnTo>
                    <a:pt x="1189" y="772"/>
                  </a:lnTo>
                  <a:lnTo>
                    <a:pt x="1208" y="753"/>
                  </a:lnTo>
                  <a:lnTo>
                    <a:pt x="1224" y="734"/>
                  </a:lnTo>
                  <a:lnTo>
                    <a:pt x="1236" y="709"/>
                  </a:lnTo>
                  <a:lnTo>
                    <a:pt x="1647" y="709"/>
                  </a:lnTo>
                  <a:lnTo>
                    <a:pt x="1660" y="731"/>
                  </a:lnTo>
                  <a:lnTo>
                    <a:pt x="1673" y="753"/>
                  </a:lnTo>
                  <a:lnTo>
                    <a:pt x="1692" y="772"/>
                  </a:lnTo>
                  <a:lnTo>
                    <a:pt x="1714" y="785"/>
                  </a:lnTo>
                  <a:lnTo>
                    <a:pt x="1726" y="791"/>
                  </a:lnTo>
                  <a:lnTo>
                    <a:pt x="1739" y="798"/>
                  </a:lnTo>
                  <a:lnTo>
                    <a:pt x="1755" y="801"/>
                  </a:lnTo>
                  <a:lnTo>
                    <a:pt x="1768" y="801"/>
                  </a:lnTo>
                  <a:lnTo>
                    <a:pt x="1783" y="801"/>
                  </a:lnTo>
                  <a:lnTo>
                    <a:pt x="1796" y="801"/>
                  </a:lnTo>
                  <a:lnTo>
                    <a:pt x="1812" y="798"/>
                  </a:lnTo>
                  <a:lnTo>
                    <a:pt x="1824" y="795"/>
                  </a:lnTo>
                  <a:lnTo>
                    <a:pt x="1843" y="788"/>
                  </a:lnTo>
                  <a:lnTo>
                    <a:pt x="1859" y="779"/>
                  </a:lnTo>
                  <a:lnTo>
                    <a:pt x="1875" y="766"/>
                  </a:lnTo>
                  <a:lnTo>
                    <a:pt x="1888" y="753"/>
                  </a:lnTo>
                  <a:lnTo>
                    <a:pt x="1916" y="785"/>
                  </a:lnTo>
                  <a:lnTo>
                    <a:pt x="1935" y="820"/>
                  </a:lnTo>
                  <a:lnTo>
                    <a:pt x="1948" y="861"/>
                  </a:lnTo>
                  <a:lnTo>
                    <a:pt x="1951" y="902"/>
                  </a:lnTo>
                  <a:lnTo>
                    <a:pt x="1951" y="915"/>
                  </a:lnTo>
                  <a:lnTo>
                    <a:pt x="1951" y="924"/>
                  </a:lnTo>
                  <a:lnTo>
                    <a:pt x="1951" y="934"/>
                  </a:lnTo>
                  <a:lnTo>
                    <a:pt x="1948" y="946"/>
                  </a:lnTo>
                  <a:lnTo>
                    <a:pt x="1948" y="962"/>
                  </a:lnTo>
                  <a:lnTo>
                    <a:pt x="1954" y="978"/>
                  </a:lnTo>
                  <a:lnTo>
                    <a:pt x="1967" y="991"/>
                  </a:lnTo>
                  <a:lnTo>
                    <a:pt x="1983" y="997"/>
                  </a:lnTo>
                  <a:lnTo>
                    <a:pt x="1998" y="997"/>
                  </a:lnTo>
                  <a:lnTo>
                    <a:pt x="2014" y="991"/>
                  </a:lnTo>
                  <a:lnTo>
                    <a:pt x="2027" y="978"/>
                  </a:lnTo>
                  <a:lnTo>
                    <a:pt x="2033" y="962"/>
                  </a:lnTo>
                  <a:lnTo>
                    <a:pt x="2036" y="946"/>
                  </a:lnTo>
                  <a:lnTo>
                    <a:pt x="2036" y="934"/>
                  </a:lnTo>
                  <a:lnTo>
                    <a:pt x="2036" y="918"/>
                  </a:lnTo>
                  <a:lnTo>
                    <a:pt x="2036" y="902"/>
                  </a:lnTo>
                  <a:lnTo>
                    <a:pt x="2030" y="845"/>
                  </a:lnTo>
                  <a:lnTo>
                    <a:pt x="2014" y="788"/>
                  </a:lnTo>
                  <a:lnTo>
                    <a:pt x="1986" y="738"/>
                  </a:lnTo>
                  <a:lnTo>
                    <a:pt x="1948" y="696"/>
                  </a:lnTo>
                  <a:lnTo>
                    <a:pt x="2052" y="696"/>
                  </a:lnTo>
                  <a:lnTo>
                    <a:pt x="2071" y="722"/>
                  </a:lnTo>
                  <a:lnTo>
                    <a:pt x="2090" y="750"/>
                  </a:lnTo>
                  <a:lnTo>
                    <a:pt x="2109" y="772"/>
                  </a:lnTo>
                  <a:lnTo>
                    <a:pt x="2134" y="798"/>
                  </a:lnTo>
                  <a:lnTo>
                    <a:pt x="2157" y="817"/>
                  </a:lnTo>
                  <a:lnTo>
                    <a:pt x="2185" y="839"/>
                  </a:lnTo>
                  <a:lnTo>
                    <a:pt x="2213" y="855"/>
                  </a:lnTo>
                  <a:lnTo>
                    <a:pt x="2242" y="870"/>
                  </a:lnTo>
                  <a:lnTo>
                    <a:pt x="2191" y="1016"/>
                  </a:lnTo>
                  <a:lnTo>
                    <a:pt x="2185" y="1019"/>
                  </a:lnTo>
                  <a:lnTo>
                    <a:pt x="2179" y="1022"/>
                  </a:lnTo>
                  <a:lnTo>
                    <a:pt x="2175" y="1029"/>
                  </a:lnTo>
                  <a:lnTo>
                    <a:pt x="2172" y="1035"/>
                  </a:lnTo>
                  <a:lnTo>
                    <a:pt x="2169" y="1044"/>
                  </a:lnTo>
                  <a:lnTo>
                    <a:pt x="2169" y="1054"/>
                  </a:lnTo>
                  <a:lnTo>
                    <a:pt x="2169" y="1063"/>
                  </a:lnTo>
                  <a:lnTo>
                    <a:pt x="2172" y="1073"/>
                  </a:lnTo>
                  <a:lnTo>
                    <a:pt x="2166" y="1086"/>
                  </a:lnTo>
                  <a:lnTo>
                    <a:pt x="2036" y="1016"/>
                  </a:lnTo>
                  <a:lnTo>
                    <a:pt x="2036" y="1016"/>
                  </a:lnTo>
                  <a:lnTo>
                    <a:pt x="2021" y="1013"/>
                  </a:lnTo>
                  <a:lnTo>
                    <a:pt x="2002" y="1013"/>
                  </a:lnTo>
                  <a:lnTo>
                    <a:pt x="1989" y="1022"/>
                  </a:lnTo>
                  <a:lnTo>
                    <a:pt x="1976" y="1035"/>
                  </a:lnTo>
                  <a:lnTo>
                    <a:pt x="1973" y="1051"/>
                  </a:lnTo>
                  <a:lnTo>
                    <a:pt x="1973" y="1067"/>
                  </a:lnTo>
                  <a:lnTo>
                    <a:pt x="1983" y="1082"/>
                  </a:lnTo>
                  <a:lnTo>
                    <a:pt x="1995" y="1092"/>
                  </a:lnTo>
                  <a:lnTo>
                    <a:pt x="2169" y="1184"/>
                  </a:lnTo>
                  <a:lnTo>
                    <a:pt x="2213" y="1209"/>
                  </a:lnTo>
                  <a:lnTo>
                    <a:pt x="2229" y="1162"/>
                  </a:lnTo>
                  <a:lnTo>
                    <a:pt x="2245" y="1120"/>
                  </a:lnTo>
                  <a:lnTo>
                    <a:pt x="2308" y="1152"/>
                  </a:lnTo>
                  <a:lnTo>
                    <a:pt x="2324" y="1067"/>
                  </a:lnTo>
                  <a:lnTo>
                    <a:pt x="2274" y="1038"/>
                  </a:lnTo>
                  <a:lnTo>
                    <a:pt x="2321" y="902"/>
                  </a:lnTo>
                  <a:lnTo>
                    <a:pt x="2330" y="905"/>
                  </a:lnTo>
                  <a:lnTo>
                    <a:pt x="2340" y="905"/>
                  </a:lnTo>
                  <a:lnTo>
                    <a:pt x="2346" y="905"/>
                  </a:lnTo>
                  <a:lnTo>
                    <a:pt x="2356" y="908"/>
                  </a:lnTo>
                  <a:lnTo>
                    <a:pt x="2372" y="826"/>
                  </a:lnTo>
                  <a:lnTo>
                    <a:pt x="2343" y="820"/>
                  </a:lnTo>
                  <a:lnTo>
                    <a:pt x="2315" y="810"/>
                  </a:lnTo>
                  <a:lnTo>
                    <a:pt x="2286" y="798"/>
                  </a:lnTo>
                  <a:lnTo>
                    <a:pt x="2261" y="785"/>
                  </a:lnTo>
                  <a:lnTo>
                    <a:pt x="2236" y="769"/>
                  </a:lnTo>
                  <a:lnTo>
                    <a:pt x="2210" y="753"/>
                  </a:lnTo>
                  <a:lnTo>
                    <a:pt x="2188" y="734"/>
                  </a:lnTo>
                  <a:lnTo>
                    <a:pt x="2169" y="712"/>
                  </a:lnTo>
                  <a:lnTo>
                    <a:pt x="2188" y="706"/>
                  </a:lnTo>
                  <a:lnTo>
                    <a:pt x="2207" y="700"/>
                  </a:lnTo>
                  <a:lnTo>
                    <a:pt x="2226" y="693"/>
                  </a:lnTo>
                  <a:lnTo>
                    <a:pt x="2248" y="687"/>
                  </a:lnTo>
                  <a:lnTo>
                    <a:pt x="2270" y="681"/>
                  </a:lnTo>
                  <a:lnTo>
                    <a:pt x="2293" y="677"/>
                  </a:lnTo>
                  <a:lnTo>
                    <a:pt x="2318" y="674"/>
                  </a:lnTo>
                  <a:lnTo>
                    <a:pt x="2340" y="671"/>
                  </a:lnTo>
                  <a:lnTo>
                    <a:pt x="2362" y="668"/>
                  </a:lnTo>
                  <a:lnTo>
                    <a:pt x="2384" y="668"/>
                  </a:lnTo>
                  <a:lnTo>
                    <a:pt x="2403" y="668"/>
                  </a:lnTo>
                  <a:lnTo>
                    <a:pt x="2425" y="668"/>
                  </a:lnTo>
                  <a:lnTo>
                    <a:pt x="2451" y="671"/>
                  </a:lnTo>
                  <a:lnTo>
                    <a:pt x="2476" y="674"/>
                  </a:lnTo>
                  <a:lnTo>
                    <a:pt x="2498" y="677"/>
                  </a:lnTo>
                  <a:lnTo>
                    <a:pt x="2520" y="684"/>
                  </a:lnTo>
                  <a:lnTo>
                    <a:pt x="2542" y="690"/>
                  </a:lnTo>
                  <a:lnTo>
                    <a:pt x="2564" y="696"/>
                  </a:lnTo>
                  <a:lnTo>
                    <a:pt x="2583" y="703"/>
                  </a:lnTo>
                  <a:lnTo>
                    <a:pt x="2602" y="709"/>
                  </a:lnTo>
                  <a:lnTo>
                    <a:pt x="2609" y="712"/>
                  </a:lnTo>
                  <a:lnTo>
                    <a:pt x="2612" y="712"/>
                  </a:lnTo>
                  <a:lnTo>
                    <a:pt x="2618" y="712"/>
                  </a:lnTo>
                  <a:lnTo>
                    <a:pt x="2621" y="712"/>
                  </a:lnTo>
                  <a:lnTo>
                    <a:pt x="2644" y="709"/>
                  </a:lnTo>
                  <a:lnTo>
                    <a:pt x="2662" y="700"/>
                  </a:lnTo>
                  <a:lnTo>
                    <a:pt x="2675" y="681"/>
                  </a:lnTo>
                  <a:lnTo>
                    <a:pt x="2681" y="658"/>
                  </a:lnTo>
                  <a:lnTo>
                    <a:pt x="2681" y="639"/>
                  </a:lnTo>
                  <a:lnTo>
                    <a:pt x="2675" y="624"/>
                  </a:lnTo>
                  <a:lnTo>
                    <a:pt x="2662" y="608"/>
                  </a:lnTo>
                  <a:lnTo>
                    <a:pt x="2647" y="598"/>
                  </a:lnTo>
                  <a:lnTo>
                    <a:pt x="2644" y="598"/>
                  </a:lnTo>
                  <a:lnTo>
                    <a:pt x="2621" y="589"/>
                  </a:lnTo>
                  <a:lnTo>
                    <a:pt x="2599" y="583"/>
                  </a:lnTo>
                  <a:lnTo>
                    <a:pt x="2574" y="573"/>
                  </a:lnTo>
                  <a:lnTo>
                    <a:pt x="2549" y="567"/>
                  </a:lnTo>
                  <a:lnTo>
                    <a:pt x="2523" y="564"/>
                  </a:lnTo>
                  <a:lnTo>
                    <a:pt x="2498" y="557"/>
                  </a:lnTo>
                  <a:lnTo>
                    <a:pt x="2470" y="557"/>
                  </a:lnTo>
                  <a:lnTo>
                    <a:pt x="2441" y="554"/>
                  </a:lnTo>
                  <a:lnTo>
                    <a:pt x="2425" y="554"/>
                  </a:lnTo>
                  <a:lnTo>
                    <a:pt x="2410" y="551"/>
                  </a:lnTo>
                  <a:lnTo>
                    <a:pt x="2394" y="551"/>
                  </a:lnTo>
                  <a:lnTo>
                    <a:pt x="2378" y="551"/>
                  </a:lnTo>
                  <a:lnTo>
                    <a:pt x="2362" y="554"/>
                  </a:lnTo>
                  <a:lnTo>
                    <a:pt x="2346" y="554"/>
                  </a:lnTo>
                  <a:lnTo>
                    <a:pt x="2334" y="554"/>
                  </a:lnTo>
                  <a:lnTo>
                    <a:pt x="2318" y="557"/>
                  </a:lnTo>
                  <a:lnTo>
                    <a:pt x="2289" y="560"/>
                  </a:lnTo>
                  <a:lnTo>
                    <a:pt x="2261" y="564"/>
                  </a:lnTo>
                  <a:lnTo>
                    <a:pt x="2236" y="570"/>
                  </a:lnTo>
                  <a:lnTo>
                    <a:pt x="2207" y="576"/>
                  </a:lnTo>
                  <a:lnTo>
                    <a:pt x="2182" y="583"/>
                  </a:lnTo>
                  <a:lnTo>
                    <a:pt x="2160" y="589"/>
                  </a:lnTo>
                  <a:lnTo>
                    <a:pt x="2138" y="598"/>
                  </a:lnTo>
                  <a:lnTo>
                    <a:pt x="2115" y="608"/>
                  </a:lnTo>
                  <a:lnTo>
                    <a:pt x="2115" y="608"/>
                  </a:lnTo>
                  <a:lnTo>
                    <a:pt x="2112" y="611"/>
                  </a:lnTo>
                  <a:lnTo>
                    <a:pt x="2112" y="611"/>
                  </a:lnTo>
                  <a:lnTo>
                    <a:pt x="2109" y="611"/>
                  </a:lnTo>
                  <a:lnTo>
                    <a:pt x="2109" y="614"/>
                  </a:lnTo>
                  <a:lnTo>
                    <a:pt x="2096" y="579"/>
                  </a:lnTo>
                  <a:lnTo>
                    <a:pt x="2087" y="545"/>
                  </a:lnTo>
                  <a:lnTo>
                    <a:pt x="2084" y="510"/>
                  </a:lnTo>
                  <a:lnTo>
                    <a:pt x="2081" y="475"/>
                  </a:lnTo>
                  <a:lnTo>
                    <a:pt x="2087" y="402"/>
                  </a:lnTo>
                  <a:lnTo>
                    <a:pt x="2109" y="336"/>
                  </a:lnTo>
                  <a:lnTo>
                    <a:pt x="2141" y="272"/>
                  </a:lnTo>
                  <a:lnTo>
                    <a:pt x="2185" y="219"/>
                  </a:lnTo>
                  <a:lnTo>
                    <a:pt x="2239" y="174"/>
                  </a:lnTo>
                  <a:lnTo>
                    <a:pt x="2299" y="143"/>
                  </a:lnTo>
                  <a:lnTo>
                    <a:pt x="2365" y="121"/>
                  </a:lnTo>
                  <a:lnTo>
                    <a:pt x="2438" y="114"/>
                  </a:lnTo>
                  <a:lnTo>
                    <a:pt x="2511" y="121"/>
                  </a:lnTo>
                  <a:lnTo>
                    <a:pt x="2577" y="143"/>
                  </a:lnTo>
                  <a:lnTo>
                    <a:pt x="2637" y="174"/>
                  </a:lnTo>
                  <a:lnTo>
                    <a:pt x="2691" y="219"/>
                  </a:lnTo>
                  <a:lnTo>
                    <a:pt x="2735" y="272"/>
                  </a:lnTo>
                  <a:lnTo>
                    <a:pt x="2767" y="336"/>
                  </a:lnTo>
                  <a:lnTo>
                    <a:pt x="2789" y="402"/>
                  </a:lnTo>
                  <a:lnTo>
                    <a:pt x="2795" y="475"/>
                  </a:lnTo>
                  <a:lnTo>
                    <a:pt x="2789" y="548"/>
                  </a:lnTo>
                  <a:lnTo>
                    <a:pt x="2767" y="614"/>
                  </a:lnTo>
                  <a:lnTo>
                    <a:pt x="2735" y="674"/>
                  </a:lnTo>
                  <a:lnTo>
                    <a:pt x="2691" y="725"/>
                  </a:lnTo>
                  <a:lnTo>
                    <a:pt x="2637" y="769"/>
                  </a:lnTo>
                  <a:lnTo>
                    <a:pt x="2577" y="801"/>
                  </a:lnTo>
                  <a:lnTo>
                    <a:pt x="2511" y="823"/>
                  </a:lnTo>
                  <a:lnTo>
                    <a:pt x="2438" y="829"/>
                  </a:lnTo>
                  <a:lnTo>
                    <a:pt x="2422" y="829"/>
                  </a:lnTo>
                  <a:lnTo>
                    <a:pt x="2406" y="829"/>
                  </a:lnTo>
                  <a:lnTo>
                    <a:pt x="2394" y="829"/>
                  </a:lnTo>
                  <a:lnTo>
                    <a:pt x="2378" y="826"/>
                  </a:lnTo>
                  <a:lnTo>
                    <a:pt x="2365" y="912"/>
                  </a:lnTo>
                  <a:lnTo>
                    <a:pt x="2381" y="915"/>
                  </a:lnTo>
                  <a:lnTo>
                    <a:pt x="2397" y="915"/>
                  </a:lnTo>
                  <a:lnTo>
                    <a:pt x="2413" y="915"/>
                  </a:lnTo>
                  <a:lnTo>
                    <a:pt x="2428" y="915"/>
                  </a:lnTo>
                  <a:lnTo>
                    <a:pt x="2365" y="1086"/>
                  </a:lnTo>
                  <a:lnTo>
                    <a:pt x="2346" y="1076"/>
                  </a:lnTo>
                  <a:lnTo>
                    <a:pt x="2334" y="1168"/>
                  </a:lnTo>
                  <a:lnTo>
                    <a:pt x="2368" y="1184"/>
                  </a:lnTo>
                  <a:lnTo>
                    <a:pt x="2410" y="1206"/>
                  </a:lnTo>
                  <a:lnTo>
                    <a:pt x="2428" y="1162"/>
                  </a:lnTo>
                  <a:lnTo>
                    <a:pt x="2523" y="908"/>
                  </a:lnTo>
                  <a:lnTo>
                    <a:pt x="2599" y="886"/>
                  </a:lnTo>
                  <a:lnTo>
                    <a:pt x="2666" y="855"/>
                  </a:lnTo>
                  <a:lnTo>
                    <a:pt x="2726" y="810"/>
                  </a:lnTo>
                  <a:lnTo>
                    <a:pt x="2780" y="757"/>
                  </a:lnTo>
                  <a:lnTo>
                    <a:pt x="2821" y="696"/>
                  </a:lnTo>
                  <a:lnTo>
                    <a:pt x="2852" y="627"/>
                  </a:lnTo>
                  <a:lnTo>
                    <a:pt x="2874" y="554"/>
                  </a:lnTo>
                  <a:lnTo>
                    <a:pt x="2881" y="475"/>
                  </a:lnTo>
                  <a:lnTo>
                    <a:pt x="2874" y="408"/>
                  </a:lnTo>
                  <a:lnTo>
                    <a:pt x="2862" y="345"/>
                  </a:lnTo>
                  <a:lnTo>
                    <a:pt x="2840" y="285"/>
                  </a:lnTo>
                  <a:lnTo>
                    <a:pt x="2808" y="231"/>
                  </a:lnTo>
                  <a:lnTo>
                    <a:pt x="2770" y="181"/>
                  </a:lnTo>
                  <a:lnTo>
                    <a:pt x="2726" y="136"/>
                  </a:lnTo>
                  <a:lnTo>
                    <a:pt x="2678" y="98"/>
                  </a:lnTo>
                  <a:lnTo>
                    <a:pt x="2621" y="7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4" name="Freeform 24"/>
            <p:cNvSpPr>
              <a:spLocks/>
            </p:cNvSpPr>
            <p:nvPr/>
          </p:nvSpPr>
          <p:spPr bwMode="auto">
            <a:xfrm>
              <a:off x="5082" y="2881"/>
              <a:ext cx="22" cy="86"/>
            </a:xfrm>
            <a:custGeom>
              <a:avLst/>
              <a:gdLst/>
              <a:ahLst/>
              <a:cxnLst>
                <a:cxn ang="0">
                  <a:pos x="22" y="0"/>
                </a:cxn>
                <a:cxn ang="0">
                  <a:pos x="19" y="0"/>
                </a:cxn>
                <a:cxn ang="0">
                  <a:pos x="19" y="0"/>
                </a:cxn>
                <a:cxn ang="0">
                  <a:pos x="19" y="0"/>
                </a:cxn>
                <a:cxn ang="0">
                  <a:pos x="16" y="0"/>
                </a:cxn>
                <a:cxn ang="0">
                  <a:pos x="0" y="82"/>
                </a:cxn>
                <a:cxn ang="0">
                  <a:pos x="3" y="82"/>
                </a:cxn>
                <a:cxn ang="0">
                  <a:pos x="6" y="82"/>
                </a:cxn>
                <a:cxn ang="0">
                  <a:pos x="6" y="82"/>
                </a:cxn>
                <a:cxn ang="0">
                  <a:pos x="9" y="86"/>
                </a:cxn>
                <a:cxn ang="0">
                  <a:pos x="22" y="0"/>
                </a:cxn>
              </a:cxnLst>
              <a:rect l="0" t="0" r="r" b="b"/>
              <a:pathLst>
                <a:path w="22" h="86">
                  <a:moveTo>
                    <a:pt x="22" y="0"/>
                  </a:moveTo>
                  <a:lnTo>
                    <a:pt x="19" y="0"/>
                  </a:lnTo>
                  <a:lnTo>
                    <a:pt x="19" y="0"/>
                  </a:lnTo>
                  <a:lnTo>
                    <a:pt x="19" y="0"/>
                  </a:lnTo>
                  <a:lnTo>
                    <a:pt x="16" y="0"/>
                  </a:lnTo>
                  <a:lnTo>
                    <a:pt x="0" y="82"/>
                  </a:lnTo>
                  <a:lnTo>
                    <a:pt x="3" y="82"/>
                  </a:lnTo>
                  <a:lnTo>
                    <a:pt x="6" y="82"/>
                  </a:lnTo>
                  <a:lnTo>
                    <a:pt x="6" y="82"/>
                  </a:lnTo>
                  <a:lnTo>
                    <a:pt x="9" y="86"/>
                  </a:lnTo>
                  <a:lnTo>
                    <a:pt x="22"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5" name="Freeform 25"/>
            <p:cNvSpPr>
              <a:spLocks/>
            </p:cNvSpPr>
            <p:nvPr/>
          </p:nvSpPr>
          <p:spPr bwMode="auto">
            <a:xfrm>
              <a:off x="5034" y="3122"/>
              <a:ext cx="38" cy="101"/>
            </a:xfrm>
            <a:custGeom>
              <a:avLst/>
              <a:gdLst/>
              <a:ahLst/>
              <a:cxnLst>
                <a:cxn ang="0">
                  <a:pos x="16" y="0"/>
                </a:cxn>
                <a:cxn ang="0">
                  <a:pos x="0" y="85"/>
                </a:cxn>
                <a:cxn ang="0">
                  <a:pos x="26" y="101"/>
                </a:cxn>
                <a:cxn ang="0">
                  <a:pos x="38" y="9"/>
                </a:cxn>
                <a:cxn ang="0">
                  <a:pos x="16" y="0"/>
                </a:cxn>
              </a:cxnLst>
              <a:rect l="0" t="0" r="r" b="b"/>
              <a:pathLst>
                <a:path w="38" h="101">
                  <a:moveTo>
                    <a:pt x="16" y="0"/>
                  </a:moveTo>
                  <a:lnTo>
                    <a:pt x="0" y="85"/>
                  </a:lnTo>
                  <a:lnTo>
                    <a:pt x="26" y="101"/>
                  </a:lnTo>
                  <a:lnTo>
                    <a:pt x="38" y="9"/>
                  </a:lnTo>
                  <a:lnTo>
                    <a:pt x="16"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6" name="Freeform 26"/>
            <p:cNvSpPr>
              <a:spLocks/>
            </p:cNvSpPr>
            <p:nvPr/>
          </p:nvSpPr>
          <p:spPr bwMode="auto">
            <a:xfrm>
              <a:off x="4784" y="2233"/>
              <a:ext cx="225" cy="221"/>
            </a:xfrm>
            <a:custGeom>
              <a:avLst/>
              <a:gdLst/>
              <a:ahLst/>
              <a:cxnLst>
                <a:cxn ang="0">
                  <a:pos x="111" y="221"/>
                </a:cxn>
                <a:cxn ang="0">
                  <a:pos x="133" y="218"/>
                </a:cxn>
                <a:cxn ang="0">
                  <a:pos x="155" y="212"/>
                </a:cxn>
                <a:cxn ang="0">
                  <a:pos x="174" y="202"/>
                </a:cxn>
                <a:cxn ang="0">
                  <a:pos x="193" y="189"/>
                </a:cxn>
                <a:cxn ang="0">
                  <a:pos x="206" y="170"/>
                </a:cxn>
                <a:cxn ang="0">
                  <a:pos x="216" y="151"/>
                </a:cxn>
                <a:cxn ang="0">
                  <a:pos x="222" y="132"/>
                </a:cxn>
                <a:cxn ang="0">
                  <a:pos x="225" y="110"/>
                </a:cxn>
                <a:cxn ang="0">
                  <a:pos x="222" y="88"/>
                </a:cxn>
                <a:cxn ang="0">
                  <a:pos x="216" y="69"/>
                </a:cxn>
                <a:cxn ang="0">
                  <a:pos x="206" y="50"/>
                </a:cxn>
                <a:cxn ang="0">
                  <a:pos x="193" y="31"/>
                </a:cxn>
                <a:cxn ang="0">
                  <a:pos x="174" y="19"/>
                </a:cxn>
                <a:cxn ang="0">
                  <a:pos x="155" y="9"/>
                </a:cxn>
                <a:cxn ang="0">
                  <a:pos x="133" y="3"/>
                </a:cxn>
                <a:cxn ang="0">
                  <a:pos x="111" y="0"/>
                </a:cxn>
                <a:cxn ang="0">
                  <a:pos x="89" y="3"/>
                </a:cxn>
                <a:cxn ang="0">
                  <a:pos x="70" y="9"/>
                </a:cxn>
                <a:cxn ang="0">
                  <a:pos x="51" y="19"/>
                </a:cxn>
                <a:cxn ang="0">
                  <a:pos x="32" y="31"/>
                </a:cxn>
                <a:cxn ang="0">
                  <a:pos x="19" y="50"/>
                </a:cxn>
                <a:cxn ang="0">
                  <a:pos x="10" y="69"/>
                </a:cxn>
                <a:cxn ang="0">
                  <a:pos x="4" y="88"/>
                </a:cxn>
                <a:cxn ang="0">
                  <a:pos x="0" y="110"/>
                </a:cxn>
                <a:cxn ang="0">
                  <a:pos x="4" y="132"/>
                </a:cxn>
                <a:cxn ang="0">
                  <a:pos x="10" y="151"/>
                </a:cxn>
                <a:cxn ang="0">
                  <a:pos x="19" y="170"/>
                </a:cxn>
                <a:cxn ang="0">
                  <a:pos x="32" y="189"/>
                </a:cxn>
                <a:cxn ang="0">
                  <a:pos x="51" y="202"/>
                </a:cxn>
                <a:cxn ang="0">
                  <a:pos x="70" y="212"/>
                </a:cxn>
                <a:cxn ang="0">
                  <a:pos x="89" y="218"/>
                </a:cxn>
                <a:cxn ang="0">
                  <a:pos x="111" y="221"/>
                </a:cxn>
              </a:cxnLst>
              <a:rect l="0" t="0" r="r" b="b"/>
              <a:pathLst>
                <a:path w="225" h="221">
                  <a:moveTo>
                    <a:pt x="111" y="221"/>
                  </a:moveTo>
                  <a:lnTo>
                    <a:pt x="133" y="218"/>
                  </a:lnTo>
                  <a:lnTo>
                    <a:pt x="155" y="212"/>
                  </a:lnTo>
                  <a:lnTo>
                    <a:pt x="174" y="202"/>
                  </a:lnTo>
                  <a:lnTo>
                    <a:pt x="193" y="189"/>
                  </a:lnTo>
                  <a:lnTo>
                    <a:pt x="206" y="170"/>
                  </a:lnTo>
                  <a:lnTo>
                    <a:pt x="216" y="151"/>
                  </a:lnTo>
                  <a:lnTo>
                    <a:pt x="222" y="132"/>
                  </a:lnTo>
                  <a:lnTo>
                    <a:pt x="225" y="110"/>
                  </a:lnTo>
                  <a:lnTo>
                    <a:pt x="222" y="88"/>
                  </a:lnTo>
                  <a:lnTo>
                    <a:pt x="216" y="69"/>
                  </a:lnTo>
                  <a:lnTo>
                    <a:pt x="206" y="50"/>
                  </a:lnTo>
                  <a:lnTo>
                    <a:pt x="193" y="31"/>
                  </a:lnTo>
                  <a:lnTo>
                    <a:pt x="174" y="19"/>
                  </a:lnTo>
                  <a:lnTo>
                    <a:pt x="155" y="9"/>
                  </a:lnTo>
                  <a:lnTo>
                    <a:pt x="133" y="3"/>
                  </a:lnTo>
                  <a:lnTo>
                    <a:pt x="111" y="0"/>
                  </a:lnTo>
                  <a:lnTo>
                    <a:pt x="89" y="3"/>
                  </a:lnTo>
                  <a:lnTo>
                    <a:pt x="70" y="9"/>
                  </a:lnTo>
                  <a:lnTo>
                    <a:pt x="51" y="19"/>
                  </a:lnTo>
                  <a:lnTo>
                    <a:pt x="32" y="31"/>
                  </a:lnTo>
                  <a:lnTo>
                    <a:pt x="19" y="50"/>
                  </a:lnTo>
                  <a:lnTo>
                    <a:pt x="10" y="69"/>
                  </a:lnTo>
                  <a:lnTo>
                    <a:pt x="4" y="88"/>
                  </a:lnTo>
                  <a:lnTo>
                    <a:pt x="0" y="110"/>
                  </a:lnTo>
                  <a:lnTo>
                    <a:pt x="4" y="132"/>
                  </a:lnTo>
                  <a:lnTo>
                    <a:pt x="10" y="151"/>
                  </a:lnTo>
                  <a:lnTo>
                    <a:pt x="19" y="170"/>
                  </a:lnTo>
                  <a:lnTo>
                    <a:pt x="32" y="189"/>
                  </a:lnTo>
                  <a:lnTo>
                    <a:pt x="51" y="202"/>
                  </a:lnTo>
                  <a:lnTo>
                    <a:pt x="70" y="212"/>
                  </a:lnTo>
                  <a:lnTo>
                    <a:pt x="89" y="218"/>
                  </a:lnTo>
                  <a:lnTo>
                    <a:pt x="111" y="221"/>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7" name="Freeform 27"/>
            <p:cNvSpPr>
              <a:spLocks/>
            </p:cNvSpPr>
            <p:nvPr/>
          </p:nvSpPr>
          <p:spPr bwMode="auto">
            <a:xfrm>
              <a:off x="4759" y="2207"/>
              <a:ext cx="278" cy="272"/>
            </a:xfrm>
            <a:custGeom>
              <a:avLst/>
              <a:gdLst/>
              <a:ahLst/>
              <a:cxnLst>
                <a:cxn ang="0">
                  <a:pos x="136" y="272"/>
                </a:cxn>
                <a:cxn ang="0">
                  <a:pos x="165" y="269"/>
                </a:cxn>
                <a:cxn ang="0">
                  <a:pos x="193" y="263"/>
                </a:cxn>
                <a:cxn ang="0">
                  <a:pos x="215" y="250"/>
                </a:cxn>
                <a:cxn ang="0">
                  <a:pos x="237" y="231"/>
                </a:cxn>
                <a:cxn ang="0">
                  <a:pos x="253" y="212"/>
                </a:cxn>
                <a:cxn ang="0">
                  <a:pos x="266" y="190"/>
                </a:cxn>
                <a:cxn ang="0">
                  <a:pos x="275" y="165"/>
                </a:cxn>
                <a:cxn ang="0">
                  <a:pos x="278" y="136"/>
                </a:cxn>
                <a:cxn ang="0">
                  <a:pos x="275" y="108"/>
                </a:cxn>
                <a:cxn ang="0">
                  <a:pos x="266" y="82"/>
                </a:cxn>
                <a:cxn ang="0">
                  <a:pos x="253" y="60"/>
                </a:cxn>
                <a:cxn ang="0">
                  <a:pos x="237" y="38"/>
                </a:cxn>
                <a:cxn ang="0">
                  <a:pos x="215" y="22"/>
                </a:cxn>
                <a:cxn ang="0">
                  <a:pos x="193" y="10"/>
                </a:cxn>
                <a:cxn ang="0">
                  <a:pos x="165" y="3"/>
                </a:cxn>
                <a:cxn ang="0">
                  <a:pos x="136" y="0"/>
                </a:cxn>
                <a:cxn ang="0">
                  <a:pos x="111" y="3"/>
                </a:cxn>
                <a:cxn ang="0">
                  <a:pos x="86" y="10"/>
                </a:cxn>
                <a:cxn ang="0">
                  <a:pos x="60" y="22"/>
                </a:cxn>
                <a:cxn ang="0">
                  <a:pos x="41" y="38"/>
                </a:cxn>
                <a:cxn ang="0">
                  <a:pos x="25" y="60"/>
                </a:cxn>
                <a:cxn ang="0">
                  <a:pos x="10" y="82"/>
                </a:cxn>
                <a:cxn ang="0">
                  <a:pos x="3" y="108"/>
                </a:cxn>
                <a:cxn ang="0">
                  <a:pos x="0" y="136"/>
                </a:cxn>
                <a:cxn ang="0">
                  <a:pos x="3" y="165"/>
                </a:cxn>
                <a:cxn ang="0">
                  <a:pos x="10" y="190"/>
                </a:cxn>
                <a:cxn ang="0">
                  <a:pos x="25" y="212"/>
                </a:cxn>
                <a:cxn ang="0">
                  <a:pos x="41" y="231"/>
                </a:cxn>
                <a:cxn ang="0">
                  <a:pos x="60" y="250"/>
                </a:cxn>
                <a:cxn ang="0">
                  <a:pos x="86" y="263"/>
                </a:cxn>
                <a:cxn ang="0">
                  <a:pos x="111" y="269"/>
                </a:cxn>
                <a:cxn ang="0">
                  <a:pos x="136" y="272"/>
                </a:cxn>
              </a:cxnLst>
              <a:rect l="0" t="0" r="r" b="b"/>
              <a:pathLst>
                <a:path w="278" h="272">
                  <a:moveTo>
                    <a:pt x="136" y="272"/>
                  </a:moveTo>
                  <a:lnTo>
                    <a:pt x="165" y="269"/>
                  </a:lnTo>
                  <a:lnTo>
                    <a:pt x="193" y="263"/>
                  </a:lnTo>
                  <a:lnTo>
                    <a:pt x="215" y="250"/>
                  </a:lnTo>
                  <a:lnTo>
                    <a:pt x="237" y="231"/>
                  </a:lnTo>
                  <a:lnTo>
                    <a:pt x="253" y="212"/>
                  </a:lnTo>
                  <a:lnTo>
                    <a:pt x="266" y="190"/>
                  </a:lnTo>
                  <a:lnTo>
                    <a:pt x="275" y="165"/>
                  </a:lnTo>
                  <a:lnTo>
                    <a:pt x="278" y="136"/>
                  </a:lnTo>
                  <a:lnTo>
                    <a:pt x="275" y="108"/>
                  </a:lnTo>
                  <a:lnTo>
                    <a:pt x="266" y="82"/>
                  </a:lnTo>
                  <a:lnTo>
                    <a:pt x="253" y="60"/>
                  </a:lnTo>
                  <a:lnTo>
                    <a:pt x="237" y="38"/>
                  </a:lnTo>
                  <a:lnTo>
                    <a:pt x="215" y="22"/>
                  </a:lnTo>
                  <a:lnTo>
                    <a:pt x="193" y="10"/>
                  </a:lnTo>
                  <a:lnTo>
                    <a:pt x="165" y="3"/>
                  </a:lnTo>
                  <a:lnTo>
                    <a:pt x="136" y="0"/>
                  </a:lnTo>
                  <a:lnTo>
                    <a:pt x="111" y="3"/>
                  </a:lnTo>
                  <a:lnTo>
                    <a:pt x="86" y="10"/>
                  </a:lnTo>
                  <a:lnTo>
                    <a:pt x="60" y="22"/>
                  </a:lnTo>
                  <a:lnTo>
                    <a:pt x="41" y="38"/>
                  </a:lnTo>
                  <a:lnTo>
                    <a:pt x="25" y="60"/>
                  </a:lnTo>
                  <a:lnTo>
                    <a:pt x="10" y="82"/>
                  </a:lnTo>
                  <a:lnTo>
                    <a:pt x="3" y="108"/>
                  </a:lnTo>
                  <a:lnTo>
                    <a:pt x="0" y="136"/>
                  </a:lnTo>
                  <a:lnTo>
                    <a:pt x="3" y="165"/>
                  </a:lnTo>
                  <a:lnTo>
                    <a:pt x="10" y="190"/>
                  </a:lnTo>
                  <a:lnTo>
                    <a:pt x="25" y="212"/>
                  </a:lnTo>
                  <a:lnTo>
                    <a:pt x="41" y="231"/>
                  </a:lnTo>
                  <a:lnTo>
                    <a:pt x="60" y="250"/>
                  </a:lnTo>
                  <a:lnTo>
                    <a:pt x="86" y="263"/>
                  </a:lnTo>
                  <a:lnTo>
                    <a:pt x="111" y="269"/>
                  </a:lnTo>
                  <a:lnTo>
                    <a:pt x="136" y="27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8" name="Freeform 28"/>
            <p:cNvSpPr>
              <a:spLocks/>
            </p:cNvSpPr>
            <p:nvPr/>
          </p:nvSpPr>
          <p:spPr bwMode="auto">
            <a:xfrm>
              <a:off x="4810" y="2258"/>
              <a:ext cx="174" cy="171"/>
            </a:xfrm>
            <a:custGeom>
              <a:avLst/>
              <a:gdLst/>
              <a:ahLst/>
              <a:cxnLst>
                <a:cxn ang="0">
                  <a:pos x="0" y="85"/>
                </a:cxn>
                <a:cxn ang="0">
                  <a:pos x="6" y="50"/>
                </a:cxn>
                <a:cxn ang="0">
                  <a:pos x="25" y="25"/>
                </a:cxn>
                <a:cxn ang="0">
                  <a:pos x="54" y="6"/>
                </a:cxn>
                <a:cxn ang="0">
                  <a:pos x="85" y="0"/>
                </a:cxn>
                <a:cxn ang="0">
                  <a:pos x="120" y="6"/>
                </a:cxn>
                <a:cxn ang="0">
                  <a:pos x="148" y="25"/>
                </a:cxn>
                <a:cxn ang="0">
                  <a:pos x="167" y="50"/>
                </a:cxn>
                <a:cxn ang="0">
                  <a:pos x="174" y="85"/>
                </a:cxn>
                <a:cxn ang="0">
                  <a:pos x="167" y="120"/>
                </a:cxn>
                <a:cxn ang="0">
                  <a:pos x="148" y="145"/>
                </a:cxn>
                <a:cxn ang="0">
                  <a:pos x="120" y="164"/>
                </a:cxn>
                <a:cxn ang="0">
                  <a:pos x="85" y="171"/>
                </a:cxn>
                <a:cxn ang="0">
                  <a:pos x="54" y="164"/>
                </a:cxn>
                <a:cxn ang="0">
                  <a:pos x="25" y="145"/>
                </a:cxn>
                <a:cxn ang="0">
                  <a:pos x="6" y="120"/>
                </a:cxn>
                <a:cxn ang="0">
                  <a:pos x="0" y="85"/>
                </a:cxn>
              </a:cxnLst>
              <a:rect l="0" t="0" r="r" b="b"/>
              <a:pathLst>
                <a:path w="174" h="171">
                  <a:moveTo>
                    <a:pt x="0" y="85"/>
                  </a:moveTo>
                  <a:lnTo>
                    <a:pt x="6" y="50"/>
                  </a:lnTo>
                  <a:lnTo>
                    <a:pt x="25" y="25"/>
                  </a:lnTo>
                  <a:lnTo>
                    <a:pt x="54" y="6"/>
                  </a:lnTo>
                  <a:lnTo>
                    <a:pt x="85" y="0"/>
                  </a:lnTo>
                  <a:lnTo>
                    <a:pt x="120" y="6"/>
                  </a:lnTo>
                  <a:lnTo>
                    <a:pt x="148" y="25"/>
                  </a:lnTo>
                  <a:lnTo>
                    <a:pt x="167" y="50"/>
                  </a:lnTo>
                  <a:lnTo>
                    <a:pt x="174" y="85"/>
                  </a:lnTo>
                  <a:lnTo>
                    <a:pt x="167" y="120"/>
                  </a:lnTo>
                  <a:lnTo>
                    <a:pt x="148" y="145"/>
                  </a:lnTo>
                  <a:lnTo>
                    <a:pt x="120" y="164"/>
                  </a:lnTo>
                  <a:lnTo>
                    <a:pt x="85" y="171"/>
                  </a:lnTo>
                  <a:lnTo>
                    <a:pt x="54" y="164"/>
                  </a:lnTo>
                  <a:lnTo>
                    <a:pt x="25" y="145"/>
                  </a:lnTo>
                  <a:lnTo>
                    <a:pt x="6" y="120"/>
                  </a:lnTo>
                  <a:lnTo>
                    <a:pt x="0" y="8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9" name="Freeform 29"/>
            <p:cNvSpPr>
              <a:spLocks/>
            </p:cNvSpPr>
            <p:nvPr/>
          </p:nvSpPr>
          <p:spPr bwMode="auto">
            <a:xfrm>
              <a:off x="3323" y="2233"/>
              <a:ext cx="228" cy="221"/>
            </a:xfrm>
            <a:custGeom>
              <a:avLst/>
              <a:gdLst/>
              <a:ahLst/>
              <a:cxnLst>
                <a:cxn ang="0">
                  <a:pos x="114" y="221"/>
                </a:cxn>
                <a:cxn ang="0">
                  <a:pos x="92" y="218"/>
                </a:cxn>
                <a:cxn ang="0">
                  <a:pos x="70" y="212"/>
                </a:cxn>
                <a:cxn ang="0">
                  <a:pos x="51" y="202"/>
                </a:cxn>
                <a:cxn ang="0">
                  <a:pos x="35" y="189"/>
                </a:cxn>
                <a:cxn ang="0">
                  <a:pos x="19" y="170"/>
                </a:cxn>
                <a:cxn ang="0">
                  <a:pos x="10" y="151"/>
                </a:cxn>
                <a:cxn ang="0">
                  <a:pos x="4" y="132"/>
                </a:cxn>
                <a:cxn ang="0">
                  <a:pos x="0" y="110"/>
                </a:cxn>
                <a:cxn ang="0">
                  <a:pos x="4" y="88"/>
                </a:cxn>
                <a:cxn ang="0">
                  <a:pos x="10" y="69"/>
                </a:cxn>
                <a:cxn ang="0">
                  <a:pos x="19" y="50"/>
                </a:cxn>
                <a:cxn ang="0">
                  <a:pos x="35" y="31"/>
                </a:cxn>
                <a:cxn ang="0">
                  <a:pos x="51" y="19"/>
                </a:cxn>
                <a:cxn ang="0">
                  <a:pos x="70" y="9"/>
                </a:cxn>
                <a:cxn ang="0">
                  <a:pos x="92" y="3"/>
                </a:cxn>
                <a:cxn ang="0">
                  <a:pos x="114" y="0"/>
                </a:cxn>
                <a:cxn ang="0">
                  <a:pos x="136" y="3"/>
                </a:cxn>
                <a:cxn ang="0">
                  <a:pos x="159" y="9"/>
                </a:cxn>
                <a:cxn ang="0">
                  <a:pos x="178" y="19"/>
                </a:cxn>
                <a:cxn ang="0">
                  <a:pos x="197" y="31"/>
                </a:cxn>
                <a:cxn ang="0">
                  <a:pos x="209" y="50"/>
                </a:cxn>
                <a:cxn ang="0">
                  <a:pos x="219" y="69"/>
                </a:cxn>
                <a:cxn ang="0">
                  <a:pos x="225" y="88"/>
                </a:cxn>
                <a:cxn ang="0">
                  <a:pos x="228" y="110"/>
                </a:cxn>
                <a:cxn ang="0">
                  <a:pos x="225" y="132"/>
                </a:cxn>
                <a:cxn ang="0">
                  <a:pos x="219" y="151"/>
                </a:cxn>
                <a:cxn ang="0">
                  <a:pos x="209" y="170"/>
                </a:cxn>
                <a:cxn ang="0">
                  <a:pos x="197" y="189"/>
                </a:cxn>
                <a:cxn ang="0">
                  <a:pos x="178" y="202"/>
                </a:cxn>
                <a:cxn ang="0">
                  <a:pos x="159" y="212"/>
                </a:cxn>
                <a:cxn ang="0">
                  <a:pos x="136" y="218"/>
                </a:cxn>
                <a:cxn ang="0">
                  <a:pos x="114" y="221"/>
                </a:cxn>
              </a:cxnLst>
              <a:rect l="0" t="0" r="r" b="b"/>
              <a:pathLst>
                <a:path w="228" h="221">
                  <a:moveTo>
                    <a:pt x="114" y="221"/>
                  </a:moveTo>
                  <a:lnTo>
                    <a:pt x="92" y="218"/>
                  </a:lnTo>
                  <a:lnTo>
                    <a:pt x="70" y="212"/>
                  </a:lnTo>
                  <a:lnTo>
                    <a:pt x="51" y="202"/>
                  </a:lnTo>
                  <a:lnTo>
                    <a:pt x="35" y="189"/>
                  </a:lnTo>
                  <a:lnTo>
                    <a:pt x="19" y="170"/>
                  </a:lnTo>
                  <a:lnTo>
                    <a:pt x="10" y="151"/>
                  </a:lnTo>
                  <a:lnTo>
                    <a:pt x="4" y="132"/>
                  </a:lnTo>
                  <a:lnTo>
                    <a:pt x="0" y="110"/>
                  </a:lnTo>
                  <a:lnTo>
                    <a:pt x="4" y="88"/>
                  </a:lnTo>
                  <a:lnTo>
                    <a:pt x="10" y="69"/>
                  </a:lnTo>
                  <a:lnTo>
                    <a:pt x="19" y="50"/>
                  </a:lnTo>
                  <a:lnTo>
                    <a:pt x="35" y="31"/>
                  </a:lnTo>
                  <a:lnTo>
                    <a:pt x="51" y="19"/>
                  </a:lnTo>
                  <a:lnTo>
                    <a:pt x="70" y="9"/>
                  </a:lnTo>
                  <a:lnTo>
                    <a:pt x="92" y="3"/>
                  </a:lnTo>
                  <a:lnTo>
                    <a:pt x="114" y="0"/>
                  </a:lnTo>
                  <a:lnTo>
                    <a:pt x="136" y="3"/>
                  </a:lnTo>
                  <a:lnTo>
                    <a:pt x="159" y="9"/>
                  </a:lnTo>
                  <a:lnTo>
                    <a:pt x="178" y="19"/>
                  </a:lnTo>
                  <a:lnTo>
                    <a:pt x="197" y="31"/>
                  </a:lnTo>
                  <a:lnTo>
                    <a:pt x="209" y="50"/>
                  </a:lnTo>
                  <a:lnTo>
                    <a:pt x="219" y="69"/>
                  </a:lnTo>
                  <a:lnTo>
                    <a:pt x="225" y="88"/>
                  </a:lnTo>
                  <a:lnTo>
                    <a:pt x="228" y="110"/>
                  </a:lnTo>
                  <a:lnTo>
                    <a:pt x="225" y="132"/>
                  </a:lnTo>
                  <a:lnTo>
                    <a:pt x="219" y="151"/>
                  </a:lnTo>
                  <a:lnTo>
                    <a:pt x="209" y="170"/>
                  </a:lnTo>
                  <a:lnTo>
                    <a:pt x="197" y="189"/>
                  </a:lnTo>
                  <a:lnTo>
                    <a:pt x="178" y="202"/>
                  </a:lnTo>
                  <a:lnTo>
                    <a:pt x="159" y="212"/>
                  </a:lnTo>
                  <a:lnTo>
                    <a:pt x="136" y="218"/>
                  </a:lnTo>
                  <a:lnTo>
                    <a:pt x="114" y="221"/>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0" name="Freeform 30"/>
            <p:cNvSpPr>
              <a:spLocks/>
            </p:cNvSpPr>
            <p:nvPr/>
          </p:nvSpPr>
          <p:spPr bwMode="auto">
            <a:xfrm>
              <a:off x="3295" y="2207"/>
              <a:ext cx="281" cy="272"/>
            </a:xfrm>
            <a:custGeom>
              <a:avLst/>
              <a:gdLst/>
              <a:ahLst/>
              <a:cxnLst>
                <a:cxn ang="0">
                  <a:pos x="281" y="136"/>
                </a:cxn>
                <a:cxn ang="0">
                  <a:pos x="278" y="108"/>
                </a:cxn>
                <a:cxn ang="0">
                  <a:pos x="272" y="82"/>
                </a:cxn>
                <a:cxn ang="0">
                  <a:pos x="256" y="60"/>
                </a:cxn>
                <a:cxn ang="0">
                  <a:pos x="240" y="38"/>
                </a:cxn>
                <a:cxn ang="0">
                  <a:pos x="218" y="22"/>
                </a:cxn>
                <a:cxn ang="0">
                  <a:pos x="196" y="10"/>
                </a:cxn>
                <a:cxn ang="0">
                  <a:pos x="171" y="3"/>
                </a:cxn>
                <a:cxn ang="0">
                  <a:pos x="142" y="0"/>
                </a:cxn>
                <a:cxn ang="0">
                  <a:pos x="114" y="3"/>
                </a:cxn>
                <a:cxn ang="0">
                  <a:pos x="85" y="10"/>
                </a:cxn>
                <a:cxn ang="0">
                  <a:pos x="63" y="22"/>
                </a:cxn>
                <a:cxn ang="0">
                  <a:pos x="41" y="38"/>
                </a:cxn>
                <a:cxn ang="0">
                  <a:pos x="25" y="60"/>
                </a:cxn>
                <a:cxn ang="0">
                  <a:pos x="13" y="82"/>
                </a:cxn>
                <a:cxn ang="0">
                  <a:pos x="3" y="108"/>
                </a:cxn>
                <a:cxn ang="0">
                  <a:pos x="0" y="136"/>
                </a:cxn>
                <a:cxn ang="0">
                  <a:pos x="3" y="165"/>
                </a:cxn>
                <a:cxn ang="0">
                  <a:pos x="13" y="190"/>
                </a:cxn>
                <a:cxn ang="0">
                  <a:pos x="25" y="212"/>
                </a:cxn>
                <a:cxn ang="0">
                  <a:pos x="41" y="231"/>
                </a:cxn>
                <a:cxn ang="0">
                  <a:pos x="63" y="250"/>
                </a:cxn>
                <a:cxn ang="0">
                  <a:pos x="85" y="263"/>
                </a:cxn>
                <a:cxn ang="0">
                  <a:pos x="114" y="269"/>
                </a:cxn>
                <a:cxn ang="0">
                  <a:pos x="142" y="272"/>
                </a:cxn>
                <a:cxn ang="0">
                  <a:pos x="171" y="269"/>
                </a:cxn>
                <a:cxn ang="0">
                  <a:pos x="196" y="263"/>
                </a:cxn>
                <a:cxn ang="0">
                  <a:pos x="218" y="250"/>
                </a:cxn>
                <a:cxn ang="0">
                  <a:pos x="240" y="231"/>
                </a:cxn>
                <a:cxn ang="0">
                  <a:pos x="256" y="212"/>
                </a:cxn>
                <a:cxn ang="0">
                  <a:pos x="272" y="190"/>
                </a:cxn>
                <a:cxn ang="0">
                  <a:pos x="278" y="165"/>
                </a:cxn>
                <a:cxn ang="0">
                  <a:pos x="281" y="136"/>
                </a:cxn>
              </a:cxnLst>
              <a:rect l="0" t="0" r="r" b="b"/>
              <a:pathLst>
                <a:path w="281" h="272">
                  <a:moveTo>
                    <a:pt x="281" y="136"/>
                  </a:moveTo>
                  <a:lnTo>
                    <a:pt x="278" y="108"/>
                  </a:lnTo>
                  <a:lnTo>
                    <a:pt x="272" y="82"/>
                  </a:lnTo>
                  <a:lnTo>
                    <a:pt x="256" y="60"/>
                  </a:lnTo>
                  <a:lnTo>
                    <a:pt x="240" y="38"/>
                  </a:lnTo>
                  <a:lnTo>
                    <a:pt x="218" y="22"/>
                  </a:lnTo>
                  <a:lnTo>
                    <a:pt x="196" y="10"/>
                  </a:lnTo>
                  <a:lnTo>
                    <a:pt x="171" y="3"/>
                  </a:lnTo>
                  <a:lnTo>
                    <a:pt x="142" y="0"/>
                  </a:lnTo>
                  <a:lnTo>
                    <a:pt x="114" y="3"/>
                  </a:lnTo>
                  <a:lnTo>
                    <a:pt x="85" y="10"/>
                  </a:lnTo>
                  <a:lnTo>
                    <a:pt x="63" y="22"/>
                  </a:lnTo>
                  <a:lnTo>
                    <a:pt x="41" y="38"/>
                  </a:lnTo>
                  <a:lnTo>
                    <a:pt x="25" y="60"/>
                  </a:lnTo>
                  <a:lnTo>
                    <a:pt x="13" y="82"/>
                  </a:lnTo>
                  <a:lnTo>
                    <a:pt x="3" y="108"/>
                  </a:lnTo>
                  <a:lnTo>
                    <a:pt x="0" y="136"/>
                  </a:lnTo>
                  <a:lnTo>
                    <a:pt x="3" y="165"/>
                  </a:lnTo>
                  <a:lnTo>
                    <a:pt x="13" y="190"/>
                  </a:lnTo>
                  <a:lnTo>
                    <a:pt x="25" y="212"/>
                  </a:lnTo>
                  <a:lnTo>
                    <a:pt x="41" y="231"/>
                  </a:lnTo>
                  <a:lnTo>
                    <a:pt x="63" y="250"/>
                  </a:lnTo>
                  <a:lnTo>
                    <a:pt x="85" y="263"/>
                  </a:lnTo>
                  <a:lnTo>
                    <a:pt x="114" y="269"/>
                  </a:lnTo>
                  <a:lnTo>
                    <a:pt x="142" y="272"/>
                  </a:lnTo>
                  <a:lnTo>
                    <a:pt x="171" y="269"/>
                  </a:lnTo>
                  <a:lnTo>
                    <a:pt x="196" y="263"/>
                  </a:lnTo>
                  <a:lnTo>
                    <a:pt x="218" y="250"/>
                  </a:lnTo>
                  <a:lnTo>
                    <a:pt x="240" y="231"/>
                  </a:lnTo>
                  <a:lnTo>
                    <a:pt x="256" y="212"/>
                  </a:lnTo>
                  <a:lnTo>
                    <a:pt x="272" y="190"/>
                  </a:lnTo>
                  <a:lnTo>
                    <a:pt x="278" y="165"/>
                  </a:lnTo>
                  <a:lnTo>
                    <a:pt x="281" y="13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1" name="Freeform 31"/>
            <p:cNvSpPr>
              <a:spLocks/>
            </p:cNvSpPr>
            <p:nvPr/>
          </p:nvSpPr>
          <p:spPr bwMode="auto">
            <a:xfrm>
              <a:off x="3349" y="2258"/>
              <a:ext cx="177" cy="171"/>
            </a:xfrm>
            <a:custGeom>
              <a:avLst/>
              <a:gdLst/>
              <a:ahLst/>
              <a:cxnLst>
                <a:cxn ang="0">
                  <a:pos x="88" y="171"/>
                </a:cxn>
                <a:cxn ang="0">
                  <a:pos x="54" y="164"/>
                </a:cxn>
                <a:cxn ang="0">
                  <a:pos x="25" y="145"/>
                </a:cxn>
                <a:cxn ang="0">
                  <a:pos x="6" y="120"/>
                </a:cxn>
                <a:cxn ang="0">
                  <a:pos x="0" y="85"/>
                </a:cxn>
                <a:cxn ang="0">
                  <a:pos x="6" y="50"/>
                </a:cxn>
                <a:cxn ang="0">
                  <a:pos x="25" y="25"/>
                </a:cxn>
                <a:cxn ang="0">
                  <a:pos x="54" y="6"/>
                </a:cxn>
                <a:cxn ang="0">
                  <a:pos x="88" y="0"/>
                </a:cxn>
                <a:cxn ang="0">
                  <a:pos x="123" y="6"/>
                </a:cxn>
                <a:cxn ang="0">
                  <a:pos x="152" y="25"/>
                </a:cxn>
                <a:cxn ang="0">
                  <a:pos x="171" y="50"/>
                </a:cxn>
                <a:cxn ang="0">
                  <a:pos x="177" y="85"/>
                </a:cxn>
                <a:cxn ang="0">
                  <a:pos x="171" y="120"/>
                </a:cxn>
                <a:cxn ang="0">
                  <a:pos x="152" y="145"/>
                </a:cxn>
                <a:cxn ang="0">
                  <a:pos x="123" y="164"/>
                </a:cxn>
                <a:cxn ang="0">
                  <a:pos x="88" y="171"/>
                </a:cxn>
              </a:cxnLst>
              <a:rect l="0" t="0" r="r" b="b"/>
              <a:pathLst>
                <a:path w="177" h="171">
                  <a:moveTo>
                    <a:pt x="88" y="171"/>
                  </a:moveTo>
                  <a:lnTo>
                    <a:pt x="54" y="164"/>
                  </a:lnTo>
                  <a:lnTo>
                    <a:pt x="25" y="145"/>
                  </a:lnTo>
                  <a:lnTo>
                    <a:pt x="6" y="120"/>
                  </a:lnTo>
                  <a:lnTo>
                    <a:pt x="0" y="85"/>
                  </a:lnTo>
                  <a:lnTo>
                    <a:pt x="6" y="50"/>
                  </a:lnTo>
                  <a:lnTo>
                    <a:pt x="25" y="25"/>
                  </a:lnTo>
                  <a:lnTo>
                    <a:pt x="54" y="6"/>
                  </a:lnTo>
                  <a:lnTo>
                    <a:pt x="88" y="0"/>
                  </a:lnTo>
                  <a:lnTo>
                    <a:pt x="123" y="6"/>
                  </a:lnTo>
                  <a:lnTo>
                    <a:pt x="152" y="25"/>
                  </a:lnTo>
                  <a:lnTo>
                    <a:pt x="171" y="50"/>
                  </a:lnTo>
                  <a:lnTo>
                    <a:pt x="177" y="85"/>
                  </a:lnTo>
                  <a:lnTo>
                    <a:pt x="171" y="120"/>
                  </a:lnTo>
                  <a:lnTo>
                    <a:pt x="152" y="145"/>
                  </a:lnTo>
                  <a:lnTo>
                    <a:pt x="123" y="164"/>
                  </a:lnTo>
                  <a:lnTo>
                    <a:pt x="88" y="171"/>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2" name="Freeform 32"/>
            <p:cNvSpPr>
              <a:spLocks/>
            </p:cNvSpPr>
            <p:nvPr/>
          </p:nvSpPr>
          <p:spPr bwMode="auto">
            <a:xfrm>
              <a:off x="3282" y="3112"/>
              <a:ext cx="41" cy="98"/>
            </a:xfrm>
            <a:custGeom>
              <a:avLst/>
              <a:gdLst/>
              <a:ahLst/>
              <a:cxnLst>
                <a:cxn ang="0">
                  <a:pos x="0" y="10"/>
                </a:cxn>
                <a:cxn ang="0">
                  <a:pos x="13" y="98"/>
                </a:cxn>
                <a:cxn ang="0">
                  <a:pos x="41" y="86"/>
                </a:cxn>
                <a:cxn ang="0">
                  <a:pos x="19" y="0"/>
                </a:cxn>
                <a:cxn ang="0">
                  <a:pos x="0" y="10"/>
                </a:cxn>
              </a:cxnLst>
              <a:rect l="0" t="0" r="r" b="b"/>
              <a:pathLst>
                <a:path w="41" h="98">
                  <a:moveTo>
                    <a:pt x="0" y="10"/>
                  </a:moveTo>
                  <a:lnTo>
                    <a:pt x="13" y="98"/>
                  </a:lnTo>
                  <a:lnTo>
                    <a:pt x="41" y="86"/>
                  </a:lnTo>
                  <a:lnTo>
                    <a:pt x="19" y="0"/>
                  </a:lnTo>
                  <a:lnTo>
                    <a:pt x="0" y="1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3" name="Freeform 33"/>
            <p:cNvSpPr>
              <a:spLocks/>
            </p:cNvSpPr>
            <p:nvPr/>
          </p:nvSpPr>
          <p:spPr bwMode="auto">
            <a:xfrm>
              <a:off x="3241" y="2878"/>
              <a:ext cx="26" cy="85"/>
            </a:xfrm>
            <a:custGeom>
              <a:avLst/>
              <a:gdLst/>
              <a:ahLst/>
              <a:cxnLst>
                <a:cxn ang="0">
                  <a:pos x="3" y="0"/>
                </a:cxn>
                <a:cxn ang="0">
                  <a:pos x="3" y="0"/>
                </a:cxn>
                <a:cxn ang="0">
                  <a:pos x="3" y="0"/>
                </a:cxn>
                <a:cxn ang="0">
                  <a:pos x="0" y="0"/>
                </a:cxn>
                <a:cxn ang="0">
                  <a:pos x="0" y="0"/>
                </a:cxn>
                <a:cxn ang="0">
                  <a:pos x="13" y="85"/>
                </a:cxn>
                <a:cxn ang="0">
                  <a:pos x="16" y="85"/>
                </a:cxn>
                <a:cxn ang="0">
                  <a:pos x="19" y="82"/>
                </a:cxn>
                <a:cxn ang="0">
                  <a:pos x="22" y="82"/>
                </a:cxn>
                <a:cxn ang="0">
                  <a:pos x="26" y="82"/>
                </a:cxn>
                <a:cxn ang="0">
                  <a:pos x="3" y="0"/>
                </a:cxn>
              </a:cxnLst>
              <a:rect l="0" t="0" r="r" b="b"/>
              <a:pathLst>
                <a:path w="26" h="85">
                  <a:moveTo>
                    <a:pt x="3" y="0"/>
                  </a:moveTo>
                  <a:lnTo>
                    <a:pt x="3" y="0"/>
                  </a:lnTo>
                  <a:lnTo>
                    <a:pt x="3" y="0"/>
                  </a:lnTo>
                  <a:lnTo>
                    <a:pt x="0" y="0"/>
                  </a:lnTo>
                  <a:lnTo>
                    <a:pt x="0" y="0"/>
                  </a:lnTo>
                  <a:lnTo>
                    <a:pt x="13" y="85"/>
                  </a:lnTo>
                  <a:lnTo>
                    <a:pt x="16" y="85"/>
                  </a:lnTo>
                  <a:lnTo>
                    <a:pt x="19" y="82"/>
                  </a:lnTo>
                  <a:lnTo>
                    <a:pt x="22" y="82"/>
                  </a:lnTo>
                  <a:lnTo>
                    <a:pt x="26" y="82"/>
                  </a:lnTo>
                  <a:lnTo>
                    <a:pt x="3"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4" name="Freeform 34"/>
            <p:cNvSpPr>
              <a:spLocks/>
            </p:cNvSpPr>
            <p:nvPr/>
          </p:nvSpPr>
          <p:spPr bwMode="auto">
            <a:xfrm>
              <a:off x="3864" y="2603"/>
              <a:ext cx="79" cy="76"/>
            </a:xfrm>
            <a:custGeom>
              <a:avLst/>
              <a:gdLst/>
              <a:ahLst/>
              <a:cxnLst>
                <a:cxn ang="0">
                  <a:pos x="10" y="76"/>
                </a:cxn>
                <a:cxn ang="0">
                  <a:pos x="79" y="28"/>
                </a:cxn>
                <a:cxn ang="0">
                  <a:pos x="73" y="19"/>
                </a:cxn>
                <a:cxn ang="0">
                  <a:pos x="67" y="12"/>
                </a:cxn>
                <a:cxn ang="0">
                  <a:pos x="60" y="6"/>
                </a:cxn>
                <a:cxn ang="0">
                  <a:pos x="54" y="0"/>
                </a:cxn>
                <a:cxn ang="0">
                  <a:pos x="0" y="66"/>
                </a:cxn>
                <a:cxn ang="0">
                  <a:pos x="3" y="69"/>
                </a:cxn>
                <a:cxn ang="0">
                  <a:pos x="7" y="69"/>
                </a:cxn>
                <a:cxn ang="0">
                  <a:pos x="7" y="72"/>
                </a:cxn>
                <a:cxn ang="0">
                  <a:pos x="10" y="76"/>
                </a:cxn>
              </a:cxnLst>
              <a:rect l="0" t="0" r="r" b="b"/>
              <a:pathLst>
                <a:path w="79" h="76">
                  <a:moveTo>
                    <a:pt x="10" y="76"/>
                  </a:moveTo>
                  <a:lnTo>
                    <a:pt x="79" y="28"/>
                  </a:lnTo>
                  <a:lnTo>
                    <a:pt x="73" y="19"/>
                  </a:lnTo>
                  <a:lnTo>
                    <a:pt x="67" y="12"/>
                  </a:lnTo>
                  <a:lnTo>
                    <a:pt x="60" y="6"/>
                  </a:lnTo>
                  <a:lnTo>
                    <a:pt x="54" y="0"/>
                  </a:lnTo>
                  <a:lnTo>
                    <a:pt x="0" y="66"/>
                  </a:lnTo>
                  <a:lnTo>
                    <a:pt x="3" y="69"/>
                  </a:lnTo>
                  <a:lnTo>
                    <a:pt x="7" y="69"/>
                  </a:lnTo>
                  <a:lnTo>
                    <a:pt x="7" y="72"/>
                  </a:lnTo>
                  <a:lnTo>
                    <a:pt x="10" y="76"/>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5" name="Freeform 35"/>
            <p:cNvSpPr>
              <a:spLocks/>
            </p:cNvSpPr>
            <p:nvPr/>
          </p:nvSpPr>
          <p:spPr bwMode="auto">
            <a:xfrm>
              <a:off x="4487" y="2571"/>
              <a:ext cx="26" cy="89"/>
            </a:xfrm>
            <a:custGeom>
              <a:avLst/>
              <a:gdLst/>
              <a:ahLst/>
              <a:cxnLst>
                <a:cxn ang="0">
                  <a:pos x="26" y="89"/>
                </a:cxn>
                <a:cxn ang="0">
                  <a:pos x="19" y="0"/>
                </a:cxn>
                <a:cxn ang="0">
                  <a:pos x="16" y="0"/>
                </a:cxn>
                <a:cxn ang="0">
                  <a:pos x="10" y="0"/>
                </a:cxn>
                <a:cxn ang="0">
                  <a:pos x="7" y="3"/>
                </a:cxn>
                <a:cxn ang="0">
                  <a:pos x="0" y="3"/>
                </a:cxn>
                <a:cxn ang="0">
                  <a:pos x="19" y="89"/>
                </a:cxn>
                <a:cxn ang="0">
                  <a:pos x="22" y="89"/>
                </a:cxn>
                <a:cxn ang="0">
                  <a:pos x="22" y="89"/>
                </a:cxn>
                <a:cxn ang="0">
                  <a:pos x="26" y="89"/>
                </a:cxn>
                <a:cxn ang="0">
                  <a:pos x="26" y="89"/>
                </a:cxn>
              </a:cxnLst>
              <a:rect l="0" t="0" r="r" b="b"/>
              <a:pathLst>
                <a:path w="26" h="89">
                  <a:moveTo>
                    <a:pt x="26" y="89"/>
                  </a:moveTo>
                  <a:lnTo>
                    <a:pt x="19" y="0"/>
                  </a:lnTo>
                  <a:lnTo>
                    <a:pt x="16" y="0"/>
                  </a:lnTo>
                  <a:lnTo>
                    <a:pt x="10" y="0"/>
                  </a:lnTo>
                  <a:lnTo>
                    <a:pt x="7" y="3"/>
                  </a:lnTo>
                  <a:lnTo>
                    <a:pt x="0" y="3"/>
                  </a:lnTo>
                  <a:lnTo>
                    <a:pt x="19" y="89"/>
                  </a:lnTo>
                  <a:lnTo>
                    <a:pt x="22" y="89"/>
                  </a:lnTo>
                  <a:lnTo>
                    <a:pt x="22" y="89"/>
                  </a:lnTo>
                  <a:lnTo>
                    <a:pt x="26" y="89"/>
                  </a:lnTo>
                  <a:lnTo>
                    <a:pt x="26" y="8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6" name="Freeform 36"/>
            <p:cNvSpPr>
              <a:spLocks/>
            </p:cNvSpPr>
            <p:nvPr/>
          </p:nvSpPr>
          <p:spPr bwMode="auto">
            <a:xfrm>
              <a:off x="4864" y="2308"/>
              <a:ext cx="60" cy="64"/>
            </a:xfrm>
            <a:custGeom>
              <a:avLst/>
              <a:gdLst/>
              <a:ahLst/>
              <a:cxnLst>
                <a:cxn ang="0">
                  <a:pos x="28" y="0"/>
                </a:cxn>
                <a:cxn ang="0">
                  <a:pos x="15" y="4"/>
                </a:cxn>
                <a:cxn ang="0">
                  <a:pos x="9" y="10"/>
                </a:cxn>
                <a:cxn ang="0">
                  <a:pos x="3" y="19"/>
                </a:cxn>
                <a:cxn ang="0">
                  <a:pos x="0" y="32"/>
                </a:cxn>
                <a:cxn ang="0">
                  <a:pos x="3" y="45"/>
                </a:cxn>
                <a:cxn ang="0">
                  <a:pos x="9" y="54"/>
                </a:cxn>
                <a:cxn ang="0">
                  <a:pos x="15" y="61"/>
                </a:cxn>
                <a:cxn ang="0">
                  <a:pos x="28" y="64"/>
                </a:cxn>
                <a:cxn ang="0">
                  <a:pos x="41" y="61"/>
                </a:cxn>
                <a:cxn ang="0">
                  <a:pos x="50" y="54"/>
                </a:cxn>
                <a:cxn ang="0">
                  <a:pos x="56" y="45"/>
                </a:cxn>
                <a:cxn ang="0">
                  <a:pos x="60" y="32"/>
                </a:cxn>
                <a:cxn ang="0">
                  <a:pos x="56" y="19"/>
                </a:cxn>
                <a:cxn ang="0">
                  <a:pos x="50" y="10"/>
                </a:cxn>
                <a:cxn ang="0">
                  <a:pos x="41" y="4"/>
                </a:cxn>
                <a:cxn ang="0">
                  <a:pos x="28" y="0"/>
                </a:cxn>
              </a:cxnLst>
              <a:rect l="0" t="0" r="r" b="b"/>
              <a:pathLst>
                <a:path w="60" h="64">
                  <a:moveTo>
                    <a:pt x="28" y="0"/>
                  </a:moveTo>
                  <a:lnTo>
                    <a:pt x="15" y="4"/>
                  </a:lnTo>
                  <a:lnTo>
                    <a:pt x="9" y="10"/>
                  </a:lnTo>
                  <a:lnTo>
                    <a:pt x="3" y="19"/>
                  </a:lnTo>
                  <a:lnTo>
                    <a:pt x="0" y="32"/>
                  </a:lnTo>
                  <a:lnTo>
                    <a:pt x="3" y="45"/>
                  </a:lnTo>
                  <a:lnTo>
                    <a:pt x="9" y="54"/>
                  </a:lnTo>
                  <a:lnTo>
                    <a:pt x="15" y="61"/>
                  </a:lnTo>
                  <a:lnTo>
                    <a:pt x="28" y="64"/>
                  </a:lnTo>
                  <a:lnTo>
                    <a:pt x="41" y="61"/>
                  </a:lnTo>
                  <a:lnTo>
                    <a:pt x="50" y="54"/>
                  </a:lnTo>
                  <a:lnTo>
                    <a:pt x="56" y="45"/>
                  </a:lnTo>
                  <a:lnTo>
                    <a:pt x="60" y="32"/>
                  </a:lnTo>
                  <a:lnTo>
                    <a:pt x="56" y="19"/>
                  </a:lnTo>
                  <a:lnTo>
                    <a:pt x="50" y="10"/>
                  </a:lnTo>
                  <a:lnTo>
                    <a:pt x="41" y="4"/>
                  </a:lnTo>
                  <a:lnTo>
                    <a:pt x="28"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7" name="Freeform 37"/>
            <p:cNvSpPr>
              <a:spLocks/>
            </p:cNvSpPr>
            <p:nvPr/>
          </p:nvSpPr>
          <p:spPr bwMode="auto">
            <a:xfrm>
              <a:off x="3409" y="2308"/>
              <a:ext cx="63" cy="64"/>
            </a:xfrm>
            <a:custGeom>
              <a:avLst/>
              <a:gdLst/>
              <a:ahLst/>
              <a:cxnLst>
                <a:cxn ang="0">
                  <a:pos x="32" y="0"/>
                </a:cxn>
                <a:cxn ang="0">
                  <a:pos x="44" y="4"/>
                </a:cxn>
                <a:cxn ang="0">
                  <a:pos x="54" y="10"/>
                </a:cxn>
                <a:cxn ang="0">
                  <a:pos x="60" y="19"/>
                </a:cxn>
                <a:cxn ang="0">
                  <a:pos x="63" y="32"/>
                </a:cxn>
                <a:cxn ang="0">
                  <a:pos x="60" y="45"/>
                </a:cxn>
                <a:cxn ang="0">
                  <a:pos x="54" y="54"/>
                </a:cxn>
                <a:cxn ang="0">
                  <a:pos x="44" y="61"/>
                </a:cxn>
                <a:cxn ang="0">
                  <a:pos x="32" y="64"/>
                </a:cxn>
                <a:cxn ang="0">
                  <a:pos x="19" y="61"/>
                </a:cxn>
                <a:cxn ang="0">
                  <a:pos x="9" y="54"/>
                </a:cxn>
                <a:cxn ang="0">
                  <a:pos x="3" y="45"/>
                </a:cxn>
                <a:cxn ang="0">
                  <a:pos x="0" y="32"/>
                </a:cxn>
                <a:cxn ang="0">
                  <a:pos x="3" y="19"/>
                </a:cxn>
                <a:cxn ang="0">
                  <a:pos x="9" y="10"/>
                </a:cxn>
                <a:cxn ang="0">
                  <a:pos x="19" y="4"/>
                </a:cxn>
                <a:cxn ang="0">
                  <a:pos x="32" y="0"/>
                </a:cxn>
              </a:cxnLst>
              <a:rect l="0" t="0" r="r" b="b"/>
              <a:pathLst>
                <a:path w="63" h="64">
                  <a:moveTo>
                    <a:pt x="32" y="0"/>
                  </a:moveTo>
                  <a:lnTo>
                    <a:pt x="44" y="4"/>
                  </a:lnTo>
                  <a:lnTo>
                    <a:pt x="54" y="10"/>
                  </a:lnTo>
                  <a:lnTo>
                    <a:pt x="60" y="19"/>
                  </a:lnTo>
                  <a:lnTo>
                    <a:pt x="63" y="32"/>
                  </a:lnTo>
                  <a:lnTo>
                    <a:pt x="60" y="45"/>
                  </a:lnTo>
                  <a:lnTo>
                    <a:pt x="54" y="54"/>
                  </a:lnTo>
                  <a:lnTo>
                    <a:pt x="44" y="61"/>
                  </a:lnTo>
                  <a:lnTo>
                    <a:pt x="32" y="64"/>
                  </a:lnTo>
                  <a:lnTo>
                    <a:pt x="19" y="61"/>
                  </a:lnTo>
                  <a:lnTo>
                    <a:pt x="9" y="54"/>
                  </a:lnTo>
                  <a:lnTo>
                    <a:pt x="3" y="45"/>
                  </a:lnTo>
                  <a:lnTo>
                    <a:pt x="0" y="32"/>
                  </a:lnTo>
                  <a:lnTo>
                    <a:pt x="3" y="19"/>
                  </a:lnTo>
                  <a:lnTo>
                    <a:pt x="9" y="10"/>
                  </a:lnTo>
                  <a:lnTo>
                    <a:pt x="19" y="4"/>
                  </a:lnTo>
                  <a:lnTo>
                    <a:pt x="32"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noFill/>
        </p:spPr>
        <p:txBody>
          <a:bodyPr vert="horz" lIns="91440" tIns="45720" rIns="91440" bIns="45720" rtlCol="0" anchor="ctr">
            <a:normAutofit/>
          </a:bodyPr>
          <a:lstStyle/>
          <a:p>
            <a:r>
              <a:rPr lang="en-US" dirty="0" smtClean="0">
                <a:latin typeface="Times New Roman" panose="02020603050405020304" pitchFamily="18" charset="0"/>
                <a:cs typeface="Times New Roman" panose="02020603050405020304" pitchFamily="18" charset="0"/>
              </a:rPr>
              <a:t>Control Core Competencies</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57200" y="1600200"/>
            <a:ext cx="7315200" cy="4525963"/>
          </a:xfrm>
        </p:spPr>
        <p:txBody>
          <a:bodyPr>
            <a:normAutofit/>
          </a:bodyPr>
          <a:lstStyle/>
          <a:p>
            <a:pPr>
              <a:spcBef>
                <a:spcPts val="1800"/>
              </a:spcBef>
            </a:pPr>
            <a:r>
              <a:rPr lang="en-US" sz="3000" dirty="0" smtClean="0">
                <a:latin typeface="Times New Roman" panose="02020603050405020304" pitchFamily="18" charset="0"/>
                <a:cs typeface="Times New Roman" panose="02020603050405020304" pitchFamily="18" charset="0"/>
              </a:rPr>
              <a:t>Organizing Information Flows</a:t>
            </a:r>
          </a:p>
          <a:p>
            <a:pPr>
              <a:spcBef>
                <a:spcPts val="1800"/>
              </a:spcBef>
            </a:pPr>
            <a:r>
              <a:rPr lang="en-US" sz="3000" dirty="0" smtClean="0">
                <a:latin typeface="Times New Roman" panose="02020603050405020304" pitchFamily="18" charset="0"/>
                <a:cs typeface="Times New Roman" panose="02020603050405020304" pitchFamily="18" charset="0"/>
              </a:rPr>
              <a:t>Working and Managing Across Functions</a:t>
            </a:r>
          </a:p>
          <a:p>
            <a:pPr>
              <a:spcBef>
                <a:spcPts val="1800"/>
              </a:spcBef>
            </a:pPr>
            <a:r>
              <a:rPr lang="en-US" sz="3000" dirty="0" smtClean="0">
                <a:latin typeface="Times New Roman" panose="02020603050405020304" pitchFamily="18" charset="0"/>
                <a:cs typeface="Times New Roman" panose="02020603050405020304" pitchFamily="18" charset="0"/>
              </a:rPr>
              <a:t>Planning and Coordinating Projects</a:t>
            </a:r>
          </a:p>
          <a:p>
            <a:pPr>
              <a:spcBef>
                <a:spcPts val="1800"/>
              </a:spcBef>
            </a:pPr>
            <a:r>
              <a:rPr lang="en-US" sz="3000" dirty="0" smtClean="0">
                <a:latin typeface="Times New Roman" panose="02020603050405020304" pitchFamily="18" charset="0"/>
                <a:cs typeface="Times New Roman" panose="02020603050405020304" pitchFamily="18" charset="0"/>
              </a:rPr>
              <a:t>Measuring and Monitoring Performance and Quality</a:t>
            </a:r>
          </a:p>
          <a:p>
            <a:pPr>
              <a:spcBef>
                <a:spcPts val="1800"/>
              </a:spcBef>
            </a:pPr>
            <a:r>
              <a:rPr lang="en-US" sz="3000" dirty="0" smtClean="0">
                <a:latin typeface="Times New Roman" panose="02020603050405020304" pitchFamily="18" charset="0"/>
                <a:cs typeface="Times New Roman" panose="02020603050405020304" pitchFamily="18" charset="0"/>
              </a:rPr>
              <a:t>Encouraging and Enabling Compliance</a:t>
            </a:r>
          </a:p>
          <a:p>
            <a:pPr>
              <a:spcBef>
                <a:spcPts val="1800"/>
              </a:spcBef>
            </a:pPr>
            <a:endParaRPr lang="en-US" dirty="0"/>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5</a:t>
            </a:fld>
            <a:endParaRPr lang="en-US" dirty="0">
              <a:latin typeface="Times New Roman" panose="02020603050405020304" pitchFamily="18" charset="0"/>
              <a:cs typeface="Times New Roman" panose="02020603050405020304" pitchFamily="18" charset="0"/>
            </a:endParaRPr>
          </a:p>
        </p:txBody>
      </p:sp>
      <p:pic>
        <p:nvPicPr>
          <p:cNvPr id="2051" name="Picture 3" descr="C:\Documents and Settings\lstclair\Local Settings\Temporary Internet Files\Content.IE5\BAHT2DL9\MC900078735[1].wmf"/>
          <p:cNvPicPr>
            <a:picLocks noChangeAspect="1" noChangeArrowheads="1"/>
          </p:cNvPicPr>
          <p:nvPr/>
        </p:nvPicPr>
        <p:blipFill>
          <a:blip r:embed="rId3" cstate="print"/>
          <a:srcRect/>
          <a:stretch>
            <a:fillRect/>
          </a:stretch>
        </p:blipFill>
        <p:spPr bwMode="auto">
          <a:xfrm>
            <a:off x="7753980" y="1600200"/>
            <a:ext cx="637920" cy="685800"/>
          </a:xfrm>
          <a:prstGeom prst="rect">
            <a:avLst/>
          </a:prstGeom>
          <a:noFill/>
        </p:spPr>
      </p:pic>
      <p:pic>
        <p:nvPicPr>
          <p:cNvPr id="8" name="Picture 3" descr="C:\Documents and Settings\lstclair\Local Settings\Temporary Internet Files\Content.IE5\36XKDU6A\MC900234193[1].wmf"/>
          <p:cNvPicPr>
            <a:picLocks noChangeAspect="1" noChangeArrowheads="1"/>
          </p:cNvPicPr>
          <p:nvPr/>
        </p:nvPicPr>
        <p:blipFill>
          <a:blip r:embed="rId4" cstate="print"/>
          <a:srcRect/>
          <a:stretch>
            <a:fillRect/>
          </a:stretch>
        </p:blipFill>
        <p:spPr bwMode="auto">
          <a:xfrm>
            <a:off x="7611481" y="4313901"/>
            <a:ext cx="922919" cy="639099"/>
          </a:xfrm>
          <a:prstGeom prst="rect">
            <a:avLst/>
          </a:prstGeom>
          <a:noFill/>
        </p:spPr>
      </p:pic>
      <p:pic>
        <p:nvPicPr>
          <p:cNvPr id="9" name="Picture 2" descr="C:\Documents and Settings\lstclair\Local Settings\Temporary Internet Files\Content.IE5\PXN2AM5B\MC900082287[1].wmf"/>
          <p:cNvPicPr>
            <a:picLocks noChangeAspect="1" noChangeArrowheads="1"/>
          </p:cNvPicPr>
          <p:nvPr/>
        </p:nvPicPr>
        <p:blipFill>
          <a:blip r:embed="rId5" cstate="print"/>
          <a:srcRect/>
          <a:stretch>
            <a:fillRect/>
          </a:stretch>
        </p:blipFill>
        <p:spPr bwMode="auto">
          <a:xfrm>
            <a:off x="7727910" y="3349327"/>
            <a:ext cx="690060" cy="697613"/>
          </a:xfrm>
          <a:prstGeom prst="rect">
            <a:avLst/>
          </a:prstGeom>
          <a:noFill/>
        </p:spPr>
      </p:pic>
      <p:pic>
        <p:nvPicPr>
          <p:cNvPr id="10" name="Picture 11" descr="C:\Documents and Settings\lstclair\Local Settings\Temporary Internet Files\Content.IE5\QVT6TLOJ\MC900411244[1].wmf"/>
          <p:cNvPicPr>
            <a:picLocks noChangeAspect="1" noChangeArrowheads="1"/>
          </p:cNvPicPr>
          <p:nvPr/>
        </p:nvPicPr>
        <p:blipFill>
          <a:blip r:embed="rId6" cstate="print"/>
          <a:srcRect/>
          <a:stretch>
            <a:fillRect/>
          </a:stretch>
        </p:blipFill>
        <p:spPr bwMode="auto">
          <a:xfrm>
            <a:off x="7751192" y="5181600"/>
            <a:ext cx="643497" cy="609600"/>
          </a:xfrm>
          <a:prstGeom prst="rect">
            <a:avLst/>
          </a:prstGeom>
          <a:noFill/>
        </p:spPr>
      </p:pic>
      <p:pic>
        <p:nvPicPr>
          <p:cNvPr id="11" name="Picture 5" descr="C:\Documents and Settings\lstclair\Local Settings\Temporary Internet Files\Content.IE5\VYU1LN5W\MC900155054[1].wmf"/>
          <p:cNvPicPr>
            <a:picLocks noChangeAspect="1" noChangeArrowheads="1"/>
          </p:cNvPicPr>
          <p:nvPr/>
        </p:nvPicPr>
        <p:blipFill>
          <a:blip r:embed="rId7" cstate="print"/>
          <a:srcRect/>
          <a:stretch>
            <a:fillRect/>
          </a:stretch>
        </p:blipFill>
        <p:spPr bwMode="auto">
          <a:xfrm>
            <a:off x="7730040" y="2446321"/>
            <a:ext cx="685800" cy="754079"/>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a:noFill/>
        </p:spPr>
        <p:txBody>
          <a:bodyPr vert="horz" lIns="91440" tIns="45720" rIns="91440" bIns="45720" rtlCol="0" anchor="ctr">
            <a:normAutofit fontScale="90000"/>
          </a:bodyPr>
          <a:lstStyle/>
          <a:p>
            <a:r>
              <a:rPr lang="en-US" dirty="0" smtClean="0">
                <a:latin typeface="Times New Roman" panose="02020603050405020304" pitchFamily="18" charset="0"/>
                <a:cs typeface="Times New Roman" panose="02020603050405020304" pitchFamily="18" charset="0"/>
              </a:rPr>
              <a:t>Managers who focus on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internal control …</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a:spcBef>
                <a:spcPts val="1800"/>
              </a:spcBef>
            </a:pPr>
            <a:r>
              <a:rPr lang="en-US" sz="2600" dirty="0" smtClean="0">
                <a:latin typeface="Times New Roman" panose="02020603050405020304" pitchFamily="18" charset="0"/>
                <a:cs typeface="Times New Roman" panose="02020603050405020304" pitchFamily="18" charset="0"/>
              </a:rPr>
              <a:t>Know the details of activities in their units</a:t>
            </a:r>
          </a:p>
          <a:p>
            <a:pPr>
              <a:spcBef>
                <a:spcPts val="1800"/>
              </a:spcBef>
            </a:pPr>
            <a:r>
              <a:rPr lang="en-US" sz="2600" dirty="0" smtClean="0">
                <a:latin typeface="Times New Roman" panose="02020603050405020304" pitchFamily="18" charset="0"/>
                <a:cs typeface="Times New Roman" panose="02020603050405020304" pitchFamily="18" charset="0"/>
              </a:rPr>
              <a:t>Get the right people, at the right place, </a:t>
            </a:r>
            <a:br>
              <a:rPr lang="en-US" sz="2600" dirty="0" smtClean="0">
                <a:latin typeface="Times New Roman" panose="02020603050405020304" pitchFamily="18" charset="0"/>
                <a:cs typeface="Times New Roman" panose="02020603050405020304" pitchFamily="18" charset="0"/>
              </a:rPr>
            </a:br>
            <a:r>
              <a:rPr lang="en-US" sz="2600" dirty="0" smtClean="0">
                <a:latin typeface="Times New Roman" panose="02020603050405020304" pitchFamily="18" charset="0"/>
                <a:cs typeface="Times New Roman" panose="02020603050405020304" pitchFamily="18" charset="0"/>
              </a:rPr>
              <a:t>and at the right time</a:t>
            </a:r>
          </a:p>
          <a:p>
            <a:pPr>
              <a:spcBef>
                <a:spcPts val="1800"/>
              </a:spcBef>
            </a:pPr>
            <a:r>
              <a:rPr lang="en-US" sz="2600" dirty="0" smtClean="0">
                <a:latin typeface="Times New Roman" panose="02020603050405020304" pitchFamily="18" charset="0"/>
                <a:cs typeface="Times New Roman" panose="02020603050405020304" pitchFamily="18" charset="0"/>
              </a:rPr>
              <a:t>Plan and structure tasks to optimize workflows</a:t>
            </a:r>
          </a:p>
          <a:p>
            <a:pPr>
              <a:spcBef>
                <a:spcPts val="1800"/>
              </a:spcBef>
            </a:pPr>
            <a:r>
              <a:rPr lang="en-US" sz="2600" dirty="0" smtClean="0">
                <a:latin typeface="Times New Roman" panose="02020603050405020304" pitchFamily="18" charset="0"/>
                <a:cs typeface="Times New Roman" panose="02020603050405020304" pitchFamily="18" charset="0"/>
              </a:rPr>
              <a:t>Analyze data to evaluate performance</a:t>
            </a:r>
          </a:p>
          <a:p>
            <a:pPr>
              <a:spcBef>
                <a:spcPts val="1800"/>
              </a:spcBef>
            </a:pPr>
            <a:r>
              <a:rPr lang="en-US" sz="2600" dirty="0" smtClean="0">
                <a:latin typeface="Times New Roman" panose="02020603050405020304" pitchFamily="18" charset="0"/>
                <a:cs typeface="Times New Roman" panose="02020603050405020304" pitchFamily="18" charset="0"/>
              </a:rPr>
              <a:t>Rely on rules to guide behavior</a:t>
            </a:r>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6</a:t>
            </a:fld>
            <a:endParaRPr lang="en-US"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3"/>
          <p:cNvSpPr>
            <a:spLocks noGrp="1"/>
          </p:cNvSpPr>
          <p:nvPr>
            <p:ph type="ftr" sz="quarter" idx="4294967295"/>
          </p:nvPr>
        </p:nvSpPr>
        <p:spPr>
          <a:xfrm>
            <a:off x="1752600" y="6356350"/>
            <a:ext cx="6477000" cy="365125"/>
          </a:xfrm>
          <a:prstGeom prst="rect">
            <a:avLst/>
          </a:prstGeom>
        </p:spPr>
        <p:txBody>
          <a:bodyPr/>
          <a:lstStyle/>
          <a:p>
            <a:r>
              <a:rPr lang="en-US" dirty="0" smtClean="0"/>
              <a:t>Quinn </a:t>
            </a:r>
            <a:r>
              <a:rPr lang="en-US" dirty="0" smtClean="0"/>
              <a:t>e </a:t>
            </a:r>
            <a:r>
              <a:rPr lang="en-US" dirty="0" smtClean="0"/>
              <a:t>al., (2014). Becoming a Master Manager: A Competing Values Approach, 6th edition  Module 2: Establishing and Maintaining Stability and Continuity</a:t>
            </a:r>
            <a:endParaRPr lang="en-US" dirty="0"/>
          </a:p>
        </p:txBody>
      </p:sp>
      <p:sp>
        <p:nvSpPr>
          <p:cNvPr id="11" name="Slide Number Placeholder 4"/>
          <p:cNvSpPr>
            <a:spLocks noGrp="1"/>
          </p:cNvSpPr>
          <p:nvPr>
            <p:ph type="sldNum" sz="quarter" idx="11"/>
          </p:nvPr>
        </p:nvSpPr>
        <p:spPr/>
        <p:txBody>
          <a:bodyPr/>
          <a:lstStyle/>
          <a:p>
            <a:fld id="{C2A3B5AB-7123-4955-82B9-9A48B472A1F7}" type="slidenum">
              <a:rPr lang="en-US"/>
              <a:pPr/>
              <a:t>7</a:t>
            </a:fld>
            <a:endParaRPr lang="en-US" dirty="0"/>
          </a:p>
        </p:txBody>
      </p:sp>
      <p:sp>
        <p:nvSpPr>
          <p:cNvPr id="38914" name="Rectangle 2"/>
          <p:cNvSpPr>
            <a:spLocks noGrp="1" noChangeArrowheads="1"/>
          </p:cNvSpPr>
          <p:nvPr>
            <p:ph type="title"/>
          </p:nvPr>
        </p:nvSpPr>
        <p:spPr>
          <a:noFill/>
        </p:spPr>
        <p:txBody>
          <a:bodyPr vert="horz" lIns="91440" tIns="45720" rIns="91440" bIns="45720" rtlCol="0" anchor="ctr">
            <a:normAutofit/>
          </a:bodyPr>
          <a:lstStyle/>
          <a:p>
            <a:r>
              <a:rPr lang="en-US" dirty="0" smtClean="0">
                <a:latin typeface="Times New Roman" panose="02020603050405020304" pitchFamily="18" charset="0"/>
                <a:cs typeface="Times New Roman" panose="02020603050405020304" pitchFamily="18" charset="0"/>
              </a:rPr>
              <a:t>Primary Tensions</a:t>
            </a:r>
            <a:endParaRPr lang="en-US" dirty="0">
              <a:latin typeface="Times New Roman" panose="02020603050405020304" pitchFamily="18" charset="0"/>
              <a:cs typeface="Times New Roman" panose="02020603050405020304" pitchFamily="18" charset="0"/>
            </a:endParaRPr>
          </a:p>
        </p:txBody>
      </p:sp>
      <p:sp>
        <p:nvSpPr>
          <p:cNvPr id="38920" name="Rectangle 8"/>
          <p:cNvSpPr>
            <a:spLocks noChangeArrowheads="1"/>
          </p:cNvSpPr>
          <p:nvPr/>
        </p:nvSpPr>
        <p:spPr bwMode="auto">
          <a:xfrm>
            <a:off x="6629400" y="3429000"/>
            <a:ext cx="1752600" cy="704850"/>
          </a:xfrm>
          <a:prstGeom prst="rect">
            <a:avLst/>
          </a:prstGeom>
          <a:noFill/>
          <a:ln w="12700">
            <a:noFill/>
            <a:miter lim="800000"/>
            <a:headEnd/>
            <a:tailEnd/>
          </a:ln>
          <a:effectLst/>
        </p:spPr>
        <p:txBody>
          <a:bodyPr lIns="96838" tIns="47625" rIns="96838" bIns="47625">
            <a:spAutoFit/>
          </a:bodyPr>
          <a:lstStyle/>
          <a:p>
            <a:pPr algn="ctr" defTabSz="1008063">
              <a:spcBef>
                <a:spcPct val="50000"/>
              </a:spcBef>
            </a:pPr>
            <a:r>
              <a:rPr lang="en-US" sz="2000" b="1" i="1" dirty="0">
                <a:latin typeface="Times New Roman" panose="02020603050405020304" pitchFamily="18" charset="0"/>
                <a:cs typeface="Times New Roman" panose="02020603050405020304" pitchFamily="18" charset="0"/>
              </a:rPr>
              <a:t>EXTERNAL</a:t>
            </a:r>
            <a:br>
              <a:rPr lang="en-US" sz="2000" b="1" i="1" dirty="0">
                <a:latin typeface="Times New Roman" panose="02020603050405020304" pitchFamily="18" charset="0"/>
                <a:cs typeface="Times New Roman" panose="02020603050405020304" pitchFamily="18" charset="0"/>
              </a:rPr>
            </a:br>
            <a:r>
              <a:rPr lang="en-US" sz="2000" b="1" i="1" dirty="0">
                <a:latin typeface="Times New Roman" panose="02020603050405020304" pitchFamily="18" charset="0"/>
                <a:cs typeface="Times New Roman" panose="02020603050405020304" pitchFamily="18" charset="0"/>
              </a:rPr>
              <a:t> FOCUS</a:t>
            </a:r>
          </a:p>
        </p:txBody>
      </p:sp>
      <p:sp>
        <p:nvSpPr>
          <p:cNvPr id="38921" name="Rectangle 9"/>
          <p:cNvSpPr>
            <a:spLocks noChangeArrowheads="1"/>
          </p:cNvSpPr>
          <p:nvPr/>
        </p:nvSpPr>
        <p:spPr bwMode="auto">
          <a:xfrm>
            <a:off x="3733800" y="1676400"/>
            <a:ext cx="1905000" cy="349135"/>
          </a:xfrm>
          <a:prstGeom prst="rect">
            <a:avLst/>
          </a:prstGeom>
          <a:noFill/>
          <a:ln w="12700">
            <a:noFill/>
            <a:miter lim="800000"/>
            <a:headEnd/>
            <a:tailEnd/>
          </a:ln>
          <a:effectLst/>
        </p:spPr>
        <p:txBody>
          <a:bodyPr lIns="96838" tIns="47625" rIns="96838" bIns="47625">
            <a:spAutoFit/>
          </a:bodyPr>
          <a:lstStyle/>
          <a:p>
            <a:pPr algn="ctr" defTabSz="1008063">
              <a:lnSpc>
                <a:spcPct val="80000"/>
              </a:lnSpc>
              <a:spcBef>
                <a:spcPts val="1200"/>
              </a:spcBef>
              <a:spcAft>
                <a:spcPts val="1200"/>
              </a:spcAft>
            </a:pPr>
            <a:r>
              <a:rPr lang="en-US" sz="2000" b="1" i="1" dirty="0">
                <a:latin typeface="Times New Roman" panose="02020603050405020304" pitchFamily="18" charset="0"/>
                <a:cs typeface="Times New Roman" panose="02020603050405020304" pitchFamily="18" charset="0"/>
              </a:rPr>
              <a:t>FLEXIBILITY</a:t>
            </a:r>
          </a:p>
        </p:txBody>
      </p:sp>
      <p:sp>
        <p:nvSpPr>
          <p:cNvPr id="38922" name="Rectangle 10"/>
          <p:cNvSpPr>
            <a:spLocks noChangeArrowheads="1"/>
          </p:cNvSpPr>
          <p:nvPr/>
        </p:nvSpPr>
        <p:spPr bwMode="auto">
          <a:xfrm>
            <a:off x="3352800" y="5791200"/>
            <a:ext cx="2362200" cy="349135"/>
          </a:xfrm>
          <a:prstGeom prst="rect">
            <a:avLst/>
          </a:prstGeom>
          <a:noFill/>
          <a:ln w="12700">
            <a:noFill/>
            <a:miter lim="800000"/>
            <a:headEnd/>
            <a:tailEnd/>
          </a:ln>
          <a:effectLst/>
        </p:spPr>
        <p:txBody>
          <a:bodyPr lIns="96838" tIns="47625" rIns="96838" bIns="47625">
            <a:spAutoFit/>
          </a:bodyPr>
          <a:lstStyle/>
          <a:p>
            <a:pPr algn="ctr" defTabSz="1008063">
              <a:lnSpc>
                <a:spcPct val="80000"/>
              </a:lnSpc>
              <a:spcBef>
                <a:spcPct val="50000"/>
              </a:spcBef>
            </a:pPr>
            <a:r>
              <a:rPr lang="en-US" sz="2000" b="1" i="1" dirty="0">
                <a:solidFill>
                  <a:srgbClr val="0070C0"/>
                </a:solidFill>
                <a:latin typeface="Times New Roman" panose="02020603050405020304" pitchFamily="18" charset="0"/>
                <a:cs typeface="Times New Roman" panose="02020603050405020304" pitchFamily="18" charset="0"/>
              </a:rPr>
              <a:t>STABILITY</a:t>
            </a:r>
          </a:p>
        </p:txBody>
      </p:sp>
      <p:sp>
        <p:nvSpPr>
          <p:cNvPr id="38926" name="Rectangle 14"/>
          <p:cNvSpPr>
            <a:spLocks noChangeArrowheads="1"/>
          </p:cNvSpPr>
          <p:nvPr/>
        </p:nvSpPr>
        <p:spPr bwMode="auto">
          <a:xfrm>
            <a:off x="381000" y="3429000"/>
            <a:ext cx="1752600" cy="704850"/>
          </a:xfrm>
          <a:prstGeom prst="rect">
            <a:avLst/>
          </a:prstGeom>
          <a:noFill/>
          <a:ln w="12700">
            <a:noFill/>
            <a:miter lim="800000"/>
            <a:headEnd/>
            <a:tailEnd/>
          </a:ln>
          <a:effectLst/>
        </p:spPr>
        <p:txBody>
          <a:bodyPr lIns="96838" tIns="47625" rIns="96838" bIns="47625">
            <a:spAutoFit/>
          </a:bodyPr>
          <a:lstStyle/>
          <a:p>
            <a:pPr algn="ctr" defTabSz="1008063">
              <a:spcBef>
                <a:spcPct val="50000"/>
              </a:spcBef>
            </a:pPr>
            <a:r>
              <a:rPr lang="en-US" sz="2000" b="1" i="1" dirty="0">
                <a:solidFill>
                  <a:srgbClr val="0070C0"/>
                </a:solidFill>
                <a:latin typeface="Times New Roman" panose="02020603050405020304" pitchFamily="18" charset="0"/>
                <a:cs typeface="Times New Roman" panose="02020603050405020304" pitchFamily="18" charset="0"/>
              </a:rPr>
              <a:t>INTERNAL</a:t>
            </a:r>
            <a:br>
              <a:rPr lang="en-US" sz="2000" b="1" i="1" dirty="0">
                <a:solidFill>
                  <a:srgbClr val="0070C0"/>
                </a:solidFill>
                <a:latin typeface="Times New Roman" panose="02020603050405020304" pitchFamily="18" charset="0"/>
                <a:cs typeface="Times New Roman" panose="02020603050405020304" pitchFamily="18" charset="0"/>
              </a:rPr>
            </a:br>
            <a:r>
              <a:rPr lang="en-US" sz="2000" b="1" i="1" dirty="0">
                <a:solidFill>
                  <a:srgbClr val="0070C0"/>
                </a:solidFill>
                <a:latin typeface="Times New Roman" panose="02020603050405020304" pitchFamily="18" charset="0"/>
                <a:cs typeface="Times New Roman" panose="02020603050405020304" pitchFamily="18" charset="0"/>
              </a:rPr>
              <a:t> FOCUS</a:t>
            </a:r>
          </a:p>
        </p:txBody>
      </p:sp>
      <p:pic>
        <p:nvPicPr>
          <p:cNvPr id="7170" name="Picture 2" descr="C:\Documents and Settings\lstclair\Local Settings\Temporary Internet Files\Content.IE5\QVT6TLOJ\MC900387196[1].jpg"/>
          <p:cNvPicPr>
            <a:picLocks noChangeAspect="1" noChangeArrowheads="1"/>
          </p:cNvPicPr>
          <p:nvPr/>
        </p:nvPicPr>
        <p:blipFill>
          <a:blip r:embed="rId3" cstate="print"/>
          <a:srcRect/>
          <a:stretch>
            <a:fillRect/>
          </a:stretch>
        </p:blipFill>
        <p:spPr bwMode="auto">
          <a:xfrm flipH="1">
            <a:off x="2743200" y="2133600"/>
            <a:ext cx="3607085" cy="321030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vert="horz" lIns="91440" tIns="45720" rIns="91440" bIns="45720" rtlCol="0" anchor="ctr">
            <a:normAutofit/>
          </a:bodyPr>
          <a:lstStyle/>
          <a:p>
            <a:r>
              <a:rPr lang="en-US" dirty="0" smtClean="0">
                <a:latin typeface="Times New Roman" panose="02020603050405020304" pitchFamily="18" charset="0"/>
                <a:cs typeface="Times New Roman" panose="02020603050405020304" pitchFamily="18" charset="0"/>
              </a:rPr>
              <a:t>Organizing Information Flows</a:t>
            </a:r>
            <a:endParaRPr lang="en-US" dirty="0">
              <a:latin typeface="Times New Roman" panose="02020603050405020304" pitchFamily="18" charset="0"/>
              <a:cs typeface="Times New Roman" panose="02020603050405020304" pitchFamily="18" charset="0"/>
            </a:endParaRPr>
          </a:p>
        </p:txBody>
      </p:sp>
      <p:sp>
        <p:nvSpPr>
          <p:cNvPr id="3" name="Footer Placeholder 2"/>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8</a:t>
            </a:fld>
            <a:endParaRPr lang="en-US" dirty="0">
              <a:latin typeface="Times New Roman" panose="02020603050405020304" pitchFamily="18" charset="0"/>
              <a:cs typeface="Times New Roman" panose="02020603050405020304" pitchFamily="18" charset="0"/>
            </a:endParaRPr>
          </a:p>
        </p:txBody>
      </p:sp>
      <p:pic>
        <p:nvPicPr>
          <p:cNvPr id="5" name="Picture 3" descr="C:\Documents and Settings\lstclair\Local Settings\Temporary Internet Files\Content.IE5\BAHT2DL9\MC900078735[1].wmf"/>
          <p:cNvPicPr>
            <a:picLocks noChangeAspect="1" noChangeArrowheads="1"/>
          </p:cNvPicPr>
          <p:nvPr/>
        </p:nvPicPr>
        <p:blipFill>
          <a:blip r:embed="rId3" cstate="print"/>
          <a:srcRect/>
          <a:stretch>
            <a:fillRect/>
          </a:stretch>
        </p:blipFill>
        <p:spPr bwMode="auto">
          <a:xfrm>
            <a:off x="2514600" y="1828800"/>
            <a:ext cx="3962400" cy="425980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
            <a:ext cx="7315200" cy="1143000"/>
          </a:xfrm>
          <a:noFill/>
        </p:spPr>
        <p:txBody>
          <a:bodyPr vert="horz" lIns="91440" tIns="45720" rIns="91440" bIns="45720" rtlCol="0" anchor="ctr">
            <a:normAutofit fontScale="90000"/>
          </a:bodyPr>
          <a:lstStyle/>
          <a:p>
            <a:r>
              <a:rPr lang="en-US" dirty="0" smtClean="0">
                <a:latin typeface="Times New Roman" panose="02020603050405020304" pitchFamily="18" charset="0"/>
                <a:cs typeface="Times New Roman" panose="02020603050405020304" pitchFamily="18" charset="0"/>
              </a:rPr>
              <a:t>Using TRAF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to Manage Information Flows</a:t>
            </a:r>
            <a:endParaRPr lang="en-US"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dirty="0" smtClean="0">
                <a:latin typeface="Times New Roman" panose="02020603050405020304" pitchFamily="18" charset="0"/>
                <a:cs typeface="Times New Roman" panose="02020603050405020304" pitchFamily="18" charset="0"/>
              </a:rPr>
              <a:t>Quinn et al., (2014). Becoming a Master Manager: A Competing Values Approach, 6th edition  Module 2: Establishing and Maintaining Stability and Continuity</a:t>
            </a:r>
            <a:endParaRPr lang="en-US"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D551E9A4-B826-4708-8173-C689A7EDEC0B}" type="slidenum">
              <a:rPr lang="en-US" smtClean="0">
                <a:latin typeface="Times New Roman" panose="02020603050405020304" pitchFamily="18" charset="0"/>
                <a:cs typeface="Times New Roman" panose="02020603050405020304" pitchFamily="18" charset="0"/>
              </a:rPr>
              <a:pPr/>
              <a:t>9</a:t>
            </a:fld>
            <a:endParaRPr lang="en-US" dirty="0">
              <a:latin typeface="Times New Roman" panose="02020603050405020304" pitchFamily="18" charset="0"/>
              <a:cs typeface="Times New Roman" panose="02020603050405020304" pitchFamily="18" charset="0"/>
            </a:endParaRPr>
          </a:p>
        </p:txBody>
      </p:sp>
      <p:pic>
        <p:nvPicPr>
          <p:cNvPr id="8196" name="Picture 4" descr="C:\Documents and Settings\lstclair\Local Settings\Temporary Internet Files\Content.IE5\QVT6TLOJ\MM900309814[1].gif"/>
          <p:cNvPicPr>
            <a:picLocks noChangeAspect="1" noChangeArrowheads="1" noCrop="1"/>
          </p:cNvPicPr>
          <p:nvPr/>
        </p:nvPicPr>
        <p:blipFill>
          <a:blip r:embed="rId3" cstate="print"/>
          <a:srcRect/>
          <a:stretch>
            <a:fillRect/>
          </a:stretch>
        </p:blipFill>
        <p:spPr bwMode="auto">
          <a:xfrm>
            <a:off x="1822006" y="5029200"/>
            <a:ext cx="1066800" cy="1028700"/>
          </a:xfrm>
          <a:prstGeom prst="rect">
            <a:avLst/>
          </a:prstGeom>
          <a:noFill/>
        </p:spPr>
      </p:pic>
      <p:pic>
        <p:nvPicPr>
          <p:cNvPr id="8198" name="Picture 6" descr="C:\Documents and Settings\lstclair\Local Settings\Temporary Internet Files\Content.IE5\QVT6TLOJ\MC900290940[1].wmf"/>
          <p:cNvPicPr>
            <a:picLocks noChangeAspect="1" noChangeArrowheads="1"/>
          </p:cNvPicPr>
          <p:nvPr/>
        </p:nvPicPr>
        <p:blipFill>
          <a:blip r:embed="rId4" cstate="print"/>
          <a:srcRect/>
          <a:stretch>
            <a:fillRect/>
          </a:stretch>
        </p:blipFill>
        <p:spPr bwMode="auto">
          <a:xfrm>
            <a:off x="6017244" y="1723035"/>
            <a:ext cx="842968" cy="1094715"/>
          </a:xfrm>
          <a:prstGeom prst="rect">
            <a:avLst/>
          </a:prstGeom>
          <a:noFill/>
        </p:spPr>
      </p:pic>
      <p:pic>
        <p:nvPicPr>
          <p:cNvPr id="8199" name="Picture 7" descr="C:\Documents and Settings\lstclair\Local Settings\Temporary Internet Files\Content.IE5\BAHT2DL9\MC900441456[1].png"/>
          <p:cNvPicPr>
            <a:picLocks noChangeAspect="1" noChangeArrowheads="1"/>
          </p:cNvPicPr>
          <p:nvPr/>
        </p:nvPicPr>
        <p:blipFill>
          <a:blip r:embed="rId5" cstate="print"/>
          <a:srcRect/>
          <a:stretch>
            <a:fillRect/>
          </a:stretch>
        </p:blipFill>
        <p:spPr bwMode="auto">
          <a:xfrm>
            <a:off x="5638800" y="5029200"/>
            <a:ext cx="1599857" cy="1599857"/>
          </a:xfrm>
          <a:prstGeom prst="rect">
            <a:avLst/>
          </a:prstGeom>
          <a:noFill/>
        </p:spPr>
      </p:pic>
      <p:sp>
        <p:nvSpPr>
          <p:cNvPr id="20" name="Quad Arrow 19"/>
          <p:cNvSpPr/>
          <p:nvPr/>
        </p:nvSpPr>
        <p:spPr>
          <a:xfrm rot="2557614">
            <a:off x="2492985" y="2065788"/>
            <a:ext cx="4028518" cy="3698849"/>
          </a:xfrm>
          <a:prstGeom prst="quad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p:nvSpPr>
        <p:spPr>
          <a:xfrm>
            <a:off x="3439501" y="4343400"/>
            <a:ext cx="522899" cy="923330"/>
          </a:xfrm>
          <a:prstGeom prst="rect">
            <a:avLst/>
          </a:prstGeom>
          <a:noFill/>
        </p:spPr>
        <p:txBody>
          <a:bodyPr wrap="none" lIns="91440" tIns="45720" rIns="91440" bIns="45720">
            <a:spAutoFit/>
          </a:bodyPr>
          <a:lstStyle/>
          <a:p>
            <a:pPr algn="ctr"/>
            <a:r>
              <a:rPr lang="en-U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a:t>
            </a:r>
            <a:endParaRPr lang="en-US" sz="5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2" name="Rectangle 21"/>
          <p:cNvSpPr/>
          <p:nvPr/>
        </p:nvSpPr>
        <p:spPr>
          <a:xfrm>
            <a:off x="5181600" y="4343400"/>
            <a:ext cx="561371" cy="923330"/>
          </a:xfrm>
          <a:prstGeom prst="rect">
            <a:avLst/>
          </a:prstGeom>
          <a:noFill/>
        </p:spPr>
        <p:txBody>
          <a:bodyPr wrap="non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3" name="Rectangle 22"/>
          <p:cNvSpPr/>
          <p:nvPr/>
        </p:nvSpPr>
        <p:spPr>
          <a:xfrm>
            <a:off x="5060539" y="2514600"/>
            <a:ext cx="502061" cy="923330"/>
          </a:xfrm>
          <a:prstGeom prst="rect">
            <a:avLst/>
          </a:prstGeom>
          <a:noFill/>
        </p:spPr>
        <p:txBody>
          <a:bodyPr wrap="non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4" name="Rectangle 23"/>
          <p:cNvSpPr/>
          <p:nvPr/>
        </p:nvSpPr>
        <p:spPr>
          <a:xfrm>
            <a:off x="3224583" y="2590800"/>
            <a:ext cx="585417" cy="923330"/>
          </a:xfrm>
          <a:prstGeom prst="rect">
            <a:avLst/>
          </a:prstGeom>
          <a:noFill/>
        </p:spPr>
        <p:txBody>
          <a:bodyPr wrap="non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8201" name="Picture 9" descr="C:\Documents and Settings\lstclair\Local Settings\Temporary Internet Files\Content.IE5\8VP5TP95\MC900104872[1].wmf"/>
          <p:cNvPicPr>
            <a:picLocks noChangeAspect="1" noChangeArrowheads="1"/>
          </p:cNvPicPr>
          <p:nvPr/>
        </p:nvPicPr>
        <p:blipFill>
          <a:blip r:embed="rId6" cstate="print"/>
          <a:srcRect/>
          <a:stretch>
            <a:fillRect/>
          </a:stretch>
        </p:blipFill>
        <p:spPr bwMode="auto">
          <a:xfrm>
            <a:off x="1624712" y="1707427"/>
            <a:ext cx="1461388" cy="1125931"/>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avid Bright v 0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David Bright v 0 2</Template>
  <TotalTime>1308</TotalTime>
  <Words>1706</Words>
  <Application>Microsoft Office PowerPoint</Application>
  <PresentationFormat>On-screen Show (4:3)</PresentationFormat>
  <Paragraphs>301</Paragraphs>
  <Slides>30</Slides>
  <Notes>30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David Bright v 0 2</vt:lpstr>
      <vt:lpstr>Module 2:</vt:lpstr>
      <vt:lpstr>Agenda for Module 2</vt:lpstr>
      <vt:lpstr>Internal Process Model Assumptions and Goals</vt:lpstr>
      <vt:lpstr>Paradoxes of Control </vt:lpstr>
      <vt:lpstr>Control Core Competencies</vt:lpstr>
      <vt:lpstr>Managers who focus on  internal control …</vt:lpstr>
      <vt:lpstr>Primary Tensions</vt:lpstr>
      <vt:lpstr>Organizing Information Flows</vt:lpstr>
      <vt:lpstr>Using TRAF  to Manage Information Flows</vt:lpstr>
      <vt:lpstr>Prioritizing Action Items</vt:lpstr>
      <vt:lpstr>Communicating  Clearly, Concisely, &amp; Completely</vt:lpstr>
      <vt:lpstr>Working and Managing  Across Functions</vt:lpstr>
      <vt:lpstr>Cross-Functional Teams Within Traditional Work Structures</vt:lpstr>
      <vt:lpstr>Key Guidelines for  Managing Cross-Functionally</vt:lpstr>
      <vt:lpstr>Picking People Who Lift Others</vt:lpstr>
      <vt:lpstr>Planning and  Coordinating Projects</vt:lpstr>
      <vt:lpstr>Project Management 101</vt:lpstr>
      <vt:lpstr>Project Planning &amp;  Monitoring Tools</vt:lpstr>
      <vt:lpstr>PERT Diagram</vt:lpstr>
      <vt:lpstr>Measuring and Monitoring Performance and Quality</vt:lpstr>
      <vt:lpstr>Characteristics of Measures</vt:lpstr>
      <vt:lpstr>Hierarchy of Measures</vt:lpstr>
      <vt:lpstr>Beyond Shareholder Returns</vt:lpstr>
      <vt:lpstr>Approaches to  Improving Performance</vt:lpstr>
      <vt:lpstr>Encouraging and  Enabling Compliance</vt:lpstr>
      <vt:lpstr>Individual Noncompliance: Explanations and Underlying Issues</vt:lpstr>
      <vt:lpstr>Strategies for  Encouraging Compliance</vt:lpstr>
      <vt:lpstr>Costs and Paradoxes</vt:lpstr>
      <vt:lpstr>Organizational Compliance</vt:lpstr>
      <vt:lpstr>Key Organizational Guidelines for Compliance and Ethics Programs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2:</dc:title>
  <dc:creator>Chamberlins</dc:creator>
  <cp:lastModifiedBy>Watson, Kristen - Hoboken</cp:lastModifiedBy>
  <cp:revision>38</cp:revision>
  <dcterms:created xsi:type="dcterms:W3CDTF">2014-09-27T01:52:37Z</dcterms:created>
  <dcterms:modified xsi:type="dcterms:W3CDTF">2014-11-17T20:23:50Z</dcterms:modified>
</cp:coreProperties>
</file>