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27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8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9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6" loCatId="relationship" qsTypeId="urn:microsoft.com/office/officeart/2005/8/quickstyle/simple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785CEACF-8EDC-4A85-8BFE-61801D8B05C8}">
      <dgm:prSet custT="1"/>
      <dgm:spPr>
        <a:solidFill>
          <a:srgbClr val="00B0F0"/>
        </a:solidFill>
      </dgm:spPr>
      <dgm:t>
        <a:bodyPr/>
        <a:lstStyle/>
        <a:p>
          <a:r>
            <a:rPr lang="en-US" sz="13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952F75D-5CDC-426B-8AB7-E071B446DE69}" type="parTrans" cxnId="{A30AD2A1-81CA-49CE-A592-7E2EEF8170D1}">
      <dgm:prSet/>
      <dgm:spPr/>
      <dgm:t>
        <a:bodyPr/>
        <a:lstStyle/>
        <a:p>
          <a:endParaRPr lang="en-US"/>
        </a:p>
      </dgm:t>
    </dgm:pt>
    <dgm:pt modelId="{43D9E262-562F-4FE6-9CF7-D999338A14C9}" type="sibTrans" cxnId="{A30AD2A1-81CA-49CE-A592-7E2EEF8170D1}">
      <dgm:prSet/>
      <dgm:spPr/>
      <dgm:t>
        <a:bodyPr/>
        <a:lstStyle/>
        <a:p>
          <a:endParaRPr lang="en-US"/>
        </a:p>
      </dgm:t>
    </dgm:pt>
    <dgm:pt modelId="{02C62187-3D24-4076-989D-74B067EC1AA3}">
      <dgm:prSet custT="1"/>
      <dgm:spPr>
        <a:solidFill>
          <a:srgbClr val="FF0000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2FD6B3-2FB8-47F6-9BAF-B7F3A3DC0822}" type="parTrans" cxnId="{E4A0019E-7C8E-46FC-9C99-E3F2F24D151D}">
      <dgm:prSet/>
      <dgm:spPr/>
      <dgm:t>
        <a:bodyPr/>
        <a:lstStyle/>
        <a:p>
          <a:endParaRPr lang="en-US"/>
        </a:p>
      </dgm:t>
    </dgm:pt>
    <dgm:pt modelId="{BF005D54-C0AD-4CE5-B5BC-9F17F7F92208}" type="sibTrans" cxnId="{E4A0019E-7C8E-46FC-9C99-E3F2F24D151D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 custLinFactNeighborX="-8645" custLinFactNeighborY="-864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2E4D8ED7-4F0D-4497-B41D-BC92B2B00839}" type="presOf" srcId="{8560AF3C-7407-4C8A-9A62-123CE678F4E4}" destId="{3003539B-62B8-451C-94AD-A430E068CCA8}" srcOrd="0" destOrd="0" presId="urn:microsoft.com/office/officeart/2005/8/layout/cycle4#6"/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E4A0019E-7C8E-46FC-9C99-E3F2F24D151D}" srcId="{36D5B728-C24D-45AC-BEA1-47D9F210812C}" destId="{02C62187-3D24-4076-989D-74B067EC1AA3}" srcOrd="3" destOrd="0" parTransId="{F92FD6B3-2FB8-47F6-9BAF-B7F3A3DC0822}" sibTransId="{BF005D54-C0AD-4CE5-B5BC-9F17F7F92208}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8EC49B1B-B2B3-4311-AAD1-C57E195D68F8}" type="presOf" srcId="{36D5B728-C24D-45AC-BEA1-47D9F210812C}" destId="{7882F65E-30BB-44AC-8827-99ED841FAA06}" srcOrd="0" destOrd="0" presId="urn:microsoft.com/office/officeart/2005/8/layout/cycle4#6"/>
    <dgm:cxn modelId="{A3624E39-07EC-4001-9043-079E28D67509}" type="presOf" srcId="{785CEACF-8EDC-4A85-8BFE-61801D8B05C8}" destId="{FF760E78-20FD-426B-867D-6BB645576465}" srcOrd="0" destOrd="0" presId="urn:microsoft.com/office/officeart/2005/8/layout/cycle4#6"/>
    <dgm:cxn modelId="{A30AD2A1-81CA-49CE-A592-7E2EEF8170D1}" srcId="{36D5B728-C24D-45AC-BEA1-47D9F210812C}" destId="{785CEACF-8EDC-4A85-8BFE-61801D8B05C8}" srcOrd="2" destOrd="0" parTransId="{4952F75D-5CDC-426B-8AB7-E071B446DE69}" sibTransId="{43D9E262-562F-4FE6-9CF7-D999338A14C9}"/>
    <dgm:cxn modelId="{166334B5-5902-4A0D-8374-B003F865D621}" type="presOf" srcId="{4A4BE353-60B1-49E6-8EE5-5D67271AE5BD}" destId="{C29B62B4-63A4-45B9-B86B-68274CB54940}" srcOrd="0" destOrd="0" presId="urn:microsoft.com/office/officeart/2005/8/layout/cycle4#6"/>
    <dgm:cxn modelId="{55B54EEE-3976-4B81-B6F2-B7A9F40FF95F}" type="presOf" srcId="{02C62187-3D24-4076-989D-74B067EC1AA3}" destId="{BA9ED94A-E6CF-4BC3-AB8E-E148409D19A3}" srcOrd="0" destOrd="0" presId="urn:microsoft.com/office/officeart/2005/8/layout/cycle4#6"/>
    <dgm:cxn modelId="{996E1ABC-A840-424C-B380-9F7EDF9E9C30}" type="presParOf" srcId="{7882F65E-30BB-44AC-8827-99ED841FAA06}" destId="{BFB32EF0-DDAE-491D-9286-1C449664366F}" srcOrd="0" destOrd="0" presId="urn:microsoft.com/office/officeart/2005/8/layout/cycle4#6"/>
    <dgm:cxn modelId="{F1B7CBA0-E565-4C8C-862C-D468D05F2719}" type="presParOf" srcId="{BFB32EF0-DDAE-491D-9286-1C449664366F}" destId="{62FD9F89-F4EC-4DA5-A1DB-3C3A32D331F2}" srcOrd="0" destOrd="0" presId="urn:microsoft.com/office/officeart/2005/8/layout/cycle4#6"/>
    <dgm:cxn modelId="{B040125C-3D0F-422D-958E-C3AE5F4EDC28}" type="presParOf" srcId="{7882F65E-30BB-44AC-8827-99ED841FAA06}" destId="{7D427303-D543-47CA-B6C6-5B24BCA5A693}" srcOrd="1" destOrd="0" presId="urn:microsoft.com/office/officeart/2005/8/layout/cycle4#6"/>
    <dgm:cxn modelId="{6B41E0BE-5D40-4735-9E2E-2857C8CB8CC1}" type="presParOf" srcId="{7D427303-D543-47CA-B6C6-5B24BCA5A693}" destId="{C29B62B4-63A4-45B9-B86B-68274CB54940}" srcOrd="0" destOrd="0" presId="urn:microsoft.com/office/officeart/2005/8/layout/cycle4#6"/>
    <dgm:cxn modelId="{7C71317F-C8C8-4569-A30E-50C9E07A686A}" type="presParOf" srcId="{7D427303-D543-47CA-B6C6-5B24BCA5A693}" destId="{3003539B-62B8-451C-94AD-A430E068CCA8}" srcOrd="1" destOrd="0" presId="urn:microsoft.com/office/officeart/2005/8/layout/cycle4#6"/>
    <dgm:cxn modelId="{A5E59226-8A4E-4000-8BBB-0E9464BD8D0C}" type="presParOf" srcId="{7D427303-D543-47CA-B6C6-5B24BCA5A693}" destId="{FF760E78-20FD-426B-867D-6BB645576465}" srcOrd="2" destOrd="0" presId="urn:microsoft.com/office/officeart/2005/8/layout/cycle4#6"/>
    <dgm:cxn modelId="{0889E0E2-D771-4FFD-BADB-0CE797D4164B}" type="presParOf" srcId="{7D427303-D543-47CA-B6C6-5B24BCA5A693}" destId="{BA9ED94A-E6CF-4BC3-AB8E-E148409D19A3}" srcOrd="3" destOrd="0" presId="urn:microsoft.com/office/officeart/2005/8/layout/cycle4#6"/>
    <dgm:cxn modelId="{51018EBA-F378-4447-9B35-9B48425BB4CC}" type="presParOf" srcId="{7D427303-D543-47CA-B6C6-5B24BCA5A693}" destId="{CFBA2EC3-4C29-45FE-AAD2-61C867FAC342}" srcOrd="4" destOrd="0" presId="urn:microsoft.com/office/officeart/2005/8/layout/cycle4#6"/>
    <dgm:cxn modelId="{74E031BF-8827-4ABD-AC2F-CA884B3AC365}" type="presParOf" srcId="{7882F65E-30BB-44AC-8827-99ED841FAA06}" destId="{65C6CEE7-2B7F-4E58-98BF-D81AF230C446}" srcOrd="2" destOrd="0" presId="urn:microsoft.com/office/officeart/2005/8/layout/cycle4#6"/>
    <dgm:cxn modelId="{442A5AA1-4EE9-46FA-96C9-FCAC214EB10B}" type="presParOf" srcId="{7882F65E-30BB-44AC-8827-99ED841FAA06}" destId="{14A6F32F-20DC-4270-BF5E-379027473E39}" srcOrd="3" destOrd="0" presId="urn:microsoft.com/office/officeart/2005/8/layout/cycle4#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CD9B77C-E996-4629-959E-1D1F1C431115}" type="doc">
      <dgm:prSet loTypeId="urn:microsoft.com/office/officeart/2005/8/layout/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42C8D06-1DD2-4473-9DE2-6D20EE16ACCC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Clarify</a:t>
          </a:r>
        </a:p>
      </dgm:t>
    </dgm:pt>
    <dgm:pt modelId="{056C6549-8DC7-4B7E-B3ED-E1912F57F769}" type="parTrans" cxnId="{9D4EB3D4-8078-4628-97EA-0DAECA9D0FB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1EB719F-AAD5-4399-A65E-1048C8BA6D41}" type="sibTrans" cxnId="{9D4EB3D4-8078-4628-97EA-0DAECA9D0FB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4364AB0-00F1-4858-978E-0AFE4A04622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Clarify what it is that you want done and why this is an appropriate assignment for the individual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72D584-C67A-435E-A024-ED5AA3F192FE}" type="parTrans" cxnId="{6840FFA4-591B-4A0B-95F1-5160874F9A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DC5EF68-F651-4C42-B339-F63CCF2096EB}" type="sibTrans" cxnId="{6840FFA4-591B-4A0B-95F1-5160874F9A4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D4124AC-1A68-4EB3-A19C-4435ED069331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Meet</a:t>
          </a:r>
        </a:p>
      </dgm:t>
    </dgm:pt>
    <dgm:pt modelId="{69E1CA81-1DAF-4325-9202-EF373600BDE6}" type="parTrans" cxnId="{D2E51815-0B3A-4CB5-AB6F-C6BDE433CDE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1422D5D-EA3A-48E5-AB8F-52C6A086CA61}" type="sibTrans" cxnId="{D2E51815-0B3A-4CB5-AB6F-C6BDE433CDE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AF8DB56-D1E4-4B86-A546-A007D5DA6A7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Meet with the employee and to discuss the assignment and your expectations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6EAF22-31E5-4414-9E22-0356099852A1}" type="parTrans" cxnId="{AA3294BA-1DF8-47E1-81C9-B311921C227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CF42D99-A04F-47B3-930E-DE39048CC305}" type="sibTrans" cxnId="{AA3294BA-1DF8-47E1-81C9-B311921C227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BEB5BC2-1A53-4069-8940-36F20601E62D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Allow</a:t>
          </a:r>
        </a:p>
      </dgm:t>
    </dgm:pt>
    <dgm:pt modelId="{FF78FD33-AE08-4A38-BCFF-85F7CCD52703}" type="parTrans" cxnId="{BF75A08E-60C6-457F-9DAE-64C1636829F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1B0557E-15E1-4DE1-B850-F6C7DA83A8D0}" type="sibTrans" cxnId="{BF75A08E-60C6-457F-9DAE-64C1636829FE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740BCD8-B2D8-4CF0-994F-34C86D94F687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Allow the employee to do the task the way he or she feels comfortable doing it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0D464D-7F05-406A-B998-97EB2E8551A6}" type="parTrans" cxnId="{12ABA2B9-B57F-4105-BB1D-152A79BC342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F070F7E-C812-4E6D-B639-B11D68A235BF}" type="sibTrans" cxnId="{12ABA2B9-B57F-4105-BB1D-152A79BC342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79CDF08-B46D-4E09-A21B-BC3145E83BB0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Check on the progress of the assignment, but do not rush to the rescue if things are not “on track”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A49559-CB9C-481C-8906-B1B8F10005DF}" type="parTrans" cxnId="{AAA1F130-E946-4C13-9A9F-F8EEB9CBB54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203A8F9-DD88-4E5E-AF89-F8F0AFDC906A}" type="sibTrans" cxnId="{AAA1F130-E946-4C13-9A9F-F8EEB9CBB54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99BB80A-15E0-4729-BCE9-E45B81EC933E}">
      <dgm:prSet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Recognize</a:t>
          </a:r>
          <a:endParaRPr lang="en-US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EB2FE2-A4AA-4DB6-A995-A3CD620B195E}" type="parTrans" cxnId="{6FED2E24-A4DD-4C4D-A47D-AD6182765B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044FAEE-DA8B-4600-8588-D8FF4F0CDFCC}" type="sibTrans" cxnId="{6FED2E24-A4DD-4C4D-A47D-AD6182765B29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F026BD-A623-4216-8866-A139F5994AD3}">
      <dgm:prSet phldrT="[Text]" custT="1"/>
      <dgm:spPr/>
      <dgm:t>
        <a:bodyPr/>
        <a:lstStyle/>
        <a:p>
          <a:r>
            <a: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Check</a:t>
          </a:r>
        </a:p>
      </dgm:t>
    </dgm:pt>
    <dgm:pt modelId="{E4917901-5421-4790-919E-9ACDB89003DE}" type="parTrans" cxnId="{BAA17ED9-0485-47BE-A034-D5F4324FA55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8B56E4A9-9EDD-48CF-A7B0-F8C57CE32223}" type="sibTrans" cxnId="{BAA17ED9-0485-47BE-A034-D5F4324FA55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F38AEB7-AF98-4522-B15E-3F23C9D5D0C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Recognize the employee’s accomplishments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B4FCC0-DA35-4A97-8A8C-7FB7BFFD5C01}" type="parTrans" cxnId="{08323366-7B24-462C-964B-4C705EDC13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B40AEA7-5BFE-4A03-842F-6146517C6D03}" type="sibTrans" cxnId="{08323366-7B24-462C-964B-4C705EDC13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433E4DE-43BE-470B-AE2B-3A37D59FC56A}" type="pres">
      <dgm:prSet presAssocID="{7CD9B77C-E996-4629-959E-1D1F1C43111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167DA90-7790-44C1-8EC7-7E47D9A52CD5}" type="pres">
      <dgm:prSet presAssocID="{F99BB80A-15E0-4729-BCE9-E45B81EC933E}" presName="boxAndChildren" presStyleCnt="0"/>
      <dgm:spPr/>
    </dgm:pt>
    <dgm:pt modelId="{E50E9111-C37F-4974-BDD4-A97CA2DAF8C9}" type="pres">
      <dgm:prSet presAssocID="{F99BB80A-15E0-4729-BCE9-E45B81EC933E}" presName="parentTextBox" presStyleLbl="node1" presStyleIdx="0" presStyleCnt="5"/>
      <dgm:spPr/>
      <dgm:t>
        <a:bodyPr/>
        <a:lstStyle/>
        <a:p>
          <a:endParaRPr lang="en-US"/>
        </a:p>
      </dgm:t>
    </dgm:pt>
    <dgm:pt modelId="{99988096-2E0D-4989-8B84-487A7AA163EA}" type="pres">
      <dgm:prSet presAssocID="{F99BB80A-15E0-4729-BCE9-E45B81EC933E}" presName="entireBox" presStyleLbl="node1" presStyleIdx="0" presStyleCnt="5"/>
      <dgm:spPr/>
      <dgm:t>
        <a:bodyPr/>
        <a:lstStyle/>
        <a:p>
          <a:endParaRPr lang="en-US"/>
        </a:p>
      </dgm:t>
    </dgm:pt>
    <dgm:pt modelId="{3DC5A2CC-D03D-43D9-BE1C-C0DA6464621D}" type="pres">
      <dgm:prSet presAssocID="{F99BB80A-15E0-4729-BCE9-E45B81EC933E}" presName="descendantBox" presStyleCnt="0"/>
      <dgm:spPr/>
    </dgm:pt>
    <dgm:pt modelId="{6641E1F5-29D3-4497-9509-D209252362B4}" type="pres">
      <dgm:prSet presAssocID="{FF38AEB7-AF98-4522-B15E-3F23C9D5D0C0}" presName="childTextBox" presStyleLbl="f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DEF8E-B1A6-4D60-88AE-6C5CC9D67FC1}" type="pres">
      <dgm:prSet presAssocID="{8B56E4A9-9EDD-48CF-A7B0-F8C57CE32223}" presName="sp" presStyleCnt="0"/>
      <dgm:spPr/>
    </dgm:pt>
    <dgm:pt modelId="{84AF70E2-646B-4236-9A0E-F8CAEF8E3F0C}" type="pres">
      <dgm:prSet presAssocID="{62F026BD-A623-4216-8866-A139F5994AD3}" presName="arrowAndChildren" presStyleCnt="0"/>
      <dgm:spPr/>
    </dgm:pt>
    <dgm:pt modelId="{CCAFDD4A-4047-4AA7-83A0-AA364D4A035A}" type="pres">
      <dgm:prSet presAssocID="{62F026BD-A623-4216-8866-A139F5994AD3}" presName="parentTextArrow" presStyleLbl="node1" presStyleIdx="0" presStyleCnt="5"/>
      <dgm:spPr/>
      <dgm:t>
        <a:bodyPr/>
        <a:lstStyle/>
        <a:p>
          <a:endParaRPr lang="en-US"/>
        </a:p>
      </dgm:t>
    </dgm:pt>
    <dgm:pt modelId="{7B86376F-A429-46B1-8D42-D9686DDE23CE}" type="pres">
      <dgm:prSet presAssocID="{62F026BD-A623-4216-8866-A139F5994AD3}" presName="arrow" presStyleLbl="node1" presStyleIdx="1" presStyleCnt="5"/>
      <dgm:spPr/>
      <dgm:t>
        <a:bodyPr/>
        <a:lstStyle/>
        <a:p>
          <a:endParaRPr lang="en-US"/>
        </a:p>
      </dgm:t>
    </dgm:pt>
    <dgm:pt modelId="{7BE0AF4D-E51A-4515-B35A-C2D1B6C8242B}" type="pres">
      <dgm:prSet presAssocID="{62F026BD-A623-4216-8866-A139F5994AD3}" presName="descendantArrow" presStyleCnt="0"/>
      <dgm:spPr/>
    </dgm:pt>
    <dgm:pt modelId="{22284A81-174F-47F8-B317-CC18381EFE23}" type="pres">
      <dgm:prSet presAssocID="{179CDF08-B46D-4E09-A21B-BC3145E83BB0}" presName="childTextArrow" presStyleLbl="f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89E8C0-37BB-4224-8A7C-2E24DC391232}" type="pres">
      <dgm:prSet presAssocID="{11B0557E-15E1-4DE1-B850-F6C7DA83A8D0}" presName="sp" presStyleCnt="0"/>
      <dgm:spPr/>
    </dgm:pt>
    <dgm:pt modelId="{086CF65B-2BFD-42F1-AC20-3A03549887A7}" type="pres">
      <dgm:prSet presAssocID="{CBEB5BC2-1A53-4069-8940-36F20601E62D}" presName="arrowAndChildren" presStyleCnt="0"/>
      <dgm:spPr/>
    </dgm:pt>
    <dgm:pt modelId="{7D6006E6-3199-4F6E-8DE3-094F88082FB4}" type="pres">
      <dgm:prSet presAssocID="{CBEB5BC2-1A53-4069-8940-36F20601E62D}" presName="parentTextArrow" presStyleLbl="node1" presStyleIdx="1" presStyleCnt="5"/>
      <dgm:spPr/>
      <dgm:t>
        <a:bodyPr/>
        <a:lstStyle/>
        <a:p>
          <a:endParaRPr lang="en-US"/>
        </a:p>
      </dgm:t>
    </dgm:pt>
    <dgm:pt modelId="{F802B268-6CA8-44B9-A0CC-12D44C1C10A9}" type="pres">
      <dgm:prSet presAssocID="{CBEB5BC2-1A53-4069-8940-36F20601E62D}" presName="arrow" presStyleLbl="node1" presStyleIdx="2" presStyleCnt="5"/>
      <dgm:spPr/>
      <dgm:t>
        <a:bodyPr/>
        <a:lstStyle/>
        <a:p>
          <a:endParaRPr lang="en-US"/>
        </a:p>
      </dgm:t>
    </dgm:pt>
    <dgm:pt modelId="{35C39AC1-7B7B-45D7-94E5-1E0D7583500A}" type="pres">
      <dgm:prSet presAssocID="{CBEB5BC2-1A53-4069-8940-36F20601E62D}" presName="descendantArrow" presStyleCnt="0"/>
      <dgm:spPr/>
    </dgm:pt>
    <dgm:pt modelId="{60E70AC7-CF54-4175-A86D-C934CDDAC36F}" type="pres">
      <dgm:prSet presAssocID="{5740BCD8-B2D8-4CF0-994F-34C86D94F687}" presName="childTextArrow" presStyleLbl="f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EDD370-2289-4E39-A686-0EF1C383E47D}" type="pres">
      <dgm:prSet presAssocID="{E1422D5D-EA3A-48E5-AB8F-52C6A086CA61}" presName="sp" presStyleCnt="0"/>
      <dgm:spPr/>
    </dgm:pt>
    <dgm:pt modelId="{52195D43-AB62-472C-8EBD-161447124694}" type="pres">
      <dgm:prSet presAssocID="{6D4124AC-1A68-4EB3-A19C-4435ED069331}" presName="arrowAndChildren" presStyleCnt="0"/>
      <dgm:spPr/>
    </dgm:pt>
    <dgm:pt modelId="{62AA1018-7FF4-46BA-B06D-804FB247CE44}" type="pres">
      <dgm:prSet presAssocID="{6D4124AC-1A68-4EB3-A19C-4435ED069331}" presName="parentTextArrow" presStyleLbl="node1" presStyleIdx="2" presStyleCnt="5"/>
      <dgm:spPr/>
      <dgm:t>
        <a:bodyPr/>
        <a:lstStyle/>
        <a:p>
          <a:endParaRPr lang="en-US"/>
        </a:p>
      </dgm:t>
    </dgm:pt>
    <dgm:pt modelId="{535140A6-5CB5-4793-9248-72DF8BC4EF66}" type="pres">
      <dgm:prSet presAssocID="{6D4124AC-1A68-4EB3-A19C-4435ED069331}" presName="arrow" presStyleLbl="node1" presStyleIdx="3" presStyleCnt="5"/>
      <dgm:spPr/>
      <dgm:t>
        <a:bodyPr/>
        <a:lstStyle/>
        <a:p>
          <a:endParaRPr lang="en-US"/>
        </a:p>
      </dgm:t>
    </dgm:pt>
    <dgm:pt modelId="{FDB5DD04-14EC-4B0B-A783-C22DEEB495A3}" type="pres">
      <dgm:prSet presAssocID="{6D4124AC-1A68-4EB3-A19C-4435ED069331}" presName="descendantArrow" presStyleCnt="0"/>
      <dgm:spPr/>
    </dgm:pt>
    <dgm:pt modelId="{E89AA9B5-A836-4151-B21A-14A6199AE9AE}" type="pres">
      <dgm:prSet presAssocID="{4AF8DB56-D1E4-4B86-A546-A007D5DA6A75}" presName="childTextArrow" presStyleLbl="f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C513D4-D1D7-40A0-B30B-B037C84A4D4C}" type="pres">
      <dgm:prSet presAssocID="{21EB719F-AAD5-4399-A65E-1048C8BA6D41}" presName="sp" presStyleCnt="0"/>
      <dgm:spPr/>
    </dgm:pt>
    <dgm:pt modelId="{8FDECFBB-B771-496C-A255-82CD9672ADFF}" type="pres">
      <dgm:prSet presAssocID="{F42C8D06-1DD2-4473-9DE2-6D20EE16ACCC}" presName="arrowAndChildren" presStyleCnt="0"/>
      <dgm:spPr/>
    </dgm:pt>
    <dgm:pt modelId="{4CC15651-8505-45DB-9A2E-2D62171FAF15}" type="pres">
      <dgm:prSet presAssocID="{F42C8D06-1DD2-4473-9DE2-6D20EE16ACCC}" presName="parentTextArrow" presStyleLbl="node1" presStyleIdx="3" presStyleCnt="5"/>
      <dgm:spPr/>
      <dgm:t>
        <a:bodyPr/>
        <a:lstStyle/>
        <a:p>
          <a:endParaRPr lang="en-US"/>
        </a:p>
      </dgm:t>
    </dgm:pt>
    <dgm:pt modelId="{98EB9F85-DB71-4ECA-9370-AFBC9C2E8702}" type="pres">
      <dgm:prSet presAssocID="{F42C8D06-1DD2-4473-9DE2-6D20EE16ACCC}" presName="arrow" presStyleLbl="node1" presStyleIdx="4" presStyleCnt="5"/>
      <dgm:spPr/>
      <dgm:t>
        <a:bodyPr/>
        <a:lstStyle/>
        <a:p>
          <a:endParaRPr lang="en-US"/>
        </a:p>
      </dgm:t>
    </dgm:pt>
    <dgm:pt modelId="{7572D33D-901D-441C-B604-171C881B1CD0}" type="pres">
      <dgm:prSet presAssocID="{F42C8D06-1DD2-4473-9DE2-6D20EE16ACCC}" presName="descendantArrow" presStyleCnt="0"/>
      <dgm:spPr/>
    </dgm:pt>
    <dgm:pt modelId="{60959DA6-E363-4813-A7E4-AA2486EDA9C0}" type="pres">
      <dgm:prSet presAssocID="{14364AB0-00F1-4858-978E-0AFE4A04622B}" presName="childTextArrow" presStyleLbl="f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51B882-9AD2-482F-85F2-E5F6133A44DB}" type="presOf" srcId="{FF38AEB7-AF98-4522-B15E-3F23C9D5D0C0}" destId="{6641E1F5-29D3-4497-9509-D209252362B4}" srcOrd="0" destOrd="0" presId="urn:microsoft.com/office/officeart/2005/8/layout/process4"/>
    <dgm:cxn modelId="{BF75A08E-60C6-457F-9DAE-64C1636829FE}" srcId="{7CD9B77C-E996-4629-959E-1D1F1C431115}" destId="{CBEB5BC2-1A53-4069-8940-36F20601E62D}" srcOrd="2" destOrd="0" parTransId="{FF78FD33-AE08-4A38-BCFF-85F7CCD52703}" sibTransId="{11B0557E-15E1-4DE1-B850-F6C7DA83A8D0}"/>
    <dgm:cxn modelId="{8D833ECE-390D-4C86-BB92-730EFFB8A9E3}" type="presOf" srcId="{4AF8DB56-D1E4-4B86-A546-A007D5DA6A75}" destId="{E89AA9B5-A836-4151-B21A-14A6199AE9AE}" srcOrd="0" destOrd="0" presId="urn:microsoft.com/office/officeart/2005/8/layout/process4"/>
    <dgm:cxn modelId="{AAA1F130-E946-4C13-9A9F-F8EEB9CBB542}" srcId="{62F026BD-A623-4216-8866-A139F5994AD3}" destId="{179CDF08-B46D-4E09-A21B-BC3145E83BB0}" srcOrd="0" destOrd="0" parTransId="{CDA49559-CB9C-481C-8906-B1B8F10005DF}" sibTransId="{4203A8F9-DD88-4E5E-AF89-F8F0AFDC906A}"/>
    <dgm:cxn modelId="{8EB26494-D9BF-4E50-BA38-EA1E8FDC24C6}" type="presOf" srcId="{14364AB0-00F1-4858-978E-0AFE4A04622B}" destId="{60959DA6-E363-4813-A7E4-AA2486EDA9C0}" srcOrd="0" destOrd="0" presId="urn:microsoft.com/office/officeart/2005/8/layout/process4"/>
    <dgm:cxn modelId="{43FD8DA1-545A-46F0-A201-51B0D48DD7AB}" type="presOf" srcId="{CBEB5BC2-1A53-4069-8940-36F20601E62D}" destId="{7D6006E6-3199-4F6E-8DE3-094F88082FB4}" srcOrd="0" destOrd="0" presId="urn:microsoft.com/office/officeart/2005/8/layout/process4"/>
    <dgm:cxn modelId="{93C7F374-894C-48C7-89CC-916FD4A04CC9}" type="presOf" srcId="{CBEB5BC2-1A53-4069-8940-36F20601E62D}" destId="{F802B268-6CA8-44B9-A0CC-12D44C1C10A9}" srcOrd="1" destOrd="0" presId="urn:microsoft.com/office/officeart/2005/8/layout/process4"/>
    <dgm:cxn modelId="{837F031E-F9A7-4FBB-B123-B89588841902}" type="presOf" srcId="{F99BB80A-15E0-4729-BCE9-E45B81EC933E}" destId="{E50E9111-C37F-4974-BDD4-A97CA2DAF8C9}" srcOrd="0" destOrd="0" presId="urn:microsoft.com/office/officeart/2005/8/layout/process4"/>
    <dgm:cxn modelId="{D2E51815-0B3A-4CB5-AB6F-C6BDE433CDEB}" srcId="{7CD9B77C-E996-4629-959E-1D1F1C431115}" destId="{6D4124AC-1A68-4EB3-A19C-4435ED069331}" srcOrd="1" destOrd="0" parTransId="{69E1CA81-1DAF-4325-9202-EF373600BDE6}" sibTransId="{E1422D5D-EA3A-48E5-AB8F-52C6A086CA61}"/>
    <dgm:cxn modelId="{AA3294BA-1DF8-47E1-81C9-B311921C2277}" srcId="{6D4124AC-1A68-4EB3-A19C-4435ED069331}" destId="{4AF8DB56-D1E4-4B86-A546-A007D5DA6A75}" srcOrd="0" destOrd="0" parTransId="{2A6EAF22-31E5-4414-9E22-0356099852A1}" sibTransId="{7CF42D99-A04F-47B3-930E-DE39048CC305}"/>
    <dgm:cxn modelId="{9D4EB3D4-8078-4628-97EA-0DAECA9D0FBB}" srcId="{7CD9B77C-E996-4629-959E-1D1F1C431115}" destId="{F42C8D06-1DD2-4473-9DE2-6D20EE16ACCC}" srcOrd="0" destOrd="0" parTransId="{056C6549-8DC7-4B7E-B3ED-E1912F57F769}" sibTransId="{21EB719F-AAD5-4399-A65E-1048C8BA6D41}"/>
    <dgm:cxn modelId="{B062052E-141B-4601-8333-2803D4BB541E}" type="presOf" srcId="{F42C8D06-1DD2-4473-9DE2-6D20EE16ACCC}" destId="{4CC15651-8505-45DB-9A2E-2D62171FAF15}" srcOrd="0" destOrd="0" presId="urn:microsoft.com/office/officeart/2005/8/layout/process4"/>
    <dgm:cxn modelId="{6840FFA4-591B-4A0B-95F1-5160874F9A47}" srcId="{F42C8D06-1DD2-4473-9DE2-6D20EE16ACCC}" destId="{14364AB0-00F1-4858-978E-0AFE4A04622B}" srcOrd="0" destOrd="0" parTransId="{7A72D584-C67A-435E-A024-ED5AA3F192FE}" sibTransId="{7DC5EF68-F651-4C42-B339-F63CCF2096EB}"/>
    <dgm:cxn modelId="{0E844E00-8503-479E-A965-3FAA844EEF08}" type="presOf" srcId="{62F026BD-A623-4216-8866-A139F5994AD3}" destId="{7B86376F-A429-46B1-8D42-D9686DDE23CE}" srcOrd="1" destOrd="0" presId="urn:microsoft.com/office/officeart/2005/8/layout/process4"/>
    <dgm:cxn modelId="{8342DED9-7AB4-4084-B094-4FB25C5AF2D2}" type="presOf" srcId="{179CDF08-B46D-4E09-A21B-BC3145E83BB0}" destId="{22284A81-174F-47F8-B317-CC18381EFE23}" srcOrd="0" destOrd="0" presId="urn:microsoft.com/office/officeart/2005/8/layout/process4"/>
    <dgm:cxn modelId="{12ABA2B9-B57F-4105-BB1D-152A79BC3420}" srcId="{CBEB5BC2-1A53-4069-8940-36F20601E62D}" destId="{5740BCD8-B2D8-4CF0-994F-34C86D94F687}" srcOrd="0" destOrd="0" parTransId="{010D464D-7F05-406A-B998-97EB2E8551A6}" sibTransId="{0F070F7E-C812-4E6D-B639-B11D68A235BF}"/>
    <dgm:cxn modelId="{1EE232AB-F313-4738-8B82-ABA0E6E96368}" type="presOf" srcId="{F99BB80A-15E0-4729-BCE9-E45B81EC933E}" destId="{99988096-2E0D-4989-8B84-487A7AA163EA}" srcOrd="1" destOrd="0" presId="urn:microsoft.com/office/officeart/2005/8/layout/process4"/>
    <dgm:cxn modelId="{08323366-7B24-462C-964B-4C705EDC130C}" srcId="{F99BB80A-15E0-4729-BCE9-E45B81EC933E}" destId="{FF38AEB7-AF98-4522-B15E-3F23C9D5D0C0}" srcOrd="0" destOrd="0" parTransId="{D0B4FCC0-DA35-4A97-8A8C-7FB7BFFD5C01}" sibTransId="{2B40AEA7-5BFE-4A03-842F-6146517C6D03}"/>
    <dgm:cxn modelId="{739A4B16-FC25-4904-BB2A-883FCC793307}" type="presOf" srcId="{6D4124AC-1A68-4EB3-A19C-4435ED069331}" destId="{535140A6-5CB5-4793-9248-72DF8BC4EF66}" srcOrd="1" destOrd="0" presId="urn:microsoft.com/office/officeart/2005/8/layout/process4"/>
    <dgm:cxn modelId="{A87955A8-C27F-4626-B30A-5DC5D2529239}" type="presOf" srcId="{62F026BD-A623-4216-8866-A139F5994AD3}" destId="{CCAFDD4A-4047-4AA7-83A0-AA364D4A035A}" srcOrd="0" destOrd="0" presId="urn:microsoft.com/office/officeart/2005/8/layout/process4"/>
    <dgm:cxn modelId="{BAA17ED9-0485-47BE-A034-D5F4324FA552}" srcId="{7CD9B77C-E996-4629-959E-1D1F1C431115}" destId="{62F026BD-A623-4216-8866-A139F5994AD3}" srcOrd="3" destOrd="0" parTransId="{E4917901-5421-4790-919E-9ACDB89003DE}" sibTransId="{8B56E4A9-9EDD-48CF-A7B0-F8C57CE32223}"/>
    <dgm:cxn modelId="{6FED2E24-A4DD-4C4D-A47D-AD6182765B29}" srcId="{7CD9B77C-E996-4629-959E-1D1F1C431115}" destId="{F99BB80A-15E0-4729-BCE9-E45B81EC933E}" srcOrd="4" destOrd="0" parTransId="{58EB2FE2-A4AA-4DB6-A995-A3CD620B195E}" sibTransId="{1044FAEE-DA8B-4600-8588-D8FF4F0CDFCC}"/>
    <dgm:cxn modelId="{1A6B702D-AF7C-4EF8-B44A-8E13FDBD7570}" type="presOf" srcId="{6D4124AC-1A68-4EB3-A19C-4435ED069331}" destId="{62AA1018-7FF4-46BA-B06D-804FB247CE44}" srcOrd="0" destOrd="0" presId="urn:microsoft.com/office/officeart/2005/8/layout/process4"/>
    <dgm:cxn modelId="{1C93AF9F-A9C0-4D45-858C-F1D782AB06E5}" type="presOf" srcId="{5740BCD8-B2D8-4CF0-994F-34C86D94F687}" destId="{60E70AC7-CF54-4175-A86D-C934CDDAC36F}" srcOrd="0" destOrd="0" presId="urn:microsoft.com/office/officeart/2005/8/layout/process4"/>
    <dgm:cxn modelId="{B572AF9A-2F34-41C7-8041-CAFB32EDEB1D}" type="presOf" srcId="{F42C8D06-1DD2-4473-9DE2-6D20EE16ACCC}" destId="{98EB9F85-DB71-4ECA-9370-AFBC9C2E8702}" srcOrd="1" destOrd="0" presId="urn:microsoft.com/office/officeart/2005/8/layout/process4"/>
    <dgm:cxn modelId="{8CC9916C-8A29-45E5-9C72-D5F962B7FB66}" type="presOf" srcId="{7CD9B77C-E996-4629-959E-1D1F1C431115}" destId="{7433E4DE-43BE-470B-AE2B-3A37D59FC56A}" srcOrd="0" destOrd="0" presId="urn:microsoft.com/office/officeart/2005/8/layout/process4"/>
    <dgm:cxn modelId="{236B4665-DB33-4A30-99EE-29EBD313D916}" type="presParOf" srcId="{7433E4DE-43BE-470B-AE2B-3A37D59FC56A}" destId="{2167DA90-7790-44C1-8EC7-7E47D9A52CD5}" srcOrd="0" destOrd="0" presId="urn:microsoft.com/office/officeart/2005/8/layout/process4"/>
    <dgm:cxn modelId="{9F6C4855-223E-4341-8937-62AD0C4AF79C}" type="presParOf" srcId="{2167DA90-7790-44C1-8EC7-7E47D9A52CD5}" destId="{E50E9111-C37F-4974-BDD4-A97CA2DAF8C9}" srcOrd="0" destOrd="0" presId="urn:microsoft.com/office/officeart/2005/8/layout/process4"/>
    <dgm:cxn modelId="{F949FF96-2A4D-400C-B2D0-ABB1A4DFD626}" type="presParOf" srcId="{2167DA90-7790-44C1-8EC7-7E47D9A52CD5}" destId="{99988096-2E0D-4989-8B84-487A7AA163EA}" srcOrd="1" destOrd="0" presId="urn:microsoft.com/office/officeart/2005/8/layout/process4"/>
    <dgm:cxn modelId="{9B2F9E40-7F5B-4BB1-B744-B4114EF878DA}" type="presParOf" srcId="{2167DA90-7790-44C1-8EC7-7E47D9A52CD5}" destId="{3DC5A2CC-D03D-43D9-BE1C-C0DA6464621D}" srcOrd="2" destOrd="0" presId="urn:microsoft.com/office/officeart/2005/8/layout/process4"/>
    <dgm:cxn modelId="{BAF77C8F-A74A-4A8A-B1D5-107673E9752C}" type="presParOf" srcId="{3DC5A2CC-D03D-43D9-BE1C-C0DA6464621D}" destId="{6641E1F5-29D3-4497-9509-D209252362B4}" srcOrd="0" destOrd="0" presId="urn:microsoft.com/office/officeart/2005/8/layout/process4"/>
    <dgm:cxn modelId="{1CB1DD37-C5FF-46AF-9244-C1E61CC6C890}" type="presParOf" srcId="{7433E4DE-43BE-470B-AE2B-3A37D59FC56A}" destId="{F5FDEF8E-B1A6-4D60-88AE-6C5CC9D67FC1}" srcOrd="1" destOrd="0" presId="urn:microsoft.com/office/officeart/2005/8/layout/process4"/>
    <dgm:cxn modelId="{2346E470-5B09-4707-9E69-5E1EB9EE455E}" type="presParOf" srcId="{7433E4DE-43BE-470B-AE2B-3A37D59FC56A}" destId="{84AF70E2-646B-4236-9A0E-F8CAEF8E3F0C}" srcOrd="2" destOrd="0" presId="urn:microsoft.com/office/officeart/2005/8/layout/process4"/>
    <dgm:cxn modelId="{BC90A186-B7CA-4A9B-873F-6CA1BB4F5A38}" type="presParOf" srcId="{84AF70E2-646B-4236-9A0E-F8CAEF8E3F0C}" destId="{CCAFDD4A-4047-4AA7-83A0-AA364D4A035A}" srcOrd="0" destOrd="0" presId="urn:microsoft.com/office/officeart/2005/8/layout/process4"/>
    <dgm:cxn modelId="{76D84CBB-025E-4399-8E8B-90715D712BAF}" type="presParOf" srcId="{84AF70E2-646B-4236-9A0E-F8CAEF8E3F0C}" destId="{7B86376F-A429-46B1-8D42-D9686DDE23CE}" srcOrd="1" destOrd="0" presId="urn:microsoft.com/office/officeart/2005/8/layout/process4"/>
    <dgm:cxn modelId="{CC98D13F-2D04-44F3-97B4-BA881B9CC2EF}" type="presParOf" srcId="{84AF70E2-646B-4236-9A0E-F8CAEF8E3F0C}" destId="{7BE0AF4D-E51A-4515-B35A-C2D1B6C8242B}" srcOrd="2" destOrd="0" presId="urn:microsoft.com/office/officeart/2005/8/layout/process4"/>
    <dgm:cxn modelId="{BFCBD7B2-DC8B-4582-975E-E02B197C5E04}" type="presParOf" srcId="{7BE0AF4D-E51A-4515-B35A-C2D1B6C8242B}" destId="{22284A81-174F-47F8-B317-CC18381EFE23}" srcOrd="0" destOrd="0" presId="urn:microsoft.com/office/officeart/2005/8/layout/process4"/>
    <dgm:cxn modelId="{B9E031D6-CD34-4BD1-A6FF-21E94D33EEC9}" type="presParOf" srcId="{7433E4DE-43BE-470B-AE2B-3A37D59FC56A}" destId="{4389E8C0-37BB-4224-8A7C-2E24DC391232}" srcOrd="3" destOrd="0" presId="urn:microsoft.com/office/officeart/2005/8/layout/process4"/>
    <dgm:cxn modelId="{DB14AEDD-69A7-421C-A7A4-C2806108110A}" type="presParOf" srcId="{7433E4DE-43BE-470B-AE2B-3A37D59FC56A}" destId="{086CF65B-2BFD-42F1-AC20-3A03549887A7}" srcOrd="4" destOrd="0" presId="urn:microsoft.com/office/officeart/2005/8/layout/process4"/>
    <dgm:cxn modelId="{546231DB-9916-4261-8CD0-6A70989B02E9}" type="presParOf" srcId="{086CF65B-2BFD-42F1-AC20-3A03549887A7}" destId="{7D6006E6-3199-4F6E-8DE3-094F88082FB4}" srcOrd="0" destOrd="0" presId="urn:microsoft.com/office/officeart/2005/8/layout/process4"/>
    <dgm:cxn modelId="{CBE860FC-2D54-4ADD-85F5-A070D30DA69C}" type="presParOf" srcId="{086CF65B-2BFD-42F1-AC20-3A03549887A7}" destId="{F802B268-6CA8-44B9-A0CC-12D44C1C10A9}" srcOrd="1" destOrd="0" presId="urn:microsoft.com/office/officeart/2005/8/layout/process4"/>
    <dgm:cxn modelId="{9A17C46C-555A-43E2-97E8-C137D4E487E3}" type="presParOf" srcId="{086CF65B-2BFD-42F1-AC20-3A03549887A7}" destId="{35C39AC1-7B7B-45D7-94E5-1E0D7583500A}" srcOrd="2" destOrd="0" presId="urn:microsoft.com/office/officeart/2005/8/layout/process4"/>
    <dgm:cxn modelId="{A5FC2E6D-33A4-4B96-9D5A-FAB14915A808}" type="presParOf" srcId="{35C39AC1-7B7B-45D7-94E5-1E0D7583500A}" destId="{60E70AC7-CF54-4175-A86D-C934CDDAC36F}" srcOrd="0" destOrd="0" presId="urn:microsoft.com/office/officeart/2005/8/layout/process4"/>
    <dgm:cxn modelId="{F8594197-2CBE-44E8-8CB2-171E2A099CBA}" type="presParOf" srcId="{7433E4DE-43BE-470B-AE2B-3A37D59FC56A}" destId="{16EDD370-2289-4E39-A686-0EF1C383E47D}" srcOrd="5" destOrd="0" presId="urn:microsoft.com/office/officeart/2005/8/layout/process4"/>
    <dgm:cxn modelId="{C26947E3-EEBC-4095-AF64-716FE3FE73AB}" type="presParOf" srcId="{7433E4DE-43BE-470B-AE2B-3A37D59FC56A}" destId="{52195D43-AB62-472C-8EBD-161447124694}" srcOrd="6" destOrd="0" presId="urn:microsoft.com/office/officeart/2005/8/layout/process4"/>
    <dgm:cxn modelId="{92F08429-540B-41A6-A32F-F28021D864BA}" type="presParOf" srcId="{52195D43-AB62-472C-8EBD-161447124694}" destId="{62AA1018-7FF4-46BA-B06D-804FB247CE44}" srcOrd="0" destOrd="0" presId="urn:microsoft.com/office/officeart/2005/8/layout/process4"/>
    <dgm:cxn modelId="{DDCCCC7A-E55F-4A45-8350-BE4286093CE5}" type="presParOf" srcId="{52195D43-AB62-472C-8EBD-161447124694}" destId="{535140A6-5CB5-4793-9248-72DF8BC4EF66}" srcOrd="1" destOrd="0" presId="urn:microsoft.com/office/officeart/2005/8/layout/process4"/>
    <dgm:cxn modelId="{F7C70A18-697D-49C7-B248-DADD604F244E}" type="presParOf" srcId="{52195D43-AB62-472C-8EBD-161447124694}" destId="{FDB5DD04-14EC-4B0B-A783-C22DEEB495A3}" srcOrd="2" destOrd="0" presId="urn:microsoft.com/office/officeart/2005/8/layout/process4"/>
    <dgm:cxn modelId="{EDE407C6-5487-4A4F-9618-85A6C9365C71}" type="presParOf" srcId="{FDB5DD04-14EC-4B0B-A783-C22DEEB495A3}" destId="{E89AA9B5-A836-4151-B21A-14A6199AE9AE}" srcOrd="0" destOrd="0" presId="urn:microsoft.com/office/officeart/2005/8/layout/process4"/>
    <dgm:cxn modelId="{1E4F5AB2-8897-4286-BD76-EF915B76EEDF}" type="presParOf" srcId="{7433E4DE-43BE-470B-AE2B-3A37D59FC56A}" destId="{0FC513D4-D1D7-40A0-B30B-B037C84A4D4C}" srcOrd="7" destOrd="0" presId="urn:microsoft.com/office/officeart/2005/8/layout/process4"/>
    <dgm:cxn modelId="{B69F4C6E-DACB-4F3F-9F5F-2E9885468FE7}" type="presParOf" srcId="{7433E4DE-43BE-470B-AE2B-3A37D59FC56A}" destId="{8FDECFBB-B771-496C-A255-82CD9672ADFF}" srcOrd="8" destOrd="0" presId="urn:microsoft.com/office/officeart/2005/8/layout/process4"/>
    <dgm:cxn modelId="{0FFAAF1C-CC2B-461E-AEED-DD79E1CDAE10}" type="presParOf" srcId="{8FDECFBB-B771-496C-A255-82CD9672ADFF}" destId="{4CC15651-8505-45DB-9A2E-2D62171FAF15}" srcOrd="0" destOrd="0" presId="urn:microsoft.com/office/officeart/2005/8/layout/process4"/>
    <dgm:cxn modelId="{7D084F0C-8CD7-4799-AAA1-4CB91E74D043}" type="presParOf" srcId="{8FDECFBB-B771-496C-A255-82CD9672ADFF}" destId="{98EB9F85-DB71-4ECA-9370-AFBC9C2E8702}" srcOrd="1" destOrd="0" presId="urn:microsoft.com/office/officeart/2005/8/layout/process4"/>
    <dgm:cxn modelId="{ACE7BCA3-844E-4FD8-97F3-371A88D2FBFB}" type="presParOf" srcId="{8FDECFBB-B771-496C-A255-82CD9672ADFF}" destId="{7572D33D-901D-441C-B604-171C881B1CD0}" srcOrd="2" destOrd="0" presId="urn:microsoft.com/office/officeart/2005/8/layout/process4"/>
    <dgm:cxn modelId="{542ADC2A-0D52-4726-A327-2D9855EBFD66}" type="presParOf" srcId="{7572D33D-901D-441C-B604-171C881B1CD0}" destId="{60959DA6-E363-4813-A7E4-AA2486EDA9C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1D50EF9-FB06-41D2-A81E-0F93D962C8EC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D3AC28A-5FE2-46FE-95E6-61CEE653C016}">
      <dgm:prSet phldrT="[Text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Advantages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FA8E83-EC49-4C8A-83F6-061A31FBBD7C}" type="parTrans" cxnId="{18292E26-6E45-45A6-9CBB-EFDEDBA0834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5A95449-FC5F-4BF9-8511-6D11FCB4B5EE}" type="sibTrans" cxnId="{18292E26-6E45-45A6-9CBB-EFDEDBA08342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D944389-9F01-4357-878F-22E1E5C25161}">
      <dgm:prSet phldrT="[Text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Disadvantages</a:t>
          </a:r>
          <a:endParaRPr lang="en-US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CB0AE8-CDF3-4337-94D0-B710431EDA12}" type="parTrans" cxnId="{CC679548-3E88-40AE-B7CC-CA5A3986D4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B8C4FB11-8B6E-44ED-902F-8FCBB0619A67}" type="sibTrans" cxnId="{CC679548-3E88-40AE-B7CC-CA5A3986D4F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B931267-A802-4419-B7D2-A1BE4E7C9AD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Greater knowledge and expertise</a:t>
          </a:r>
        </a:p>
      </dgm:t>
    </dgm:pt>
    <dgm:pt modelId="{B7B08194-FE41-48DC-9640-5EEF12935716}" type="parTrans" cxnId="{C01795DD-7770-48B1-B944-EB7BED024DB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FDF081B-BE14-450B-BAA0-E2B430F273C5}" type="sibTrans" cxnId="{C01795DD-7770-48B1-B944-EB7BED024DB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B2EAE5-ABD1-47C0-8CEC-64179FAEC3A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Wider range of values and perspectives</a:t>
          </a:r>
        </a:p>
      </dgm:t>
    </dgm:pt>
    <dgm:pt modelId="{5FB3F0F2-2926-40E3-BB18-FF697EB11566}" type="parTrans" cxnId="{32E2F138-D500-4D14-84E4-0649543D09B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6711CD4-B7ED-4C0F-84AD-633E9AEA5B3C}" type="sibTrans" cxnId="{32E2F138-D500-4D14-84E4-0649543D09B3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A17DDCE-F7BF-4A7F-9AB2-D8D67F6D6BE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Greater employee commitment to implementation of the idea</a:t>
          </a:r>
        </a:p>
      </dgm:t>
    </dgm:pt>
    <dgm:pt modelId="{2B2A035D-B18B-46B5-9E64-0F10977E0277}" type="parTrans" cxnId="{333AC5C3-2AF4-40DA-A942-17A5478B08A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6E3DC1F-DD5E-425D-B60E-1C72119E53CD}" type="sibTrans" cxnId="{333AC5C3-2AF4-40DA-A942-17A5478B08A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005D245-A839-4A8B-A310-A541966CBE5D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More likely to surface obstacles</a:t>
          </a:r>
        </a:p>
      </dgm:t>
    </dgm:pt>
    <dgm:pt modelId="{73122530-FFA5-48E8-ADBE-F1300AF9CFD5}" type="parTrans" cxnId="{844E9C96-5779-46E4-91BF-579697FD8BC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509E16B-C368-40A9-97FC-96113D824E71}" type="sibTrans" cxnId="{844E9C96-5779-46E4-91BF-579697FD8BC5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AF760E3-5A69-4592-9F02-FF4AB165B920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Enhances employees’ skills and abilities</a:t>
          </a:r>
        </a:p>
      </dgm:t>
    </dgm:pt>
    <dgm:pt modelId="{9DFFF9FB-8008-4470-97C8-8306713CB47B}" type="parTrans" cxnId="{4DEF4C93-D885-4BCE-88E7-FECB2DB487D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02619BC-74DC-456C-B67D-FB75D7195534}" type="sibTrans" cxnId="{4DEF4C93-D885-4BCE-88E7-FECB2DB487D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7068FE7-97C5-43CC-A7A2-7C26AD1DEF4E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Takes more time</a:t>
          </a:r>
        </a:p>
      </dgm:t>
    </dgm:pt>
    <dgm:pt modelId="{DCD57927-66E8-4729-B2A0-A432AC2F4E21}" type="parTrans" cxnId="{A229883A-4F2E-4921-B369-C003ACD8280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9240F65-15BF-42B8-9C03-0CD9732A048C}" type="sibTrans" cxnId="{A229883A-4F2E-4921-B369-C003ACD8280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AEA6242-3315-4510-BC61-05F26C30D293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Will result in lower quality decision if team does not have appropriate expertise</a:t>
          </a:r>
        </a:p>
      </dgm:t>
    </dgm:pt>
    <dgm:pt modelId="{D786399B-7A5A-46D7-A7A3-A85BE7F64A57}" type="parTrans" cxnId="{170040DF-FAE9-44F0-8200-60C047A70C1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1714B0B-8541-49F7-AAB4-97E257BC0331}" type="sibTrans" cxnId="{170040DF-FAE9-44F0-8200-60C047A70C16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B8455D2-8C52-4746-B52F-C231A17B1489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Some may over-contribute, others may fail to contribute</a:t>
          </a:r>
        </a:p>
      </dgm:t>
    </dgm:pt>
    <dgm:pt modelId="{28F0CA52-CC2B-47DC-9B3E-3B8E92794B1E}" type="parTrans" cxnId="{FCA398A5-146C-4284-BC7E-7DCC05B5661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0DA23DD-B687-4020-9CFF-62185D3C6B79}" type="sibTrans" cxnId="{FCA398A5-146C-4284-BC7E-7DCC05B56610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A17108D-7B2F-4740-85F2-9E2F55D899BF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 members may become too concerned with gaining consensus</a:t>
          </a:r>
        </a:p>
      </dgm:t>
    </dgm:pt>
    <dgm:pt modelId="{4C7DA45F-6730-4BC3-AD2A-AEC0648A116D}" type="parTrans" cxnId="{09BDED46-D056-4D67-B29C-C1FEF16388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77F0D6F-87A8-404E-B517-236A2872ECF5}" type="sibTrans" cxnId="{09BDED46-D056-4D67-B29C-C1FEF163880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6B762C5-3F5D-4D92-BC5F-14BD86A27EBA}" type="pres">
      <dgm:prSet presAssocID="{41D50EF9-FB06-41D2-A81E-0F93D962C8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D37928-F75A-41DF-84CA-28D4D573AF5D}" type="pres">
      <dgm:prSet presAssocID="{DD3AC28A-5FE2-46FE-95E6-61CEE653C016}" presName="composite" presStyleCnt="0"/>
      <dgm:spPr/>
    </dgm:pt>
    <dgm:pt modelId="{A4CC580A-FA9A-401E-B0EF-4BFD0AF4B19E}" type="pres">
      <dgm:prSet presAssocID="{DD3AC28A-5FE2-46FE-95E6-61CEE653C01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E09A9C-BB17-41CE-9A9F-ED94972958B9}" type="pres">
      <dgm:prSet presAssocID="{DD3AC28A-5FE2-46FE-95E6-61CEE653C01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14344F-8E0F-422B-A6A4-C3C6535C3763}" type="pres">
      <dgm:prSet presAssocID="{25A95449-FC5F-4BF9-8511-6D11FCB4B5EE}" presName="space" presStyleCnt="0"/>
      <dgm:spPr/>
    </dgm:pt>
    <dgm:pt modelId="{440BD615-2921-428A-8283-130E41FB69FC}" type="pres">
      <dgm:prSet presAssocID="{9D944389-9F01-4357-878F-22E1E5C25161}" presName="composite" presStyleCnt="0"/>
      <dgm:spPr/>
    </dgm:pt>
    <dgm:pt modelId="{1B4A088A-9154-4E36-BAFF-C6D96BAAEE41}" type="pres">
      <dgm:prSet presAssocID="{9D944389-9F01-4357-878F-22E1E5C2516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0E34EC-D9E9-4591-A191-ADE0AF2653CE}" type="pres">
      <dgm:prSet presAssocID="{9D944389-9F01-4357-878F-22E1E5C2516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AFA4C9-5886-499D-8C8C-0B4D92F856E5}" type="presOf" srcId="{DD3AC28A-5FE2-46FE-95E6-61CEE653C016}" destId="{A4CC580A-FA9A-401E-B0EF-4BFD0AF4B19E}" srcOrd="0" destOrd="0" presId="urn:microsoft.com/office/officeart/2005/8/layout/hList1"/>
    <dgm:cxn modelId="{FCA398A5-146C-4284-BC7E-7DCC05B56610}" srcId="{9D944389-9F01-4357-878F-22E1E5C25161}" destId="{EB8455D2-8C52-4746-B52F-C231A17B1489}" srcOrd="2" destOrd="0" parTransId="{28F0CA52-CC2B-47DC-9B3E-3B8E92794B1E}" sibTransId="{50DA23DD-B687-4020-9CFF-62185D3C6B79}"/>
    <dgm:cxn modelId="{18292E26-6E45-45A6-9CBB-EFDEDBA08342}" srcId="{41D50EF9-FB06-41D2-A81E-0F93D962C8EC}" destId="{DD3AC28A-5FE2-46FE-95E6-61CEE653C016}" srcOrd="0" destOrd="0" parTransId="{4AFA8E83-EC49-4C8A-83F6-061A31FBBD7C}" sibTransId="{25A95449-FC5F-4BF9-8511-6D11FCB4B5EE}"/>
    <dgm:cxn modelId="{092C2694-AAC8-4644-9B70-6BB75FB3DB67}" type="presOf" srcId="{EAEA6242-3315-4510-BC61-05F26C30D293}" destId="{2C0E34EC-D9E9-4591-A191-ADE0AF2653CE}" srcOrd="0" destOrd="1" presId="urn:microsoft.com/office/officeart/2005/8/layout/hList1"/>
    <dgm:cxn modelId="{3F62E18D-1EE5-48FD-A553-68AE2EDD45EF}" type="presOf" srcId="{1A17DDCE-F7BF-4A7F-9AB2-D8D67F6D6BE0}" destId="{96E09A9C-BB17-41CE-9A9F-ED94972958B9}" srcOrd="0" destOrd="2" presId="urn:microsoft.com/office/officeart/2005/8/layout/hList1"/>
    <dgm:cxn modelId="{106B5434-C966-4F92-BF80-DE892D6FD6F7}" type="presOf" srcId="{1AF760E3-5A69-4592-9F02-FF4AB165B920}" destId="{96E09A9C-BB17-41CE-9A9F-ED94972958B9}" srcOrd="0" destOrd="4" presId="urn:microsoft.com/office/officeart/2005/8/layout/hList1"/>
    <dgm:cxn modelId="{333AC5C3-2AF4-40DA-A942-17A5478B08A6}" srcId="{DD3AC28A-5FE2-46FE-95E6-61CEE653C016}" destId="{1A17DDCE-F7BF-4A7F-9AB2-D8D67F6D6BE0}" srcOrd="2" destOrd="0" parTransId="{2B2A035D-B18B-46B5-9E64-0F10977E0277}" sibTransId="{06E3DC1F-DD5E-425D-B60E-1C72119E53CD}"/>
    <dgm:cxn modelId="{CFBACAA9-0DF8-4AC5-9EDF-77AF14640B6A}" type="presOf" srcId="{D7068FE7-97C5-43CC-A7A2-7C26AD1DEF4E}" destId="{2C0E34EC-D9E9-4591-A191-ADE0AF2653CE}" srcOrd="0" destOrd="0" presId="urn:microsoft.com/office/officeart/2005/8/layout/hList1"/>
    <dgm:cxn modelId="{CC679548-3E88-40AE-B7CC-CA5A3986D4F3}" srcId="{41D50EF9-FB06-41D2-A81E-0F93D962C8EC}" destId="{9D944389-9F01-4357-878F-22E1E5C25161}" srcOrd="1" destOrd="0" parTransId="{2CCB0AE8-CDF3-4337-94D0-B710431EDA12}" sibTransId="{B8C4FB11-8B6E-44ED-902F-8FCBB0619A67}"/>
    <dgm:cxn modelId="{09BDED46-D056-4D67-B29C-C1FEF163880C}" srcId="{9D944389-9F01-4357-878F-22E1E5C25161}" destId="{0A17108D-7B2F-4740-85F2-9E2F55D899BF}" srcOrd="3" destOrd="0" parTransId="{4C7DA45F-6730-4BC3-AD2A-AEC0648A116D}" sibTransId="{777F0D6F-87A8-404E-B517-236A2872ECF5}"/>
    <dgm:cxn modelId="{C01795DD-7770-48B1-B944-EB7BED024DB7}" srcId="{DD3AC28A-5FE2-46FE-95E6-61CEE653C016}" destId="{5B931267-A802-4419-B7D2-A1BE4E7C9AD3}" srcOrd="0" destOrd="0" parTransId="{B7B08194-FE41-48DC-9640-5EEF12935716}" sibTransId="{4FDF081B-BE14-450B-BAA0-E2B430F273C5}"/>
    <dgm:cxn modelId="{5A2503DB-FE62-4275-B22E-73B2019EB284}" type="presOf" srcId="{62B2EAE5-ABD1-47C0-8CEC-64179FAEC3A3}" destId="{96E09A9C-BB17-41CE-9A9F-ED94972958B9}" srcOrd="0" destOrd="1" presId="urn:microsoft.com/office/officeart/2005/8/layout/hList1"/>
    <dgm:cxn modelId="{5B2F8E23-2A5B-473F-85D1-2B5F8F517E53}" type="presOf" srcId="{2005D245-A839-4A8B-A310-A541966CBE5D}" destId="{96E09A9C-BB17-41CE-9A9F-ED94972958B9}" srcOrd="0" destOrd="3" presId="urn:microsoft.com/office/officeart/2005/8/layout/hList1"/>
    <dgm:cxn modelId="{A229883A-4F2E-4921-B369-C003ACD8280D}" srcId="{9D944389-9F01-4357-878F-22E1E5C25161}" destId="{D7068FE7-97C5-43CC-A7A2-7C26AD1DEF4E}" srcOrd="0" destOrd="0" parTransId="{DCD57927-66E8-4729-B2A0-A432AC2F4E21}" sibTransId="{C9240F65-15BF-42B8-9C03-0CD9732A048C}"/>
    <dgm:cxn modelId="{4DEF4C93-D885-4BCE-88E7-FECB2DB487D0}" srcId="{DD3AC28A-5FE2-46FE-95E6-61CEE653C016}" destId="{1AF760E3-5A69-4592-9F02-FF4AB165B920}" srcOrd="4" destOrd="0" parTransId="{9DFFF9FB-8008-4470-97C8-8306713CB47B}" sibTransId="{402619BC-74DC-456C-B67D-FB75D7195534}"/>
    <dgm:cxn modelId="{0DC2C0B0-CB58-4833-9A21-0849F50A14A8}" type="presOf" srcId="{0A17108D-7B2F-4740-85F2-9E2F55D899BF}" destId="{2C0E34EC-D9E9-4591-A191-ADE0AF2653CE}" srcOrd="0" destOrd="3" presId="urn:microsoft.com/office/officeart/2005/8/layout/hList1"/>
    <dgm:cxn modelId="{32E2F138-D500-4D14-84E4-0649543D09B3}" srcId="{DD3AC28A-5FE2-46FE-95E6-61CEE653C016}" destId="{62B2EAE5-ABD1-47C0-8CEC-64179FAEC3A3}" srcOrd="1" destOrd="0" parTransId="{5FB3F0F2-2926-40E3-BB18-FF697EB11566}" sibTransId="{66711CD4-B7ED-4C0F-84AD-633E9AEA5B3C}"/>
    <dgm:cxn modelId="{97B2B9D7-39EB-4CBF-9B1F-4AA7AB5C47BB}" type="presOf" srcId="{EB8455D2-8C52-4746-B52F-C231A17B1489}" destId="{2C0E34EC-D9E9-4591-A191-ADE0AF2653CE}" srcOrd="0" destOrd="2" presId="urn:microsoft.com/office/officeart/2005/8/layout/hList1"/>
    <dgm:cxn modelId="{EEA17649-ED50-4DD1-82B9-1AC9DB5F9649}" type="presOf" srcId="{5B931267-A802-4419-B7D2-A1BE4E7C9AD3}" destId="{96E09A9C-BB17-41CE-9A9F-ED94972958B9}" srcOrd="0" destOrd="0" presId="urn:microsoft.com/office/officeart/2005/8/layout/hList1"/>
    <dgm:cxn modelId="{844E9C96-5779-46E4-91BF-579697FD8BC5}" srcId="{DD3AC28A-5FE2-46FE-95E6-61CEE653C016}" destId="{2005D245-A839-4A8B-A310-A541966CBE5D}" srcOrd="3" destOrd="0" parTransId="{73122530-FFA5-48E8-ADBE-F1300AF9CFD5}" sibTransId="{C509E16B-C368-40A9-97FC-96113D824E71}"/>
    <dgm:cxn modelId="{170040DF-FAE9-44F0-8200-60C047A70C16}" srcId="{9D944389-9F01-4357-878F-22E1E5C25161}" destId="{EAEA6242-3315-4510-BC61-05F26C30D293}" srcOrd="1" destOrd="0" parTransId="{D786399B-7A5A-46D7-A7A3-A85BE7F64A57}" sibTransId="{21714B0B-8541-49F7-AAB4-97E257BC0331}"/>
    <dgm:cxn modelId="{69141C7E-82D0-4515-8DFD-A3C151D5EDE6}" type="presOf" srcId="{9D944389-9F01-4357-878F-22E1E5C25161}" destId="{1B4A088A-9154-4E36-BAFF-C6D96BAAEE41}" srcOrd="0" destOrd="0" presId="urn:microsoft.com/office/officeart/2005/8/layout/hList1"/>
    <dgm:cxn modelId="{168B2148-21FB-4BD0-946E-ED212A57B751}" type="presOf" srcId="{41D50EF9-FB06-41D2-A81E-0F93D962C8EC}" destId="{A6B762C5-3F5D-4D92-BC5F-14BD86A27EBA}" srcOrd="0" destOrd="0" presId="urn:microsoft.com/office/officeart/2005/8/layout/hList1"/>
    <dgm:cxn modelId="{58F9B9D1-610D-4877-A71D-86B154834622}" type="presParOf" srcId="{A6B762C5-3F5D-4D92-BC5F-14BD86A27EBA}" destId="{3CD37928-F75A-41DF-84CA-28D4D573AF5D}" srcOrd="0" destOrd="0" presId="urn:microsoft.com/office/officeart/2005/8/layout/hList1"/>
    <dgm:cxn modelId="{5C4F7CF0-103F-4328-9AD3-ACF15C533CF8}" type="presParOf" srcId="{3CD37928-F75A-41DF-84CA-28D4D573AF5D}" destId="{A4CC580A-FA9A-401E-B0EF-4BFD0AF4B19E}" srcOrd="0" destOrd="0" presId="urn:microsoft.com/office/officeart/2005/8/layout/hList1"/>
    <dgm:cxn modelId="{658735CA-41C1-4EF4-A934-337E23BDFAD6}" type="presParOf" srcId="{3CD37928-F75A-41DF-84CA-28D4D573AF5D}" destId="{96E09A9C-BB17-41CE-9A9F-ED94972958B9}" srcOrd="1" destOrd="0" presId="urn:microsoft.com/office/officeart/2005/8/layout/hList1"/>
    <dgm:cxn modelId="{869F6710-1FA6-403F-B097-E48B5EA0D3B3}" type="presParOf" srcId="{A6B762C5-3F5D-4D92-BC5F-14BD86A27EBA}" destId="{8C14344F-8E0F-422B-A6A4-C3C6535C3763}" srcOrd="1" destOrd="0" presId="urn:microsoft.com/office/officeart/2005/8/layout/hList1"/>
    <dgm:cxn modelId="{429CD9B9-1DC5-46A9-8A2B-0DEF92F65697}" type="presParOf" srcId="{A6B762C5-3F5D-4D92-BC5F-14BD86A27EBA}" destId="{440BD615-2921-428A-8283-130E41FB69FC}" srcOrd="2" destOrd="0" presId="urn:microsoft.com/office/officeart/2005/8/layout/hList1"/>
    <dgm:cxn modelId="{030FCFA8-D88B-47B7-B4CF-D75D63D729DD}" type="presParOf" srcId="{440BD615-2921-428A-8283-130E41FB69FC}" destId="{1B4A088A-9154-4E36-BAFF-C6D96BAAEE41}" srcOrd="0" destOrd="0" presId="urn:microsoft.com/office/officeart/2005/8/layout/hList1"/>
    <dgm:cxn modelId="{2E7BBCD3-AE8B-47C2-8C73-730917EF9C6E}" type="presParOf" srcId="{440BD615-2921-428A-8283-130E41FB69FC}" destId="{2C0E34EC-D9E9-4591-A191-ADE0AF2653C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8" loCatId="relationship" qsTypeId="urn:microsoft.com/office/officeart/2005/8/quickstyle/simple1#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Communicator</a:t>
          </a: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Challenger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C2B6C84F-C95E-4B3B-91A3-9CED2CC554CE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Collaborator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764C11-9E1E-4A6F-A407-171537EFA0CC}" type="parTrans" cxnId="{740BBD6B-1AA7-48F6-8F13-8337871FB13E}">
      <dgm:prSet/>
      <dgm:spPr/>
      <dgm:t>
        <a:bodyPr/>
        <a:lstStyle/>
        <a:p>
          <a:endParaRPr lang="en-US"/>
        </a:p>
      </dgm:t>
    </dgm:pt>
    <dgm:pt modelId="{5DF26B5A-9C1E-4D4C-8C74-65CC0E59D470}" type="sibTrans" cxnId="{740BBD6B-1AA7-48F6-8F13-8337871FB13E}">
      <dgm:prSet/>
      <dgm:spPr/>
      <dgm:t>
        <a:bodyPr/>
        <a:lstStyle/>
        <a:p>
          <a:endParaRPr lang="en-US"/>
        </a:p>
      </dgm:t>
    </dgm:pt>
    <dgm:pt modelId="{DDE83C36-AD3D-47B2-B098-2D719DAC27B5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Contributor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2FD6E3-B438-4F07-87AD-9F25100AFCB2}" type="parTrans" cxnId="{8FA3B3DE-FF64-475B-884A-DFABE4B62602}">
      <dgm:prSet/>
      <dgm:spPr/>
      <dgm:t>
        <a:bodyPr/>
        <a:lstStyle/>
        <a:p>
          <a:endParaRPr lang="en-US"/>
        </a:p>
      </dgm:t>
    </dgm:pt>
    <dgm:pt modelId="{9AC351FF-B312-456A-A941-682BCBD054E1}" type="sibTrans" cxnId="{8FA3B3DE-FF64-475B-884A-DFABE4B62602}">
      <dgm:prSet/>
      <dgm:spPr/>
      <dgm:t>
        <a:bodyPr/>
        <a:lstStyle/>
        <a:p>
          <a:endParaRPr lang="en-US"/>
        </a:p>
      </dgm:t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 custScaleX="119363" custScaleY="105066" custLinFactNeighborX="-1181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 custScaleX="109832" custScaleY="105066" custLinFactNeighborX="435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 custScaleX="109686" custScaleY="112173" custLinFactNeighborX="3183" custLinFactNeighborY="8676">
        <dgm:presLayoutVars>
          <dgm:chMax val="1"/>
          <dgm:bulletEnabled val="1"/>
        </dgm:presLayoutVars>
      </dgm:prSet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 custScaleX="120196" custScaleY="111599" custLinFactNeighborX="-10925" custLinFactNeighborY="8753">
        <dgm:presLayoutVars>
          <dgm:chMax val="1"/>
          <dgm:bulletEnabled val="1"/>
        </dgm:presLayoutVars>
      </dgm:prSet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CF11F73F-4F73-4979-BA7D-E1E789D529DA}" type="presOf" srcId="{C2B6C84F-C95E-4B3B-91A3-9CED2CC554CE}" destId="{FF760E78-20FD-426B-867D-6BB645576465}" srcOrd="0" destOrd="0" presId="urn:microsoft.com/office/officeart/2005/8/layout/cycle4#8"/>
    <dgm:cxn modelId="{CEB61600-F50C-4D83-934F-285609A1E566}" type="presOf" srcId="{36D5B728-C24D-45AC-BEA1-47D9F210812C}" destId="{7882F65E-30BB-44AC-8827-99ED841FAA06}" srcOrd="0" destOrd="0" presId="urn:microsoft.com/office/officeart/2005/8/layout/cycle4#8"/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2AE032A9-26EC-4EA9-8E25-58DEC8F63509}" type="presOf" srcId="{4A4BE353-60B1-49E6-8EE5-5D67271AE5BD}" destId="{C29B62B4-63A4-45B9-B86B-68274CB54940}" srcOrd="0" destOrd="0" presId="urn:microsoft.com/office/officeart/2005/8/layout/cycle4#8"/>
    <dgm:cxn modelId="{AB6C6980-7887-4B8B-A9D5-361716678C2C}" type="presOf" srcId="{8560AF3C-7407-4C8A-9A62-123CE678F4E4}" destId="{3003539B-62B8-451C-94AD-A430E068CCA8}" srcOrd="0" destOrd="0" presId="urn:microsoft.com/office/officeart/2005/8/layout/cycle4#8"/>
    <dgm:cxn modelId="{C4F22B76-6457-4644-86BC-E8981934563B}" type="presOf" srcId="{DDE83C36-AD3D-47B2-B098-2D719DAC27B5}" destId="{BA9ED94A-E6CF-4BC3-AB8E-E148409D19A3}" srcOrd="0" destOrd="0" presId="urn:microsoft.com/office/officeart/2005/8/layout/cycle4#8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740BBD6B-1AA7-48F6-8F13-8337871FB13E}" srcId="{36D5B728-C24D-45AC-BEA1-47D9F210812C}" destId="{C2B6C84F-C95E-4B3B-91A3-9CED2CC554CE}" srcOrd="2" destOrd="0" parTransId="{C9764C11-9E1E-4A6F-A407-171537EFA0CC}" sibTransId="{5DF26B5A-9C1E-4D4C-8C74-65CC0E59D470}"/>
    <dgm:cxn modelId="{8FA3B3DE-FF64-475B-884A-DFABE4B62602}" srcId="{36D5B728-C24D-45AC-BEA1-47D9F210812C}" destId="{DDE83C36-AD3D-47B2-B098-2D719DAC27B5}" srcOrd="3" destOrd="0" parTransId="{272FD6E3-B438-4F07-87AD-9F25100AFCB2}" sibTransId="{9AC351FF-B312-456A-A941-682BCBD054E1}"/>
    <dgm:cxn modelId="{4E8768B3-5345-44BE-B2E9-3CBCEED7EAC1}" type="presParOf" srcId="{7882F65E-30BB-44AC-8827-99ED841FAA06}" destId="{BFB32EF0-DDAE-491D-9286-1C449664366F}" srcOrd="0" destOrd="0" presId="urn:microsoft.com/office/officeart/2005/8/layout/cycle4#8"/>
    <dgm:cxn modelId="{123B1932-940A-4C1A-89E9-B5FC08591F98}" type="presParOf" srcId="{BFB32EF0-DDAE-491D-9286-1C449664366F}" destId="{62FD9F89-F4EC-4DA5-A1DB-3C3A32D331F2}" srcOrd="0" destOrd="0" presId="urn:microsoft.com/office/officeart/2005/8/layout/cycle4#8"/>
    <dgm:cxn modelId="{82F5EAFD-D87C-45D3-A098-A1087D8991B5}" type="presParOf" srcId="{7882F65E-30BB-44AC-8827-99ED841FAA06}" destId="{7D427303-D543-47CA-B6C6-5B24BCA5A693}" srcOrd="1" destOrd="0" presId="urn:microsoft.com/office/officeart/2005/8/layout/cycle4#8"/>
    <dgm:cxn modelId="{0262CE66-D505-4BE5-B97B-EC6F4E47BA80}" type="presParOf" srcId="{7D427303-D543-47CA-B6C6-5B24BCA5A693}" destId="{C29B62B4-63A4-45B9-B86B-68274CB54940}" srcOrd="0" destOrd="0" presId="urn:microsoft.com/office/officeart/2005/8/layout/cycle4#8"/>
    <dgm:cxn modelId="{5F88450D-8E1A-4399-87CA-802025529A1B}" type="presParOf" srcId="{7D427303-D543-47CA-B6C6-5B24BCA5A693}" destId="{3003539B-62B8-451C-94AD-A430E068CCA8}" srcOrd="1" destOrd="0" presId="urn:microsoft.com/office/officeart/2005/8/layout/cycle4#8"/>
    <dgm:cxn modelId="{8154056C-A803-48D5-A92E-0EEA4F6EAD22}" type="presParOf" srcId="{7D427303-D543-47CA-B6C6-5B24BCA5A693}" destId="{FF760E78-20FD-426B-867D-6BB645576465}" srcOrd="2" destOrd="0" presId="urn:microsoft.com/office/officeart/2005/8/layout/cycle4#8"/>
    <dgm:cxn modelId="{6F00FE86-26DF-4D93-9C34-ECE605C9D022}" type="presParOf" srcId="{7D427303-D543-47CA-B6C6-5B24BCA5A693}" destId="{BA9ED94A-E6CF-4BC3-AB8E-E148409D19A3}" srcOrd="3" destOrd="0" presId="urn:microsoft.com/office/officeart/2005/8/layout/cycle4#8"/>
    <dgm:cxn modelId="{88CFF722-AC0B-46C9-85FB-D65B1EEC046B}" type="presParOf" srcId="{7D427303-D543-47CA-B6C6-5B24BCA5A693}" destId="{CFBA2EC3-4C29-45FE-AAD2-61C867FAC342}" srcOrd="4" destOrd="0" presId="urn:microsoft.com/office/officeart/2005/8/layout/cycle4#8"/>
    <dgm:cxn modelId="{2C8DF725-E479-421B-9C81-852624805392}" type="presParOf" srcId="{7882F65E-30BB-44AC-8827-99ED841FAA06}" destId="{65C6CEE7-2B7F-4E58-98BF-D81AF230C446}" srcOrd="2" destOrd="0" presId="urn:microsoft.com/office/officeart/2005/8/layout/cycle4#8"/>
    <dgm:cxn modelId="{703F1647-E8CD-4848-A33D-C1B7FBED7B25}" type="presParOf" srcId="{7882F65E-30BB-44AC-8827-99ED841FAA06}" destId="{14A6F32F-20DC-4270-BF5E-379027473E39}" srcOrd="3" destOrd="0" presId="urn:microsoft.com/office/officeart/2005/8/layout/cycle4#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E6F01D0-92CD-4B55-A870-E3D55EA83CE1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43E239F-0E28-4577-873F-4539DBF1B4B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F1D3DC-3AED-43EF-AB28-DD0FB3F36A2A}" type="parTrans" cxnId="{7FDBFB52-0A40-49F5-95BF-19AD980B817D}">
      <dgm:prSet/>
      <dgm:spPr/>
      <dgm:t>
        <a:bodyPr/>
        <a:lstStyle/>
        <a:p>
          <a:endParaRPr lang="en-US"/>
        </a:p>
      </dgm:t>
    </dgm:pt>
    <dgm:pt modelId="{09650C45-4E49-4261-8A62-0B055FCBD832}" type="sibTrans" cxnId="{7FDBFB52-0A40-49F5-95BF-19AD980B817D}">
      <dgm:prSet/>
      <dgm:spPr/>
      <dgm:t>
        <a:bodyPr/>
        <a:lstStyle/>
        <a:p>
          <a:endParaRPr lang="en-US"/>
        </a:p>
      </dgm:t>
    </dgm:pt>
    <dgm:pt modelId="{7ABFA63A-14EE-42A4-ABBF-A0E4C8C82B24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Prepare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for the meeting by setting objectives, selecting participants, selecting the time and place and  setting an agenda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5BA788-2F2E-4B97-B0D8-017E34512A14}" type="parTrans" cxnId="{399D4E8F-4FE2-4967-812D-F94C6AF1606C}">
      <dgm:prSet/>
      <dgm:spPr/>
      <dgm:t>
        <a:bodyPr/>
        <a:lstStyle/>
        <a:p>
          <a:endParaRPr lang="en-US"/>
        </a:p>
      </dgm:t>
    </dgm:pt>
    <dgm:pt modelId="{1FB37382-8E39-476A-8B2D-11AAB5EB338B}" type="sibTrans" cxnId="{399D4E8F-4FE2-4967-812D-F94C6AF1606C}">
      <dgm:prSet/>
      <dgm:spPr/>
      <dgm:t>
        <a:bodyPr/>
        <a:lstStyle/>
        <a:p>
          <a:endParaRPr lang="en-US"/>
        </a:p>
      </dgm:t>
    </dgm:pt>
    <dgm:pt modelId="{FE3F592A-9E24-4378-BE25-A0534CA88BF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9764B8-D333-4991-91EA-02825C3DF983}" type="parTrans" cxnId="{8C1FE279-DDA7-4A90-A1CB-8F4650F10938}">
      <dgm:prSet/>
      <dgm:spPr/>
      <dgm:t>
        <a:bodyPr/>
        <a:lstStyle/>
        <a:p>
          <a:endParaRPr lang="en-US"/>
        </a:p>
      </dgm:t>
    </dgm:pt>
    <dgm:pt modelId="{1503F5D5-FEA5-45C1-B481-9A34BE442554}" type="sibTrans" cxnId="{8C1FE279-DDA7-4A90-A1CB-8F4650F10938}">
      <dgm:prSet/>
      <dgm:spPr/>
      <dgm:t>
        <a:bodyPr/>
        <a:lstStyle/>
        <a:p>
          <a:endParaRPr lang="en-US"/>
        </a:p>
      </dgm:t>
    </dgm:pt>
    <dgm:pt modelId="{8C1B05C8-589B-4025-900D-F374F6A2C6D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 </a:t>
          </a:r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Running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the meeting, start on time, have someone take minutes, review the agenda, make sure participants know each other, follow agenda, minimize interruptions, encourage participation, restate decisions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CFC3C4-C346-4393-9F1E-46B50849ADD6}" type="parTrans" cxnId="{2AC6EBAA-F780-4B36-BCCF-74257EDCF9D3}">
      <dgm:prSet/>
      <dgm:spPr/>
      <dgm:t>
        <a:bodyPr/>
        <a:lstStyle/>
        <a:p>
          <a:endParaRPr lang="en-US"/>
        </a:p>
      </dgm:t>
    </dgm:pt>
    <dgm:pt modelId="{E3B184BD-51F5-4770-AA99-87A46313B55C}" type="sibTrans" cxnId="{2AC6EBAA-F780-4B36-BCCF-74257EDCF9D3}">
      <dgm:prSet/>
      <dgm:spPr/>
      <dgm:t>
        <a:bodyPr/>
        <a:lstStyle/>
        <a:p>
          <a:endParaRPr lang="en-US"/>
        </a:p>
      </dgm:t>
    </dgm:pt>
    <dgm:pt modelId="{5C69D912-D906-4CE4-AE9F-04EFB2814666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3AFEBE-3E4D-4AF3-84D2-B037A57471ED}" type="parTrans" cxnId="{D167091C-095C-475D-9B95-32F603296FCB}">
      <dgm:prSet/>
      <dgm:spPr/>
      <dgm:t>
        <a:bodyPr/>
        <a:lstStyle/>
        <a:p>
          <a:endParaRPr lang="en-US"/>
        </a:p>
      </dgm:t>
    </dgm:pt>
    <dgm:pt modelId="{29F17668-E34F-41E3-BA19-76381F5A3C52}" type="sibTrans" cxnId="{D167091C-095C-475D-9B95-32F603296FCB}">
      <dgm:prSet/>
      <dgm:spPr/>
      <dgm:t>
        <a:bodyPr/>
        <a:lstStyle/>
        <a:p>
          <a:endParaRPr lang="en-US"/>
        </a:p>
      </dgm:t>
    </dgm:pt>
    <dgm:pt modelId="{35A70247-FDC6-4ED3-B9B1-60A46B8A9EA8}">
      <dgm:prSet phldrT="[Text]"/>
      <dgm:spPr/>
      <dgm:t>
        <a:bodyPr/>
        <a:lstStyle/>
        <a:p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Follow up </a:t>
          </a:r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by distributing minutes and checking on progress for any assignments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3B9FFA-BB77-4B54-AF26-D5AD49B75C8C}" type="parTrans" cxnId="{6DF6697C-A277-48D2-8260-A059E03BED22}">
      <dgm:prSet/>
      <dgm:spPr/>
      <dgm:t>
        <a:bodyPr/>
        <a:lstStyle/>
        <a:p>
          <a:endParaRPr lang="en-US"/>
        </a:p>
      </dgm:t>
    </dgm:pt>
    <dgm:pt modelId="{34C3CF83-A340-43F6-A15B-0AA5EDC3BC5C}" type="sibTrans" cxnId="{6DF6697C-A277-48D2-8260-A059E03BED22}">
      <dgm:prSet/>
      <dgm:spPr/>
      <dgm:t>
        <a:bodyPr/>
        <a:lstStyle/>
        <a:p>
          <a:endParaRPr lang="en-US"/>
        </a:p>
      </dgm:t>
    </dgm:pt>
    <dgm:pt modelId="{5FD1C26D-56DC-40E4-8B36-241AD004A230}" type="pres">
      <dgm:prSet presAssocID="{BE6F01D0-92CD-4B55-A870-E3D55EA83CE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5A1A25-FB3A-41F2-8016-D471E181D29F}" type="pres">
      <dgm:prSet presAssocID="{F43E239F-0E28-4577-873F-4539DBF1B4B1}" presName="composite" presStyleCnt="0"/>
      <dgm:spPr/>
    </dgm:pt>
    <dgm:pt modelId="{80466490-E484-423C-AD2F-2D66389517D4}" type="pres">
      <dgm:prSet presAssocID="{F43E239F-0E28-4577-873F-4539DBF1B4B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B1E09-E6E7-43C3-A947-64A89089AAD9}" type="pres">
      <dgm:prSet presAssocID="{F43E239F-0E28-4577-873F-4539DBF1B4B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ACE68C-D62D-4EA8-93E7-A3B5AC0BF928}" type="pres">
      <dgm:prSet presAssocID="{09650C45-4E49-4261-8A62-0B055FCBD832}" presName="sp" presStyleCnt="0"/>
      <dgm:spPr/>
    </dgm:pt>
    <dgm:pt modelId="{C2262A02-7681-4934-A515-4C7729709D66}" type="pres">
      <dgm:prSet presAssocID="{FE3F592A-9E24-4378-BE25-A0534CA88BF5}" presName="composite" presStyleCnt="0"/>
      <dgm:spPr/>
    </dgm:pt>
    <dgm:pt modelId="{26C3D40C-AFB8-4D8B-93FF-C7BD893FE948}" type="pres">
      <dgm:prSet presAssocID="{FE3F592A-9E24-4378-BE25-A0534CA88BF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137A93-986B-4B11-B1AD-21209D7A0605}" type="pres">
      <dgm:prSet presAssocID="{FE3F592A-9E24-4378-BE25-A0534CA88BF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D14EF1-133D-44EA-B415-39CF6D9CEC5A}" type="pres">
      <dgm:prSet presAssocID="{1503F5D5-FEA5-45C1-B481-9A34BE442554}" presName="sp" presStyleCnt="0"/>
      <dgm:spPr/>
    </dgm:pt>
    <dgm:pt modelId="{E82677FF-F8E5-4E63-B05F-661DCE6CAC9D}" type="pres">
      <dgm:prSet presAssocID="{5C69D912-D906-4CE4-AE9F-04EFB2814666}" presName="composite" presStyleCnt="0"/>
      <dgm:spPr/>
    </dgm:pt>
    <dgm:pt modelId="{F035C8BC-6739-4757-8EF4-0BBDBE9E6B8E}" type="pres">
      <dgm:prSet presAssocID="{5C69D912-D906-4CE4-AE9F-04EFB281466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92E078-919D-48AB-9284-F74BD71A525C}" type="pres">
      <dgm:prSet presAssocID="{5C69D912-D906-4CE4-AE9F-04EFB281466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0CFE34-AE18-4DAF-B147-F99389DC92E2}" type="presOf" srcId="{35A70247-FDC6-4ED3-B9B1-60A46B8A9EA8}" destId="{D292E078-919D-48AB-9284-F74BD71A525C}" srcOrd="0" destOrd="0" presId="urn:microsoft.com/office/officeart/2005/8/layout/chevron2"/>
    <dgm:cxn modelId="{8C1FE279-DDA7-4A90-A1CB-8F4650F10938}" srcId="{BE6F01D0-92CD-4B55-A870-E3D55EA83CE1}" destId="{FE3F592A-9E24-4378-BE25-A0534CA88BF5}" srcOrd="1" destOrd="0" parTransId="{9B9764B8-D333-4991-91EA-02825C3DF983}" sibTransId="{1503F5D5-FEA5-45C1-B481-9A34BE442554}"/>
    <dgm:cxn modelId="{D03A1ACA-14E6-4E2C-B82B-B71660FBF95C}" type="presOf" srcId="{8C1B05C8-589B-4025-900D-F374F6A2C6DE}" destId="{27137A93-986B-4B11-B1AD-21209D7A0605}" srcOrd="0" destOrd="0" presId="urn:microsoft.com/office/officeart/2005/8/layout/chevron2"/>
    <dgm:cxn modelId="{D26218EB-801F-47DC-B6D9-D924360B874B}" type="presOf" srcId="{5C69D912-D906-4CE4-AE9F-04EFB2814666}" destId="{F035C8BC-6739-4757-8EF4-0BBDBE9E6B8E}" srcOrd="0" destOrd="0" presId="urn:microsoft.com/office/officeart/2005/8/layout/chevron2"/>
    <dgm:cxn modelId="{46759670-384B-4497-9EDA-6F2334B5AEF5}" type="presOf" srcId="{7ABFA63A-14EE-42A4-ABBF-A0E4C8C82B24}" destId="{3C3B1E09-E6E7-43C3-A947-64A89089AAD9}" srcOrd="0" destOrd="0" presId="urn:microsoft.com/office/officeart/2005/8/layout/chevron2"/>
    <dgm:cxn modelId="{6DF6697C-A277-48D2-8260-A059E03BED22}" srcId="{5C69D912-D906-4CE4-AE9F-04EFB2814666}" destId="{35A70247-FDC6-4ED3-B9B1-60A46B8A9EA8}" srcOrd="0" destOrd="0" parTransId="{713B9FFA-BB77-4B54-AF26-D5AD49B75C8C}" sibTransId="{34C3CF83-A340-43F6-A15B-0AA5EDC3BC5C}"/>
    <dgm:cxn modelId="{2AC6EBAA-F780-4B36-BCCF-74257EDCF9D3}" srcId="{FE3F592A-9E24-4378-BE25-A0534CA88BF5}" destId="{8C1B05C8-589B-4025-900D-F374F6A2C6DE}" srcOrd="0" destOrd="0" parTransId="{55CFC3C4-C346-4393-9F1E-46B50849ADD6}" sibTransId="{E3B184BD-51F5-4770-AA99-87A46313B55C}"/>
    <dgm:cxn modelId="{399D4E8F-4FE2-4967-812D-F94C6AF1606C}" srcId="{F43E239F-0E28-4577-873F-4539DBF1B4B1}" destId="{7ABFA63A-14EE-42A4-ABBF-A0E4C8C82B24}" srcOrd="0" destOrd="0" parTransId="{0D5BA788-2F2E-4B97-B0D8-017E34512A14}" sibTransId="{1FB37382-8E39-476A-8B2D-11AAB5EB338B}"/>
    <dgm:cxn modelId="{136DB976-5039-439A-BA62-DA3E47648574}" type="presOf" srcId="{FE3F592A-9E24-4378-BE25-A0534CA88BF5}" destId="{26C3D40C-AFB8-4D8B-93FF-C7BD893FE948}" srcOrd="0" destOrd="0" presId="urn:microsoft.com/office/officeart/2005/8/layout/chevron2"/>
    <dgm:cxn modelId="{E75575E6-71A7-4EBC-8ADF-F8993BEA5D55}" type="presOf" srcId="{F43E239F-0E28-4577-873F-4539DBF1B4B1}" destId="{80466490-E484-423C-AD2F-2D66389517D4}" srcOrd="0" destOrd="0" presId="urn:microsoft.com/office/officeart/2005/8/layout/chevron2"/>
    <dgm:cxn modelId="{D167091C-095C-475D-9B95-32F603296FCB}" srcId="{BE6F01D0-92CD-4B55-A870-E3D55EA83CE1}" destId="{5C69D912-D906-4CE4-AE9F-04EFB2814666}" srcOrd="2" destOrd="0" parTransId="{053AFEBE-3E4D-4AF3-84D2-B037A57471ED}" sibTransId="{29F17668-E34F-41E3-BA19-76381F5A3C52}"/>
    <dgm:cxn modelId="{3780A9DD-D68F-49EE-8A6A-00CE25113B5C}" type="presOf" srcId="{BE6F01D0-92CD-4B55-A870-E3D55EA83CE1}" destId="{5FD1C26D-56DC-40E4-8B36-241AD004A230}" srcOrd="0" destOrd="0" presId="urn:microsoft.com/office/officeart/2005/8/layout/chevron2"/>
    <dgm:cxn modelId="{7FDBFB52-0A40-49F5-95BF-19AD980B817D}" srcId="{BE6F01D0-92CD-4B55-A870-E3D55EA83CE1}" destId="{F43E239F-0E28-4577-873F-4539DBF1B4B1}" srcOrd="0" destOrd="0" parTransId="{87F1D3DC-3AED-43EF-AB28-DD0FB3F36A2A}" sibTransId="{09650C45-4E49-4261-8A62-0B055FCBD832}"/>
    <dgm:cxn modelId="{1DF04832-4B1F-4219-9DFB-FE96F1032F11}" type="presParOf" srcId="{5FD1C26D-56DC-40E4-8B36-241AD004A230}" destId="{4D5A1A25-FB3A-41F2-8016-D471E181D29F}" srcOrd="0" destOrd="0" presId="urn:microsoft.com/office/officeart/2005/8/layout/chevron2"/>
    <dgm:cxn modelId="{AE956BF9-7303-470D-9C99-2E50F98FA47E}" type="presParOf" srcId="{4D5A1A25-FB3A-41F2-8016-D471E181D29F}" destId="{80466490-E484-423C-AD2F-2D66389517D4}" srcOrd="0" destOrd="0" presId="urn:microsoft.com/office/officeart/2005/8/layout/chevron2"/>
    <dgm:cxn modelId="{1EFC3060-C6E4-465A-B040-7602A2C33F0E}" type="presParOf" srcId="{4D5A1A25-FB3A-41F2-8016-D471E181D29F}" destId="{3C3B1E09-E6E7-43C3-A947-64A89089AAD9}" srcOrd="1" destOrd="0" presId="urn:microsoft.com/office/officeart/2005/8/layout/chevron2"/>
    <dgm:cxn modelId="{E8397BB1-B2B2-420E-933F-D639AFD59316}" type="presParOf" srcId="{5FD1C26D-56DC-40E4-8B36-241AD004A230}" destId="{AAACE68C-D62D-4EA8-93E7-A3B5AC0BF928}" srcOrd="1" destOrd="0" presId="urn:microsoft.com/office/officeart/2005/8/layout/chevron2"/>
    <dgm:cxn modelId="{3FF1C676-426E-4AB6-BBD0-ECD9ED3261A9}" type="presParOf" srcId="{5FD1C26D-56DC-40E4-8B36-241AD004A230}" destId="{C2262A02-7681-4934-A515-4C7729709D66}" srcOrd="2" destOrd="0" presId="urn:microsoft.com/office/officeart/2005/8/layout/chevron2"/>
    <dgm:cxn modelId="{46F3E0A5-E859-4140-BE6B-F4FA51E08C38}" type="presParOf" srcId="{C2262A02-7681-4934-A515-4C7729709D66}" destId="{26C3D40C-AFB8-4D8B-93FF-C7BD893FE948}" srcOrd="0" destOrd="0" presId="urn:microsoft.com/office/officeart/2005/8/layout/chevron2"/>
    <dgm:cxn modelId="{D7F087DB-6056-49F7-A76C-1D3FEB0AD7B7}" type="presParOf" srcId="{C2262A02-7681-4934-A515-4C7729709D66}" destId="{27137A93-986B-4B11-B1AD-21209D7A0605}" srcOrd="1" destOrd="0" presId="urn:microsoft.com/office/officeart/2005/8/layout/chevron2"/>
    <dgm:cxn modelId="{7503F746-A282-46F8-BF2B-EC1C8EE1ADC0}" type="presParOf" srcId="{5FD1C26D-56DC-40E4-8B36-241AD004A230}" destId="{81D14EF1-133D-44EA-B415-39CF6D9CEC5A}" srcOrd="3" destOrd="0" presId="urn:microsoft.com/office/officeart/2005/8/layout/chevron2"/>
    <dgm:cxn modelId="{C370CD57-035B-44BC-B83C-0A457C55B691}" type="presParOf" srcId="{5FD1C26D-56DC-40E4-8B36-241AD004A230}" destId="{E82677FF-F8E5-4E63-B05F-661DCE6CAC9D}" srcOrd="4" destOrd="0" presId="urn:microsoft.com/office/officeart/2005/8/layout/chevron2"/>
    <dgm:cxn modelId="{986224E5-7215-4127-8C64-BB1EAA59EF11}" type="presParOf" srcId="{E82677FF-F8E5-4E63-B05F-661DCE6CAC9D}" destId="{F035C8BC-6739-4757-8EF4-0BBDBE9E6B8E}" srcOrd="0" destOrd="0" presId="urn:microsoft.com/office/officeart/2005/8/layout/chevron2"/>
    <dgm:cxn modelId="{0AC8355D-4CC1-46B3-9231-B6054F061182}" type="presParOf" srcId="{E82677FF-F8E5-4E63-B05F-661DCE6CAC9D}" destId="{D292E078-919D-48AB-9284-F74BD71A525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F57089E-EDBF-4C77-A6A8-F28BDBCA0B28}" type="doc">
      <dgm:prSet loTypeId="urn:microsoft.com/office/officeart/2005/8/layout/hProcess4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D0D1795-EA3F-4CDE-B770-6C661F2EF5CB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Forming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97389-F21E-4DC7-8BD2-C6C296624ABC}" type="parTrans" cxnId="{F48F76D9-DE18-43EC-A3A0-F9A5711AA183}">
      <dgm:prSet/>
      <dgm:spPr/>
      <dgm:t>
        <a:bodyPr/>
        <a:lstStyle/>
        <a:p>
          <a:endParaRPr lang="en-US"/>
        </a:p>
      </dgm:t>
    </dgm:pt>
    <dgm:pt modelId="{80A33618-501F-4E4C-9AF6-B6E1002CFB86}" type="sibTrans" cxnId="{F48F76D9-DE18-43EC-A3A0-F9A5711AA183}">
      <dgm:prSet/>
      <dgm:spPr/>
      <dgm:t>
        <a:bodyPr/>
        <a:lstStyle/>
        <a:p>
          <a:endParaRPr lang="en-US"/>
        </a:p>
      </dgm:t>
    </dgm:pt>
    <dgm:pt modelId="{F0D9459A-29D6-40F2-B2D1-917D63449155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Storming</a:t>
          </a:r>
        </a:p>
      </dgm:t>
    </dgm:pt>
    <dgm:pt modelId="{C616B0D7-7CBA-478C-B543-67CF44F31070}" type="parTrans" cxnId="{DE6AAA64-AE6B-4CBE-BBF3-8E433614FE9A}">
      <dgm:prSet/>
      <dgm:spPr/>
      <dgm:t>
        <a:bodyPr/>
        <a:lstStyle/>
        <a:p>
          <a:endParaRPr lang="en-US"/>
        </a:p>
      </dgm:t>
    </dgm:pt>
    <dgm:pt modelId="{EFCABDBA-9F25-4835-A993-8C0ECD3ABC5A}" type="sibTrans" cxnId="{DE6AAA64-AE6B-4CBE-BBF3-8E433614FE9A}">
      <dgm:prSet/>
      <dgm:spPr/>
      <dgm:t>
        <a:bodyPr/>
        <a:lstStyle/>
        <a:p>
          <a:endParaRPr lang="en-US"/>
        </a:p>
      </dgm:t>
    </dgm:pt>
    <dgm:pt modelId="{DADE54FB-3C12-4B91-A6BC-8F8F48136821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Norming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CEB833-7CC3-4481-8BE6-F5836F2DEBF5}" type="parTrans" cxnId="{0BA5C8CF-34FA-4841-93F9-09B6DEDCA32E}">
      <dgm:prSet/>
      <dgm:spPr/>
      <dgm:t>
        <a:bodyPr/>
        <a:lstStyle/>
        <a:p>
          <a:endParaRPr lang="en-US"/>
        </a:p>
      </dgm:t>
    </dgm:pt>
    <dgm:pt modelId="{213AB87C-FE7D-4701-8097-20207F5497C2}" type="sibTrans" cxnId="{0BA5C8CF-34FA-4841-93F9-09B6DEDCA32E}">
      <dgm:prSet/>
      <dgm:spPr/>
      <dgm:t>
        <a:bodyPr/>
        <a:lstStyle/>
        <a:p>
          <a:endParaRPr lang="en-US"/>
        </a:p>
      </dgm:t>
    </dgm:pt>
    <dgm:pt modelId="{A1866F9E-1CCA-4DA3-B137-47B372EFB56E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Adjourn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D13DDF-2D83-45A5-8E23-3EE737E0324E}" type="parTrans" cxnId="{77A7D75F-9F61-4408-B32D-2C073F53EDD7}">
      <dgm:prSet/>
      <dgm:spPr/>
      <dgm:t>
        <a:bodyPr/>
        <a:lstStyle/>
        <a:p>
          <a:endParaRPr lang="en-US"/>
        </a:p>
      </dgm:t>
    </dgm:pt>
    <dgm:pt modelId="{5A414F13-703B-4585-B06D-FFB9CA674866}" type="sibTrans" cxnId="{77A7D75F-9F61-4408-B32D-2C073F53EDD7}">
      <dgm:prSet/>
      <dgm:spPr/>
      <dgm:t>
        <a:bodyPr/>
        <a:lstStyle/>
        <a:p>
          <a:endParaRPr lang="en-US"/>
        </a:p>
      </dgm:t>
    </dgm:pt>
    <dgm:pt modelId="{E94A8B92-CB91-4EE4-BEA7-D23E9000832E}">
      <dgm:prSet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Performing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24468D-C2B2-42D2-AEC9-CDAF18F903E5}" type="parTrans" cxnId="{DA2D0F1B-5F3D-498E-83F9-1CA350FD904C}">
      <dgm:prSet/>
      <dgm:spPr/>
      <dgm:t>
        <a:bodyPr/>
        <a:lstStyle/>
        <a:p>
          <a:endParaRPr lang="en-US"/>
        </a:p>
      </dgm:t>
    </dgm:pt>
    <dgm:pt modelId="{1687C3AF-1B1B-451A-BB83-27D2A758C240}" type="sibTrans" cxnId="{DA2D0F1B-5F3D-498E-83F9-1CA350FD904C}">
      <dgm:prSet/>
      <dgm:spPr/>
      <dgm:t>
        <a:bodyPr/>
        <a:lstStyle/>
        <a:p>
          <a:endParaRPr lang="en-US"/>
        </a:p>
      </dgm:t>
    </dgm:pt>
    <dgm:pt modelId="{3A39CE16-703C-4F8C-9554-551396D5D835}" type="pres">
      <dgm:prSet presAssocID="{9F57089E-EDBF-4C77-A6A8-F28BDBCA0B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ED110E-219F-49B4-BAE9-6AE3290F632F}" type="pres">
      <dgm:prSet presAssocID="{9F57089E-EDBF-4C77-A6A8-F28BDBCA0B28}" presName="tSp" presStyleCnt="0"/>
      <dgm:spPr/>
      <dgm:t>
        <a:bodyPr/>
        <a:lstStyle/>
        <a:p>
          <a:endParaRPr lang="en-US"/>
        </a:p>
      </dgm:t>
    </dgm:pt>
    <dgm:pt modelId="{4F93835E-DF48-483C-874E-59152BB1F012}" type="pres">
      <dgm:prSet presAssocID="{9F57089E-EDBF-4C77-A6A8-F28BDBCA0B28}" presName="bSp" presStyleCnt="0"/>
      <dgm:spPr/>
      <dgm:t>
        <a:bodyPr/>
        <a:lstStyle/>
        <a:p>
          <a:endParaRPr lang="en-US"/>
        </a:p>
      </dgm:t>
    </dgm:pt>
    <dgm:pt modelId="{9154BB26-A56D-45F6-A92E-8E99AA6B1EBB}" type="pres">
      <dgm:prSet presAssocID="{9F57089E-EDBF-4C77-A6A8-F28BDBCA0B28}" presName="process" presStyleCnt="0"/>
      <dgm:spPr/>
      <dgm:t>
        <a:bodyPr/>
        <a:lstStyle/>
        <a:p>
          <a:endParaRPr lang="en-US"/>
        </a:p>
      </dgm:t>
    </dgm:pt>
    <dgm:pt modelId="{8705EA25-9FD8-4E09-801D-A822E891E7C3}" type="pres">
      <dgm:prSet presAssocID="{2D0D1795-EA3F-4CDE-B770-6C661F2EF5CB}" presName="composite1" presStyleCnt="0"/>
      <dgm:spPr/>
      <dgm:t>
        <a:bodyPr/>
        <a:lstStyle/>
        <a:p>
          <a:endParaRPr lang="en-US"/>
        </a:p>
      </dgm:t>
    </dgm:pt>
    <dgm:pt modelId="{5A105B3F-EAE3-41F5-832B-C43653363D33}" type="pres">
      <dgm:prSet presAssocID="{2D0D1795-EA3F-4CDE-B770-6C661F2EF5CB}" presName="dummyNode1" presStyleLbl="node1" presStyleIdx="0" presStyleCnt="5"/>
      <dgm:spPr/>
      <dgm:t>
        <a:bodyPr/>
        <a:lstStyle/>
        <a:p>
          <a:endParaRPr lang="en-US"/>
        </a:p>
      </dgm:t>
    </dgm:pt>
    <dgm:pt modelId="{D84DEFF0-5568-4F86-A668-D3274FB92A55}" type="pres">
      <dgm:prSet presAssocID="{2D0D1795-EA3F-4CDE-B770-6C661F2EF5CB}" presName="childNode1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8200E-DB0D-4778-8375-15876C7DD4EF}" type="pres">
      <dgm:prSet presAssocID="{2D0D1795-EA3F-4CDE-B770-6C661F2EF5CB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6DE4EF-17EC-481B-8966-C780B2562AA8}" type="pres">
      <dgm:prSet presAssocID="{2D0D1795-EA3F-4CDE-B770-6C661F2EF5CB}" presName="parentNode1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572C1B-B299-4B5B-8147-48242B0246B4}" type="pres">
      <dgm:prSet presAssocID="{2D0D1795-EA3F-4CDE-B770-6C661F2EF5CB}" presName="connSite1" presStyleCnt="0"/>
      <dgm:spPr/>
      <dgm:t>
        <a:bodyPr/>
        <a:lstStyle/>
        <a:p>
          <a:endParaRPr lang="en-US"/>
        </a:p>
      </dgm:t>
    </dgm:pt>
    <dgm:pt modelId="{78F062B3-BDB6-4392-90D9-9EE58C9C0911}" type="pres">
      <dgm:prSet presAssocID="{80A33618-501F-4E4C-9AF6-B6E1002CFB86}" presName="Name9" presStyleLbl="sibTrans2D1" presStyleIdx="0" presStyleCnt="4"/>
      <dgm:spPr/>
      <dgm:t>
        <a:bodyPr/>
        <a:lstStyle/>
        <a:p>
          <a:endParaRPr lang="en-US"/>
        </a:p>
      </dgm:t>
    </dgm:pt>
    <dgm:pt modelId="{7C87EB4F-4D56-4F28-A537-13F13E743B67}" type="pres">
      <dgm:prSet presAssocID="{F0D9459A-29D6-40F2-B2D1-917D63449155}" presName="composite2" presStyleCnt="0"/>
      <dgm:spPr/>
      <dgm:t>
        <a:bodyPr/>
        <a:lstStyle/>
        <a:p>
          <a:endParaRPr lang="en-US"/>
        </a:p>
      </dgm:t>
    </dgm:pt>
    <dgm:pt modelId="{FED18C8B-5349-4751-9F7E-E582369B8D4E}" type="pres">
      <dgm:prSet presAssocID="{F0D9459A-29D6-40F2-B2D1-917D63449155}" presName="dummyNode2" presStyleLbl="node1" presStyleIdx="0" presStyleCnt="5"/>
      <dgm:spPr/>
      <dgm:t>
        <a:bodyPr/>
        <a:lstStyle/>
        <a:p>
          <a:endParaRPr lang="en-US"/>
        </a:p>
      </dgm:t>
    </dgm:pt>
    <dgm:pt modelId="{25E8A592-112C-44BD-9BF6-96D1CA686FD3}" type="pres">
      <dgm:prSet presAssocID="{F0D9459A-29D6-40F2-B2D1-917D63449155}" presName="childNode2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ACBB7A-4D1C-4369-BF38-E71A041361B2}" type="pres">
      <dgm:prSet presAssocID="{F0D9459A-29D6-40F2-B2D1-917D63449155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1270F5-D790-42AD-B9D9-EA489FAE6542}" type="pres">
      <dgm:prSet presAssocID="{F0D9459A-29D6-40F2-B2D1-917D63449155}" presName="parentNode2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00AA1A-DBE5-4FEE-9FDA-5C74F539F25E}" type="pres">
      <dgm:prSet presAssocID="{F0D9459A-29D6-40F2-B2D1-917D63449155}" presName="connSite2" presStyleCnt="0"/>
      <dgm:spPr/>
      <dgm:t>
        <a:bodyPr/>
        <a:lstStyle/>
        <a:p>
          <a:endParaRPr lang="en-US"/>
        </a:p>
      </dgm:t>
    </dgm:pt>
    <dgm:pt modelId="{C629E42B-C544-48D8-8366-B03B161C25CC}" type="pres">
      <dgm:prSet presAssocID="{EFCABDBA-9F25-4835-A993-8C0ECD3ABC5A}" presName="Name18" presStyleLbl="sibTrans2D1" presStyleIdx="1" presStyleCnt="4"/>
      <dgm:spPr/>
      <dgm:t>
        <a:bodyPr/>
        <a:lstStyle/>
        <a:p>
          <a:endParaRPr lang="en-US"/>
        </a:p>
      </dgm:t>
    </dgm:pt>
    <dgm:pt modelId="{4EA7D1CC-385F-4AB5-A744-D96B017352D3}" type="pres">
      <dgm:prSet presAssocID="{DADE54FB-3C12-4B91-A6BC-8F8F48136821}" presName="composite1" presStyleCnt="0"/>
      <dgm:spPr/>
      <dgm:t>
        <a:bodyPr/>
        <a:lstStyle/>
        <a:p>
          <a:endParaRPr lang="en-US"/>
        </a:p>
      </dgm:t>
    </dgm:pt>
    <dgm:pt modelId="{81C86E4A-D273-4938-B385-EDD43AD0F31D}" type="pres">
      <dgm:prSet presAssocID="{DADE54FB-3C12-4B91-A6BC-8F8F48136821}" presName="dummyNode1" presStyleLbl="node1" presStyleIdx="1" presStyleCnt="5"/>
      <dgm:spPr/>
      <dgm:t>
        <a:bodyPr/>
        <a:lstStyle/>
        <a:p>
          <a:endParaRPr lang="en-US"/>
        </a:p>
      </dgm:t>
    </dgm:pt>
    <dgm:pt modelId="{5419B592-4D61-4DB7-90CC-75A0D33D6FF7}" type="pres">
      <dgm:prSet presAssocID="{DADE54FB-3C12-4B91-A6BC-8F8F48136821}" presName="childNode1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687FE2-BA4F-4466-9F2E-EE82BA5171D4}" type="pres">
      <dgm:prSet presAssocID="{DADE54FB-3C12-4B91-A6BC-8F8F48136821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7299EF-DE67-4488-97DC-4A207D6A33FD}" type="pres">
      <dgm:prSet presAssocID="{DADE54FB-3C12-4B91-A6BC-8F8F48136821}" presName="parentNode1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08646-B919-45BC-97E8-7C0FAFF37F3C}" type="pres">
      <dgm:prSet presAssocID="{DADE54FB-3C12-4B91-A6BC-8F8F48136821}" presName="connSite1" presStyleCnt="0"/>
      <dgm:spPr/>
      <dgm:t>
        <a:bodyPr/>
        <a:lstStyle/>
        <a:p>
          <a:endParaRPr lang="en-US"/>
        </a:p>
      </dgm:t>
    </dgm:pt>
    <dgm:pt modelId="{5032E301-26DA-4CAF-900E-0D42A1D8FA13}" type="pres">
      <dgm:prSet presAssocID="{213AB87C-FE7D-4701-8097-20207F5497C2}" presName="Name9" presStyleLbl="sibTrans2D1" presStyleIdx="2" presStyleCnt="4"/>
      <dgm:spPr/>
      <dgm:t>
        <a:bodyPr/>
        <a:lstStyle/>
        <a:p>
          <a:endParaRPr lang="en-US"/>
        </a:p>
      </dgm:t>
    </dgm:pt>
    <dgm:pt modelId="{FD78EDA6-A139-4A35-8FE2-5D13E44EE3DE}" type="pres">
      <dgm:prSet presAssocID="{E94A8B92-CB91-4EE4-BEA7-D23E9000832E}" presName="composite2" presStyleCnt="0"/>
      <dgm:spPr/>
      <dgm:t>
        <a:bodyPr/>
        <a:lstStyle/>
        <a:p>
          <a:endParaRPr lang="en-US"/>
        </a:p>
      </dgm:t>
    </dgm:pt>
    <dgm:pt modelId="{98581647-0E42-4290-99EB-954189EFB7AB}" type="pres">
      <dgm:prSet presAssocID="{E94A8B92-CB91-4EE4-BEA7-D23E9000832E}" presName="dummyNode2" presStyleLbl="node1" presStyleIdx="2" presStyleCnt="5"/>
      <dgm:spPr/>
      <dgm:t>
        <a:bodyPr/>
        <a:lstStyle/>
        <a:p>
          <a:endParaRPr lang="en-US"/>
        </a:p>
      </dgm:t>
    </dgm:pt>
    <dgm:pt modelId="{C8AE59A8-B853-47E8-BB29-8880C15E2A2E}" type="pres">
      <dgm:prSet presAssocID="{E94A8B92-CB91-4EE4-BEA7-D23E9000832E}" presName="childNode2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685583-76D1-4C16-B3C2-61ACFDCD51C4}" type="pres">
      <dgm:prSet presAssocID="{E94A8B92-CB91-4EE4-BEA7-D23E9000832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75581C-90A3-48E6-885E-5073404F79E0}" type="pres">
      <dgm:prSet presAssocID="{E94A8B92-CB91-4EE4-BEA7-D23E9000832E}" presName="parentNode2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789F26-6C6D-4857-8C83-711A19172BA4}" type="pres">
      <dgm:prSet presAssocID="{E94A8B92-CB91-4EE4-BEA7-D23E9000832E}" presName="connSite2" presStyleCnt="0"/>
      <dgm:spPr/>
      <dgm:t>
        <a:bodyPr/>
        <a:lstStyle/>
        <a:p>
          <a:endParaRPr lang="en-US"/>
        </a:p>
      </dgm:t>
    </dgm:pt>
    <dgm:pt modelId="{ADE713B0-712F-4608-B347-AF03E91CFF58}" type="pres">
      <dgm:prSet presAssocID="{1687C3AF-1B1B-451A-BB83-27D2A758C240}" presName="Name18" presStyleLbl="sibTrans2D1" presStyleIdx="3" presStyleCnt="4"/>
      <dgm:spPr/>
      <dgm:t>
        <a:bodyPr/>
        <a:lstStyle/>
        <a:p>
          <a:endParaRPr lang="en-US"/>
        </a:p>
      </dgm:t>
    </dgm:pt>
    <dgm:pt modelId="{454B063C-DD92-4475-AB83-A38757F1A349}" type="pres">
      <dgm:prSet presAssocID="{A1866F9E-1CCA-4DA3-B137-47B372EFB56E}" presName="composite1" presStyleCnt="0"/>
      <dgm:spPr/>
      <dgm:t>
        <a:bodyPr/>
        <a:lstStyle/>
        <a:p>
          <a:endParaRPr lang="en-US"/>
        </a:p>
      </dgm:t>
    </dgm:pt>
    <dgm:pt modelId="{C2909871-174F-43F5-B452-23377E70C584}" type="pres">
      <dgm:prSet presAssocID="{A1866F9E-1CCA-4DA3-B137-47B372EFB56E}" presName="dummyNode1" presStyleLbl="node1" presStyleIdx="3" presStyleCnt="5"/>
      <dgm:spPr/>
      <dgm:t>
        <a:bodyPr/>
        <a:lstStyle/>
        <a:p>
          <a:endParaRPr lang="en-US"/>
        </a:p>
      </dgm:t>
    </dgm:pt>
    <dgm:pt modelId="{FE5A504F-6B53-42ED-B411-DA93D0B1E89E}" type="pres">
      <dgm:prSet presAssocID="{A1866F9E-1CCA-4DA3-B137-47B372EFB56E}" presName="childNode1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428ED2-E1F7-478E-8C15-7B3D79C20A07}" type="pres">
      <dgm:prSet presAssocID="{A1866F9E-1CCA-4DA3-B137-47B372EFB56E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F8A4EC-8D03-4A59-97CC-ACF6FBBEC9CB}" type="pres">
      <dgm:prSet presAssocID="{A1866F9E-1CCA-4DA3-B137-47B372EFB56E}" presName="parentNode1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6CECD-1B97-4742-B6ED-02D156CA5897}" type="pres">
      <dgm:prSet presAssocID="{A1866F9E-1CCA-4DA3-B137-47B372EFB56E}" presName="connSite1" presStyleCnt="0"/>
      <dgm:spPr/>
      <dgm:t>
        <a:bodyPr/>
        <a:lstStyle/>
        <a:p>
          <a:endParaRPr lang="en-US"/>
        </a:p>
      </dgm:t>
    </dgm:pt>
  </dgm:ptLst>
  <dgm:cxnLst>
    <dgm:cxn modelId="{77AE9201-EA82-4CD3-A8D6-8F1D6E765798}" type="presOf" srcId="{213AB87C-FE7D-4701-8097-20207F5497C2}" destId="{5032E301-26DA-4CAF-900E-0D42A1D8FA13}" srcOrd="0" destOrd="0" presId="urn:microsoft.com/office/officeart/2005/8/layout/hProcess4"/>
    <dgm:cxn modelId="{0BA5C8CF-34FA-4841-93F9-09B6DEDCA32E}" srcId="{9F57089E-EDBF-4C77-A6A8-F28BDBCA0B28}" destId="{DADE54FB-3C12-4B91-A6BC-8F8F48136821}" srcOrd="2" destOrd="0" parTransId="{DCCEB833-7CC3-4481-8BE6-F5836F2DEBF5}" sibTransId="{213AB87C-FE7D-4701-8097-20207F5497C2}"/>
    <dgm:cxn modelId="{DFFAEF26-0D11-4BD4-9483-C54CED1027F7}" type="presOf" srcId="{1687C3AF-1B1B-451A-BB83-27D2A758C240}" destId="{ADE713B0-712F-4608-B347-AF03E91CFF58}" srcOrd="0" destOrd="0" presId="urn:microsoft.com/office/officeart/2005/8/layout/hProcess4"/>
    <dgm:cxn modelId="{3B95C5A1-B437-4A31-8F73-2B0129441991}" type="presOf" srcId="{9F57089E-EDBF-4C77-A6A8-F28BDBCA0B28}" destId="{3A39CE16-703C-4F8C-9554-551396D5D835}" srcOrd="0" destOrd="0" presId="urn:microsoft.com/office/officeart/2005/8/layout/hProcess4"/>
    <dgm:cxn modelId="{DE6AAA64-AE6B-4CBE-BBF3-8E433614FE9A}" srcId="{9F57089E-EDBF-4C77-A6A8-F28BDBCA0B28}" destId="{F0D9459A-29D6-40F2-B2D1-917D63449155}" srcOrd="1" destOrd="0" parTransId="{C616B0D7-7CBA-478C-B543-67CF44F31070}" sibTransId="{EFCABDBA-9F25-4835-A993-8C0ECD3ABC5A}"/>
    <dgm:cxn modelId="{05801DE5-6616-4180-9D1E-AC4A4B9F2FF8}" type="presOf" srcId="{A1866F9E-1CCA-4DA3-B137-47B372EFB56E}" destId="{EBF8A4EC-8D03-4A59-97CC-ACF6FBBEC9CB}" srcOrd="0" destOrd="0" presId="urn:microsoft.com/office/officeart/2005/8/layout/hProcess4"/>
    <dgm:cxn modelId="{75860FD5-5473-4A6A-AA60-F54DCA474EBD}" type="presOf" srcId="{EFCABDBA-9F25-4835-A993-8C0ECD3ABC5A}" destId="{C629E42B-C544-48D8-8366-B03B161C25CC}" srcOrd="0" destOrd="0" presId="urn:microsoft.com/office/officeart/2005/8/layout/hProcess4"/>
    <dgm:cxn modelId="{8DE8AAF5-F332-4FAF-925C-F7590463B284}" type="presOf" srcId="{80A33618-501F-4E4C-9AF6-B6E1002CFB86}" destId="{78F062B3-BDB6-4392-90D9-9EE58C9C0911}" srcOrd="0" destOrd="0" presId="urn:microsoft.com/office/officeart/2005/8/layout/hProcess4"/>
    <dgm:cxn modelId="{93C563D8-6FED-4917-903C-9C4C2B964230}" type="presOf" srcId="{E94A8B92-CB91-4EE4-BEA7-D23E9000832E}" destId="{B275581C-90A3-48E6-885E-5073404F79E0}" srcOrd="0" destOrd="0" presId="urn:microsoft.com/office/officeart/2005/8/layout/hProcess4"/>
    <dgm:cxn modelId="{DA2D0F1B-5F3D-498E-83F9-1CA350FD904C}" srcId="{9F57089E-EDBF-4C77-A6A8-F28BDBCA0B28}" destId="{E94A8B92-CB91-4EE4-BEA7-D23E9000832E}" srcOrd="3" destOrd="0" parTransId="{6C24468D-C2B2-42D2-AEC9-CDAF18F903E5}" sibTransId="{1687C3AF-1B1B-451A-BB83-27D2A758C240}"/>
    <dgm:cxn modelId="{7FC5EB95-C527-4394-837A-D096B20AD242}" type="presOf" srcId="{DADE54FB-3C12-4B91-A6BC-8F8F48136821}" destId="{787299EF-DE67-4488-97DC-4A207D6A33FD}" srcOrd="0" destOrd="0" presId="urn:microsoft.com/office/officeart/2005/8/layout/hProcess4"/>
    <dgm:cxn modelId="{E8B4E923-BE71-43E8-B88F-837741E8FD26}" type="presOf" srcId="{F0D9459A-29D6-40F2-B2D1-917D63449155}" destId="{2F1270F5-D790-42AD-B9D9-EA489FAE6542}" srcOrd="0" destOrd="0" presId="urn:microsoft.com/office/officeart/2005/8/layout/hProcess4"/>
    <dgm:cxn modelId="{77A7D75F-9F61-4408-B32D-2C073F53EDD7}" srcId="{9F57089E-EDBF-4C77-A6A8-F28BDBCA0B28}" destId="{A1866F9E-1CCA-4DA3-B137-47B372EFB56E}" srcOrd="4" destOrd="0" parTransId="{73D13DDF-2D83-45A5-8E23-3EE737E0324E}" sibTransId="{5A414F13-703B-4585-B06D-FFB9CA674866}"/>
    <dgm:cxn modelId="{F48F76D9-DE18-43EC-A3A0-F9A5711AA183}" srcId="{9F57089E-EDBF-4C77-A6A8-F28BDBCA0B28}" destId="{2D0D1795-EA3F-4CDE-B770-6C661F2EF5CB}" srcOrd="0" destOrd="0" parTransId="{84497389-F21E-4DC7-8BD2-C6C296624ABC}" sibTransId="{80A33618-501F-4E4C-9AF6-B6E1002CFB86}"/>
    <dgm:cxn modelId="{59A1FC38-E794-4DC8-9A3C-94394E08D5F4}" type="presOf" srcId="{2D0D1795-EA3F-4CDE-B770-6C661F2EF5CB}" destId="{796DE4EF-17EC-481B-8966-C780B2562AA8}" srcOrd="0" destOrd="0" presId="urn:microsoft.com/office/officeart/2005/8/layout/hProcess4"/>
    <dgm:cxn modelId="{2BC0F694-FB32-48E8-BD72-97FFE8C565D3}" type="presParOf" srcId="{3A39CE16-703C-4F8C-9554-551396D5D835}" destId="{4AED110E-219F-49B4-BAE9-6AE3290F632F}" srcOrd="0" destOrd="0" presId="urn:microsoft.com/office/officeart/2005/8/layout/hProcess4"/>
    <dgm:cxn modelId="{E495AE88-3F86-4DDA-ABDC-66A0D4B9F283}" type="presParOf" srcId="{3A39CE16-703C-4F8C-9554-551396D5D835}" destId="{4F93835E-DF48-483C-874E-59152BB1F012}" srcOrd="1" destOrd="0" presId="urn:microsoft.com/office/officeart/2005/8/layout/hProcess4"/>
    <dgm:cxn modelId="{C919553C-5D82-4839-9544-45C78DBCA817}" type="presParOf" srcId="{3A39CE16-703C-4F8C-9554-551396D5D835}" destId="{9154BB26-A56D-45F6-A92E-8E99AA6B1EBB}" srcOrd="2" destOrd="0" presId="urn:microsoft.com/office/officeart/2005/8/layout/hProcess4"/>
    <dgm:cxn modelId="{ED36A989-02D1-42AB-92FD-0E99049A6448}" type="presParOf" srcId="{9154BB26-A56D-45F6-A92E-8E99AA6B1EBB}" destId="{8705EA25-9FD8-4E09-801D-A822E891E7C3}" srcOrd="0" destOrd="0" presId="urn:microsoft.com/office/officeart/2005/8/layout/hProcess4"/>
    <dgm:cxn modelId="{7328F7FB-0922-4BD1-982F-E297B2888641}" type="presParOf" srcId="{8705EA25-9FD8-4E09-801D-A822E891E7C3}" destId="{5A105B3F-EAE3-41F5-832B-C43653363D33}" srcOrd="0" destOrd="0" presId="urn:microsoft.com/office/officeart/2005/8/layout/hProcess4"/>
    <dgm:cxn modelId="{B4A5A360-1553-491C-BCCA-8F84A4DAECAB}" type="presParOf" srcId="{8705EA25-9FD8-4E09-801D-A822E891E7C3}" destId="{D84DEFF0-5568-4F86-A668-D3274FB92A55}" srcOrd="1" destOrd="0" presId="urn:microsoft.com/office/officeart/2005/8/layout/hProcess4"/>
    <dgm:cxn modelId="{594B15B6-9F14-4774-8C26-C06FAF0FB991}" type="presParOf" srcId="{8705EA25-9FD8-4E09-801D-A822E891E7C3}" destId="{E1A8200E-DB0D-4778-8375-15876C7DD4EF}" srcOrd="2" destOrd="0" presId="urn:microsoft.com/office/officeart/2005/8/layout/hProcess4"/>
    <dgm:cxn modelId="{F749BF05-9254-4BF0-AE43-8C76B7870279}" type="presParOf" srcId="{8705EA25-9FD8-4E09-801D-A822E891E7C3}" destId="{796DE4EF-17EC-481B-8966-C780B2562AA8}" srcOrd="3" destOrd="0" presId="urn:microsoft.com/office/officeart/2005/8/layout/hProcess4"/>
    <dgm:cxn modelId="{DC55B4A6-62A7-4B58-BFC1-E307BC124D2F}" type="presParOf" srcId="{8705EA25-9FD8-4E09-801D-A822E891E7C3}" destId="{23572C1B-B299-4B5B-8147-48242B0246B4}" srcOrd="4" destOrd="0" presId="urn:microsoft.com/office/officeart/2005/8/layout/hProcess4"/>
    <dgm:cxn modelId="{58F48660-90AC-4D10-820F-BDAC78A6A8FF}" type="presParOf" srcId="{9154BB26-A56D-45F6-A92E-8E99AA6B1EBB}" destId="{78F062B3-BDB6-4392-90D9-9EE58C9C0911}" srcOrd="1" destOrd="0" presId="urn:microsoft.com/office/officeart/2005/8/layout/hProcess4"/>
    <dgm:cxn modelId="{A7BFC21A-A686-40C5-A95F-05C76378FE91}" type="presParOf" srcId="{9154BB26-A56D-45F6-A92E-8E99AA6B1EBB}" destId="{7C87EB4F-4D56-4F28-A537-13F13E743B67}" srcOrd="2" destOrd="0" presId="urn:microsoft.com/office/officeart/2005/8/layout/hProcess4"/>
    <dgm:cxn modelId="{0C674806-8E85-4654-8EF9-2072B664FBB9}" type="presParOf" srcId="{7C87EB4F-4D56-4F28-A537-13F13E743B67}" destId="{FED18C8B-5349-4751-9F7E-E582369B8D4E}" srcOrd="0" destOrd="0" presId="urn:microsoft.com/office/officeart/2005/8/layout/hProcess4"/>
    <dgm:cxn modelId="{2240E9F2-C499-47C6-B1C3-4BC2FC068C7E}" type="presParOf" srcId="{7C87EB4F-4D56-4F28-A537-13F13E743B67}" destId="{25E8A592-112C-44BD-9BF6-96D1CA686FD3}" srcOrd="1" destOrd="0" presId="urn:microsoft.com/office/officeart/2005/8/layout/hProcess4"/>
    <dgm:cxn modelId="{7A0A566F-7B10-4DBD-89B4-A5E851689F92}" type="presParOf" srcId="{7C87EB4F-4D56-4F28-A537-13F13E743B67}" destId="{75ACBB7A-4D1C-4369-BF38-E71A041361B2}" srcOrd="2" destOrd="0" presId="urn:microsoft.com/office/officeart/2005/8/layout/hProcess4"/>
    <dgm:cxn modelId="{F6DA79A3-9B00-41C7-898A-64216C683CB6}" type="presParOf" srcId="{7C87EB4F-4D56-4F28-A537-13F13E743B67}" destId="{2F1270F5-D790-42AD-B9D9-EA489FAE6542}" srcOrd="3" destOrd="0" presId="urn:microsoft.com/office/officeart/2005/8/layout/hProcess4"/>
    <dgm:cxn modelId="{9AFC8825-A10A-4C3B-87CA-C9B3B424CBE4}" type="presParOf" srcId="{7C87EB4F-4D56-4F28-A537-13F13E743B67}" destId="{6E00AA1A-DBE5-4FEE-9FDA-5C74F539F25E}" srcOrd="4" destOrd="0" presId="urn:microsoft.com/office/officeart/2005/8/layout/hProcess4"/>
    <dgm:cxn modelId="{3B9954FE-4592-4626-89AF-F14DA8E200FC}" type="presParOf" srcId="{9154BB26-A56D-45F6-A92E-8E99AA6B1EBB}" destId="{C629E42B-C544-48D8-8366-B03B161C25CC}" srcOrd="3" destOrd="0" presId="urn:microsoft.com/office/officeart/2005/8/layout/hProcess4"/>
    <dgm:cxn modelId="{C5225DBC-42BB-409A-90B0-F4461B940ADC}" type="presParOf" srcId="{9154BB26-A56D-45F6-A92E-8E99AA6B1EBB}" destId="{4EA7D1CC-385F-4AB5-A744-D96B017352D3}" srcOrd="4" destOrd="0" presId="urn:microsoft.com/office/officeart/2005/8/layout/hProcess4"/>
    <dgm:cxn modelId="{F5138D7E-DDC4-462A-8E98-D9E4E1680E58}" type="presParOf" srcId="{4EA7D1CC-385F-4AB5-A744-D96B017352D3}" destId="{81C86E4A-D273-4938-B385-EDD43AD0F31D}" srcOrd="0" destOrd="0" presId="urn:microsoft.com/office/officeart/2005/8/layout/hProcess4"/>
    <dgm:cxn modelId="{E5539170-3F87-41DD-A9AA-600E4B246D12}" type="presParOf" srcId="{4EA7D1CC-385F-4AB5-A744-D96B017352D3}" destId="{5419B592-4D61-4DB7-90CC-75A0D33D6FF7}" srcOrd="1" destOrd="0" presId="urn:microsoft.com/office/officeart/2005/8/layout/hProcess4"/>
    <dgm:cxn modelId="{3E943EC0-6E93-4172-A703-9CB914E8C3C8}" type="presParOf" srcId="{4EA7D1CC-385F-4AB5-A744-D96B017352D3}" destId="{66687FE2-BA4F-4466-9F2E-EE82BA5171D4}" srcOrd="2" destOrd="0" presId="urn:microsoft.com/office/officeart/2005/8/layout/hProcess4"/>
    <dgm:cxn modelId="{B85F81CC-46F1-407B-A2BA-0E5B1F66EEF3}" type="presParOf" srcId="{4EA7D1CC-385F-4AB5-A744-D96B017352D3}" destId="{787299EF-DE67-4488-97DC-4A207D6A33FD}" srcOrd="3" destOrd="0" presId="urn:microsoft.com/office/officeart/2005/8/layout/hProcess4"/>
    <dgm:cxn modelId="{ACE4A043-9C8A-4624-AAF9-F3F1E65106F5}" type="presParOf" srcId="{4EA7D1CC-385F-4AB5-A744-D96B017352D3}" destId="{EE108646-B919-45BC-97E8-7C0FAFF37F3C}" srcOrd="4" destOrd="0" presId="urn:microsoft.com/office/officeart/2005/8/layout/hProcess4"/>
    <dgm:cxn modelId="{8AF92712-2C0D-4E9D-BDD5-680E1980EB02}" type="presParOf" srcId="{9154BB26-A56D-45F6-A92E-8E99AA6B1EBB}" destId="{5032E301-26DA-4CAF-900E-0D42A1D8FA13}" srcOrd="5" destOrd="0" presId="urn:microsoft.com/office/officeart/2005/8/layout/hProcess4"/>
    <dgm:cxn modelId="{8858982B-0408-469D-BE02-CBDF018221C6}" type="presParOf" srcId="{9154BB26-A56D-45F6-A92E-8E99AA6B1EBB}" destId="{FD78EDA6-A139-4A35-8FE2-5D13E44EE3DE}" srcOrd="6" destOrd="0" presId="urn:microsoft.com/office/officeart/2005/8/layout/hProcess4"/>
    <dgm:cxn modelId="{B873E6B6-BD12-4156-8D72-57E825680F25}" type="presParOf" srcId="{FD78EDA6-A139-4A35-8FE2-5D13E44EE3DE}" destId="{98581647-0E42-4290-99EB-954189EFB7AB}" srcOrd="0" destOrd="0" presId="urn:microsoft.com/office/officeart/2005/8/layout/hProcess4"/>
    <dgm:cxn modelId="{272A00BD-4519-4D71-BEE2-2B2125A9D272}" type="presParOf" srcId="{FD78EDA6-A139-4A35-8FE2-5D13E44EE3DE}" destId="{C8AE59A8-B853-47E8-BB29-8880C15E2A2E}" srcOrd="1" destOrd="0" presId="urn:microsoft.com/office/officeart/2005/8/layout/hProcess4"/>
    <dgm:cxn modelId="{57EE128C-9A32-424C-8D34-494C18A26215}" type="presParOf" srcId="{FD78EDA6-A139-4A35-8FE2-5D13E44EE3DE}" destId="{B1685583-76D1-4C16-B3C2-61ACFDCD51C4}" srcOrd="2" destOrd="0" presId="urn:microsoft.com/office/officeart/2005/8/layout/hProcess4"/>
    <dgm:cxn modelId="{20E938BD-E498-445A-95F1-378D13BC911E}" type="presParOf" srcId="{FD78EDA6-A139-4A35-8FE2-5D13E44EE3DE}" destId="{B275581C-90A3-48E6-885E-5073404F79E0}" srcOrd="3" destOrd="0" presId="urn:microsoft.com/office/officeart/2005/8/layout/hProcess4"/>
    <dgm:cxn modelId="{05C70029-EC53-494B-9BB7-A4C291C6DD01}" type="presParOf" srcId="{FD78EDA6-A139-4A35-8FE2-5D13E44EE3DE}" destId="{44789F26-6C6D-4857-8C83-711A19172BA4}" srcOrd="4" destOrd="0" presId="urn:microsoft.com/office/officeart/2005/8/layout/hProcess4"/>
    <dgm:cxn modelId="{0DF8C50A-4F35-454B-ACD4-F99FDA639F3E}" type="presParOf" srcId="{9154BB26-A56D-45F6-A92E-8E99AA6B1EBB}" destId="{ADE713B0-712F-4608-B347-AF03E91CFF58}" srcOrd="7" destOrd="0" presId="urn:microsoft.com/office/officeart/2005/8/layout/hProcess4"/>
    <dgm:cxn modelId="{04FAE045-D13A-4227-9015-96867FAC7D09}" type="presParOf" srcId="{9154BB26-A56D-45F6-A92E-8E99AA6B1EBB}" destId="{454B063C-DD92-4475-AB83-A38757F1A349}" srcOrd="8" destOrd="0" presId="urn:microsoft.com/office/officeart/2005/8/layout/hProcess4"/>
    <dgm:cxn modelId="{25FCC820-A048-431D-9774-61297AF5B69B}" type="presParOf" srcId="{454B063C-DD92-4475-AB83-A38757F1A349}" destId="{C2909871-174F-43F5-B452-23377E70C584}" srcOrd="0" destOrd="0" presId="urn:microsoft.com/office/officeart/2005/8/layout/hProcess4"/>
    <dgm:cxn modelId="{5AB7AEA2-4BC0-4064-8A25-5D94E6345831}" type="presParOf" srcId="{454B063C-DD92-4475-AB83-A38757F1A349}" destId="{FE5A504F-6B53-42ED-B411-DA93D0B1E89E}" srcOrd="1" destOrd="0" presId="urn:microsoft.com/office/officeart/2005/8/layout/hProcess4"/>
    <dgm:cxn modelId="{F05CB80B-1F62-4A69-9CB8-B039A31971B6}" type="presParOf" srcId="{454B063C-DD92-4475-AB83-A38757F1A349}" destId="{6E428ED2-E1F7-478E-8C15-7B3D79C20A07}" srcOrd="2" destOrd="0" presId="urn:microsoft.com/office/officeart/2005/8/layout/hProcess4"/>
    <dgm:cxn modelId="{8F6DDFE6-4B7A-4779-8B26-47286DDC5EAB}" type="presParOf" srcId="{454B063C-DD92-4475-AB83-A38757F1A349}" destId="{EBF8A4EC-8D03-4A59-97CC-ACF6FBBEC9CB}" srcOrd="3" destOrd="0" presId="urn:microsoft.com/office/officeart/2005/8/layout/hProcess4"/>
    <dgm:cxn modelId="{D72E8E4E-121F-4746-B570-FE2F3170791B}" type="presParOf" srcId="{454B063C-DD92-4475-AB83-A38757F1A349}" destId="{50B6CECD-1B97-4742-B6ED-02D156CA589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0_3" csCatId="mainScheme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Commitment,</a:t>
          </a:r>
          <a:b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cohesion, morale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X="22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FF3672-3DA8-4FAD-8CC6-B8C4EFCD0855}" type="presOf" srcId="{2C4D2AF8-458F-402D-8D4C-92DC1E5034C6}" destId="{AEEFC2D9-B037-42BE-8B84-E23641E94959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30A6DABC-4BE1-467A-8705-067660ED06F9}" type="presOf" srcId="{22358E15-5712-4B0F-990C-9AD0A8CF7774}" destId="{9706D405-9A57-475E-8A4B-12E9F7390567}" srcOrd="0" destOrd="0" presId="urn:microsoft.com/office/officeart/2005/8/layout/chevron1"/>
    <dgm:cxn modelId="{786A1772-910A-4256-AC49-A599720C5BA6}" type="presOf" srcId="{E067174E-3AC8-4CC1-8F46-BFFC3614DBA6}" destId="{17364DBD-EC25-430E-9AFD-482B088A45D1}" srcOrd="0" destOrd="0" presId="urn:microsoft.com/office/officeart/2005/8/layout/chevron1"/>
    <dgm:cxn modelId="{4CE4E560-916F-44E4-A9CA-37BB8C24A064}" type="presParOf" srcId="{AEEFC2D9-B037-42BE-8B84-E23641E94959}" destId="{9706D405-9A57-475E-8A4B-12E9F7390567}" srcOrd="0" destOrd="0" presId="urn:microsoft.com/office/officeart/2005/8/layout/chevron1"/>
    <dgm:cxn modelId="{E52B9984-87C0-43E6-AD8E-0F52B013CA34}" type="presParOf" srcId="{AEEFC2D9-B037-42BE-8B84-E23641E94959}" destId="{5F101DED-C723-4268-AD8F-2A40CF539E80}" srcOrd="1" destOrd="0" presId="urn:microsoft.com/office/officeart/2005/8/layout/chevron1"/>
    <dgm:cxn modelId="{D173F0E1-2EEA-4AB3-A50C-166ED55992FB}" type="presParOf" srcId="{AEEFC2D9-B037-42BE-8B84-E23641E94959}" destId="{17364DBD-EC25-430E-9AFD-482B088A45D1}" srcOrd="2" destOrd="0" presId="urn:microsoft.com/office/officeart/2005/8/layout/chevron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4_2" csCatId="accent4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Involvement  </a:t>
          </a:r>
          <a:b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leads to commitment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X="2280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AC3B85-C577-42B5-9741-F9B697F5825B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7712CE44-851C-4A69-8212-C6AAD0B0D7F4}" type="presOf" srcId="{22358E15-5712-4B0F-990C-9AD0A8CF7774}" destId="{9706D405-9A57-475E-8A4B-12E9F7390567}" srcOrd="0" destOrd="0" presId="urn:microsoft.com/office/officeart/2005/8/layout/chevron1"/>
    <dgm:cxn modelId="{255A6666-3A0B-4798-A7C6-20A9917F373D}" type="presOf" srcId="{2C4D2AF8-458F-402D-8D4C-92DC1E5034C6}" destId="{AEEFC2D9-B037-42BE-8B84-E23641E94959}" srcOrd="0" destOrd="0" presId="urn:microsoft.com/office/officeart/2005/8/layout/chevron1"/>
    <dgm:cxn modelId="{80D2EB20-D4F5-4019-AF38-9D73C15EC37A}" type="presParOf" srcId="{AEEFC2D9-B037-42BE-8B84-E23641E94959}" destId="{9706D405-9A57-475E-8A4B-12E9F7390567}" srcOrd="0" destOrd="0" presId="urn:microsoft.com/office/officeart/2005/8/layout/chevron1"/>
    <dgm:cxn modelId="{59CAB4E8-3ED6-4601-AA8D-5584CCFB4565}" type="presParOf" srcId="{AEEFC2D9-B037-42BE-8B84-E23641E94959}" destId="{5F101DED-C723-4268-AD8F-2A40CF539E80}" srcOrd="1" destOrd="0" presId="urn:microsoft.com/office/officeart/2005/8/layout/chevron1"/>
    <dgm:cxn modelId="{0182F0E5-F033-400E-AAB5-E4C1F8933B89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5_2" csCatId="accent5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F72D23-EFAA-40AE-9E58-13A0D7B48E26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ACBECBB2-1B5D-4E0B-8564-6CB28A8590B5}" type="presOf" srcId="{22358E15-5712-4B0F-990C-9AD0A8CF7774}" destId="{9706D405-9A57-475E-8A4B-12E9F7390567}" srcOrd="0" destOrd="0" presId="urn:microsoft.com/office/officeart/2005/8/layout/chevron1"/>
    <dgm:cxn modelId="{9000B423-D5D8-49C4-924D-3EA6FEA4DDA1}" type="presOf" srcId="{2C4D2AF8-458F-402D-8D4C-92DC1E5034C6}" destId="{AEEFC2D9-B037-42BE-8B84-E23641E94959}" srcOrd="0" destOrd="0" presId="urn:microsoft.com/office/officeart/2005/8/layout/chevron1"/>
    <dgm:cxn modelId="{EA5FA6FF-8A00-45B9-9D39-7671A371A7BF}" type="presParOf" srcId="{AEEFC2D9-B037-42BE-8B84-E23641E94959}" destId="{9706D405-9A57-475E-8A4B-12E9F7390567}" srcOrd="0" destOrd="0" presId="urn:microsoft.com/office/officeart/2005/8/layout/chevron1"/>
    <dgm:cxn modelId="{01D1CA50-C836-46C2-96CB-2F2FA79AF146}" type="presParOf" srcId="{AEEFC2D9-B037-42BE-8B84-E23641E94959}" destId="{5F101DED-C723-4268-AD8F-2A40CF539E80}" srcOrd="1" destOrd="0" presId="urn:microsoft.com/office/officeart/2005/8/layout/chevron1"/>
    <dgm:cxn modelId="{BA02B61A-797F-44DB-9703-FD5E4A9BEDB8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2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Participation, conflict resolution, consensus building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5DB9CB-ADA0-4AEA-BCBD-15737318F524}" type="presOf" srcId="{22358E15-5712-4B0F-990C-9AD0A8CF7774}" destId="{9706D405-9A57-475E-8A4B-12E9F7390567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6F7923D1-A065-4CD0-AD50-EEFB3C82955D}" type="presOf" srcId="{2C4D2AF8-458F-402D-8D4C-92DC1E5034C6}" destId="{AEEFC2D9-B037-42BE-8B84-E23641E94959}" srcOrd="0" destOrd="0" presId="urn:microsoft.com/office/officeart/2005/8/layout/chevron1"/>
    <dgm:cxn modelId="{D609A7D2-55DD-4913-B836-2BB96E1C88AF}" type="presOf" srcId="{E067174E-3AC8-4CC1-8F46-BFFC3614DBA6}" destId="{17364DBD-EC25-430E-9AFD-482B088A45D1}" srcOrd="0" destOrd="0" presId="urn:microsoft.com/office/officeart/2005/8/layout/chevron1"/>
    <dgm:cxn modelId="{B08C1027-34B5-45E5-8B06-D685533D5EC7}" type="presParOf" srcId="{AEEFC2D9-B037-42BE-8B84-E23641E94959}" destId="{9706D405-9A57-475E-8A4B-12E9F7390567}" srcOrd="0" destOrd="0" presId="urn:microsoft.com/office/officeart/2005/8/layout/chevron1"/>
    <dgm:cxn modelId="{D250CA09-C177-4C59-910B-9B4464473013}" type="presParOf" srcId="{AEEFC2D9-B037-42BE-8B84-E23641E94959}" destId="{5F101DED-C723-4268-AD8F-2A40CF539E80}" srcOrd="1" destOrd="0" presId="urn:microsoft.com/office/officeart/2005/8/layout/chevron1"/>
    <dgm:cxn modelId="{3A2D50BF-2AF4-435C-8849-7CF99FD2FA0B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C4D2AF8-458F-402D-8D4C-92DC1E5034C6}" type="doc">
      <dgm:prSet loTypeId="urn:microsoft.com/office/officeart/2005/8/layout/chevron1" loCatId="process" qsTypeId="urn:microsoft.com/office/officeart/2005/8/quickstyle/3d1" qsCatId="3D" csTypeId="urn:microsoft.com/office/officeart/2005/8/colors/accent3_1" csCatId="accent3" phldr="1"/>
      <dgm:spPr/>
    </dgm:pt>
    <dgm:pt modelId="{22358E15-5712-4B0F-990C-9AD0A8CF7774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4CD1F1-9085-4F52-8C50-63583F299C3F}" type="par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23C559FF-BABB-4064-96FA-C28077373697}" type="sibTrans" cxnId="{EA257F28-E6D6-4592-8BF6-AD7072F68C08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067174E-3AC8-4CC1-8F46-BFFC3614DBA6}">
      <dgm:prSet phldrT="[Text]" custT="1"/>
      <dgm:spPr/>
      <dgm:t>
        <a:bodyPr/>
        <a:lstStyle/>
        <a:p>
          <a:r>
            <a: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Clan</a:t>
          </a:r>
          <a:endParaRPr 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A386A1-3AAA-4A9C-ACFD-24F4F7E2915D}" type="par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EFD3D6EC-C30B-48AD-BCCA-4E6CD127C286}" type="sibTrans" cxnId="{383EB809-290D-4E44-AB9D-347CF674B6EE}">
      <dgm:prSet/>
      <dgm:spPr/>
      <dgm:t>
        <a:bodyPr/>
        <a:lstStyle/>
        <a:p>
          <a:endParaRPr lang="en-US" sz="1600">
            <a:latin typeface="Palatino Linotype" pitchFamily="18" charset="0"/>
          </a:endParaRPr>
        </a:p>
      </dgm:t>
    </dgm:pt>
    <dgm:pt modelId="{AEEFC2D9-B037-42BE-8B84-E23641E94959}" type="pres">
      <dgm:prSet presAssocID="{2C4D2AF8-458F-402D-8D4C-92DC1E5034C6}" presName="Name0" presStyleCnt="0">
        <dgm:presLayoutVars>
          <dgm:dir/>
          <dgm:animLvl val="lvl"/>
          <dgm:resizeHandles val="exact"/>
        </dgm:presLayoutVars>
      </dgm:prSet>
      <dgm:spPr/>
    </dgm:pt>
    <dgm:pt modelId="{9706D405-9A57-475E-8A4B-12E9F7390567}" type="pres">
      <dgm:prSet presAssocID="{22358E15-5712-4B0F-990C-9AD0A8CF7774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01DED-C723-4268-AD8F-2A40CF539E80}" type="pres">
      <dgm:prSet presAssocID="{23C559FF-BABB-4064-96FA-C28077373697}" presName="parTxOnlySpace" presStyleCnt="0"/>
      <dgm:spPr/>
    </dgm:pt>
    <dgm:pt modelId="{17364DBD-EC25-430E-9AFD-482B088A45D1}" type="pres">
      <dgm:prSet presAssocID="{E067174E-3AC8-4CC1-8F46-BFFC3614DBA6}" presName="parTxOnly" presStyleLbl="node1" presStyleIdx="1" presStyleCnt="2" custLinFactNeighborX="46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F279B5-E4E2-4A5D-A706-05CFBDBA4758}" type="presOf" srcId="{E067174E-3AC8-4CC1-8F46-BFFC3614DBA6}" destId="{17364DBD-EC25-430E-9AFD-482B088A45D1}" srcOrd="0" destOrd="0" presId="urn:microsoft.com/office/officeart/2005/8/layout/chevron1"/>
    <dgm:cxn modelId="{383EB809-290D-4E44-AB9D-347CF674B6EE}" srcId="{2C4D2AF8-458F-402D-8D4C-92DC1E5034C6}" destId="{E067174E-3AC8-4CC1-8F46-BFFC3614DBA6}" srcOrd="1" destOrd="0" parTransId="{D8A386A1-3AAA-4A9C-ACFD-24F4F7E2915D}" sibTransId="{EFD3D6EC-C30B-48AD-BCCA-4E6CD127C286}"/>
    <dgm:cxn modelId="{EA257F28-E6D6-4592-8BF6-AD7072F68C08}" srcId="{2C4D2AF8-458F-402D-8D4C-92DC1E5034C6}" destId="{22358E15-5712-4B0F-990C-9AD0A8CF7774}" srcOrd="0" destOrd="0" parTransId="{544CD1F1-9085-4F52-8C50-63583F299C3F}" sibTransId="{23C559FF-BABB-4064-96FA-C28077373697}"/>
    <dgm:cxn modelId="{EE6FC1C1-A318-4573-8098-B906F77B0B4B}" type="presOf" srcId="{2C4D2AF8-458F-402D-8D4C-92DC1E5034C6}" destId="{AEEFC2D9-B037-42BE-8B84-E23641E94959}" srcOrd="0" destOrd="0" presId="urn:microsoft.com/office/officeart/2005/8/layout/chevron1"/>
    <dgm:cxn modelId="{93A87E60-666E-4A50-87B2-882323667101}" type="presOf" srcId="{22358E15-5712-4B0F-990C-9AD0A8CF7774}" destId="{9706D405-9A57-475E-8A4B-12E9F7390567}" srcOrd="0" destOrd="0" presId="urn:microsoft.com/office/officeart/2005/8/layout/chevron1"/>
    <dgm:cxn modelId="{87C3FB14-CB30-4B0A-A725-202E8ACAD7BB}" type="presParOf" srcId="{AEEFC2D9-B037-42BE-8B84-E23641E94959}" destId="{9706D405-9A57-475E-8A4B-12E9F7390567}" srcOrd="0" destOrd="0" presId="urn:microsoft.com/office/officeart/2005/8/layout/chevron1"/>
    <dgm:cxn modelId="{7797030D-C4F3-462D-A60C-58A096C2C9D8}" type="presParOf" srcId="{AEEFC2D9-B037-42BE-8B84-E23641E94959}" destId="{5F101DED-C723-4268-AD8F-2A40CF539E80}" srcOrd="1" destOrd="0" presId="urn:microsoft.com/office/officeart/2005/8/layout/chevron1"/>
    <dgm:cxn modelId="{E29E7D9E-A124-4BB8-BCEF-66E952240C89}" type="presParOf" srcId="{AEEFC2D9-B037-42BE-8B84-E23641E94959}" destId="{17364DBD-EC25-430E-9AFD-482B088A45D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7DB07D6-5A3A-4AD6-A533-8590AA1A2337}" type="doc">
      <dgm:prSet loTypeId="urn:microsoft.com/office/officeart/2005/8/layout/default#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B68CF58-DED4-4C79-8AAE-97F2BFC9254E}">
      <dgm:prSet phldrT="[Text]" custT="1"/>
      <dgm:spPr/>
      <dgm:t>
        <a:bodyPr/>
        <a:lstStyle/>
        <a:p>
          <a:r>
            <a: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Big Five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A070CE-5486-4072-AE1D-B0BC04C6B7E9}" type="parTrans" cxnId="{6949A6E8-864C-43CD-8CA4-35F4A5C3B54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4247E086-BCBB-4000-9D9F-E3DE6B67AC38}" type="sibTrans" cxnId="{6949A6E8-864C-43CD-8CA4-35F4A5C3B54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5C9A55D-227C-4C1C-86F4-DE61EAEB73A5}">
      <dgm:prSet phldrT="[Text]" custT="1"/>
      <dgm:spPr/>
      <dgm:t>
        <a:bodyPr/>
        <a:lstStyle/>
        <a:p>
          <a:r>
            <a:rPr lang="en-US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Meyers-Briggs </a:t>
          </a:r>
          <a:endParaRPr lang="en-US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894ACE-3D21-4760-980B-5E3436B8A7F1}" type="parTrans" cxnId="{0703888F-4627-49C6-8EF4-4A90CBAAC70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986BCDC-A762-4C3E-8EBD-EB6B73139210}" type="sibTrans" cxnId="{0703888F-4627-49C6-8EF4-4A90CBAAC70F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2D3EEC1-7325-46BE-9EEE-8DE4ECDD0107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Neuroticism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39FEAD2-A6D9-4616-B0E0-9DECAB419D15}" type="parTrans" cxnId="{08329CDE-908B-4B26-8A7E-1F23B52CAA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BA68825-1A9F-424B-9023-DEA488B88CF2}" type="sibTrans" cxnId="{08329CDE-908B-4B26-8A7E-1F23B52CAAD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D8568A56-191F-43C0-85EF-29E3C7CB5210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Extraversion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C4F368-DC14-42C0-9850-480C3F679FA0}" type="parTrans" cxnId="{263D09E8-7516-4745-B1E3-0DED3BE7158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9231902E-8D19-40EF-8195-7667FB942B30}" type="sibTrans" cxnId="{263D09E8-7516-4745-B1E3-0DED3BE7158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442A374-9F40-40F8-993B-08E489BABE04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Openness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0311FF-0018-4610-9073-447263B2262E}" type="parTrans" cxnId="{75EB327E-DFDC-4678-AEF7-24288EF58E4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AB9B11D7-2A28-4D80-B6D2-636BB2460EC7}" type="sibTrans" cxnId="{75EB327E-DFDC-4678-AEF7-24288EF58E48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BEC52DC-655A-4BA9-BE51-994FBA2CF68A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Agreeableness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27036C-4263-4EEA-8AE4-4A24B97F919B}" type="parTrans" cxnId="{9D2E88ED-BC2D-4F4B-8571-7E4B68FDD92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87971BD-7F6F-42EF-A5E8-A00246168DC8}" type="sibTrans" cxnId="{9D2E88ED-BC2D-4F4B-8571-7E4B68FDD92D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26FA6210-6B46-4886-9345-BF93B5EB78F2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Conscientiousness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8CB56C-8D0E-47EA-8793-EF7F592374BD}" type="parTrans" cxnId="{322CC353-AB6E-4FAE-A17F-7C58F31355D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F5F8651-31B1-4752-94CF-BF7007E81299}" type="sibTrans" cxnId="{322CC353-AB6E-4FAE-A17F-7C58F31355DB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FDFB69D4-F184-4495-ABCB-00B7DFA142E6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Introversion – Extraversion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D0CCB5-0747-4A4C-95DA-FE44DA6977E7}" type="parTrans" cxnId="{4B728AED-50DE-4FCF-ACA1-2E350C5A392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CEE86A79-9126-42C1-BEED-0CFA65788392}" type="sibTrans" cxnId="{4B728AED-50DE-4FCF-ACA1-2E350C5A392A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E8373E11-6DB6-47CF-821F-57A5AFDB110D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Sensing – Intuition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8E7639-0E24-4342-AB4C-27B26B0A902D}" type="parTrans" cxnId="{F6A91142-0E2E-4711-AF9E-F3339D9D1CE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6C3BB2F8-916A-475B-AA6E-FC00F43675F6}" type="sibTrans" cxnId="{F6A91142-0E2E-4711-AF9E-F3339D9D1CEC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5109F5D0-A48B-4C09-93FE-22213E4A9618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Thinking – Feeling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0C9685-A15A-495B-A933-4349F12045BC}" type="parTrans" cxnId="{28745AEC-D697-482A-BD6A-C7350A18982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769FD461-770A-49BD-B396-7F9A66E3183A}" type="sibTrans" cxnId="{28745AEC-D697-482A-BD6A-C7350A189827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1EA7B4FA-2ADA-412E-BA90-B9024A45E9F9}">
      <dgm:prSet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Judging – Perceiving</a:t>
          </a:r>
          <a:endParaRPr lang="en-US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F93231-F996-429C-A587-75FFCF7E9A30}" type="parTrans" cxnId="{1C1B86A9-D3CC-4881-9C55-628B2E30283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3A6FDD36-FCB6-480B-8318-A34AA6BF2933}" type="sibTrans" cxnId="{1C1B86A9-D3CC-4881-9C55-628B2E302834}">
      <dgm:prSet/>
      <dgm:spPr/>
      <dgm:t>
        <a:bodyPr/>
        <a:lstStyle/>
        <a:p>
          <a:endParaRPr lang="en-US">
            <a:latin typeface="Palatino Linotype" pitchFamily="18" charset="0"/>
          </a:endParaRPr>
        </a:p>
      </dgm:t>
    </dgm:pt>
    <dgm:pt modelId="{02269051-9450-43EE-A939-19600E4C0E38}" type="pres">
      <dgm:prSet presAssocID="{F7DB07D6-5A3A-4AD6-A533-8590AA1A233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E1C0AD-2CE0-44E4-A595-033E43AE804E}" type="pres">
      <dgm:prSet presAssocID="{3B68CF58-DED4-4C79-8AAE-97F2BFC9254E}" presName="node" presStyleLbl="node1" presStyleIdx="0" presStyleCnt="2" custScaleY="178345" custLinFactNeighborX="-26" custLinFactNeighborY="-33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294814-57AD-4FCF-920A-6DF3BA78E703}" type="pres">
      <dgm:prSet presAssocID="{4247E086-BCBB-4000-9D9F-E3DE6B67AC38}" presName="sibTrans" presStyleCnt="0"/>
      <dgm:spPr/>
    </dgm:pt>
    <dgm:pt modelId="{F86588EE-B314-4A4A-BB3A-9B644FF4A623}" type="pres">
      <dgm:prSet presAssocID="{F5C9A55D-227C-4C1C-86F4-DE61EAEB73A5}" presName="node" presStyleLbl="node1" presStyleIdx="1" presStyleCnt="2" custScaleY="1783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1B86A9-D3CC-4881-9C55-628B2E302834}" srcId="{F5C9A55D-227C-4C1C-86F4-DE61EAEB73A5}" destId="{1EA7B4FA-2ADA-412E-BA90-B9024A45E9F9}" srcOrd="3" destOrd="0" parTransId="{F4F93231-F996-429C-A587-75FFCF7E9A30}" sibTransId="{3A6FDD36-FCB6-480B-8318-A34AA6BF2933}"/>
    <dgm:cxn modelId="{99210822-1441-4799-BCDE-C72962F55892}" type="presOf" srcId="{2442A374-9F40-40F8-993B-08E489BABE04}" destId="{6BE1C0AD-2CE0-44E4-A595-033E43AE804E}" srcOrd="0" destOrd="3" presId="urn:microsoft.com/office/officeart/2005/8/layout/default#2"/>
    <dgm:cxn modelId="{08329CDE-908B-4B26-8A7E-1F23B52CAAD7}" srcId="{3B68CF58-DED4-4C79-8AAE-97F2BFC9254E}" destId="{62D3EEC1-7325-46BE-9EEE-8DE4ECDD0107}" srcOrd="0" destOrd="0" parTransId="{239FEAD2-A6D9-4616-B0E0-9DECAB419D15}" sibTransId="{DBA68825-1A9F-424B-9023-DEA488B88CF2}"/>
    <dgm:cxn modelId="{5334B3B4-9AC5-477C-88DF-B54988B1BE60}" type="presOf" srcId="{3B68CF58-DED4-4C79-8AAE-97F2BFC9254E}" destId="{6BE1C0AD-2CE0-44E4-A595-033E43AE804E}" srcOrd="0" destOrd="0" presId="urn:microsoft.com/office/officeart/2005/8/layout/default#2"/>
    <dgm:cxn modelId="{9D2E88ED-BC2D-4F4B-8571-7E4B68FDD92D}" srcId="{3B68CF58-DED4-4C79-8AAE-97F2BFC9254E}" destId="{7BEC52DC-655A-4BA9-BE51-994FBA2CF68A}" srcOrd="3" destOrd="0" parTransId="{0B27036C-4263-4EEA-8AE4-4A24B97F919B}" sibTransId="{F87971BD-7F6F-42EF-A5E8-A00246168DC8}"/>
    <dgm:cxn modelId="{6A9429DE-02C6-4728-A66B-8312F03C8583}" type="presOf" srcId="{D8568A56-191F-43C0-85EF-29E3C7CB5210}" destId="{6BE1C0AD-2CE0-44E4-A595-033E43AE804E}" srcOrd="0" destOrd="2" presId="urn:microsoft.com/office/officeart/2005/8/layout/default#2"/>
    <dgm:cxn modelId="{4871C009-6F10-4316-851D-BA7D21BA562E}" type="presOf" srcId="{5109F5D0-A48B-4C09-93FE-22213E4A9618}" destId="{F86588EE-B314-4A4A-BB3A-9B644FF4A623}" srcOrd="0" destOrd="3" presId="urn:microsoft.com/office/officeart/2005/8/layout/default#2"/>
    <dgm:cxn modelId="{AED82743-A5E6-4451-B2C6-5796C89FA904}" type="presOf" srcId="{FDFB69D4-F184-4495-ABCB-00B7DFA142E6}" destId="{F86588EE-B314-4A4A-BB3A-9B644FF4A623}" srcOrd="0" destOrd="1" presId="urn:microsoft.com/office/officeart/2005/8/layout/default#2"/>
    <dgm:cxn modelId="{263D09E8-7516-4745-B1E3-0DED3BE7158B}" srcId="{3B68CF58-DED4-4C79-8AAE-97F2BFC9254E}" destId="{D8568A56-191F-43C0-85EF-29E3C7CB5210}" srcOrd="1" destOrd="0" parTransId="{7CC4F368-DC14-42C0-9850-480C3F679FA0}" sibTransId="{9231902E-8D19-40EF-8195-7667FB942B30}"/>
    <dgm:cxn modelId="{28745AEC-D697-482A-BD6A-C7350A189827}" srcId="{F5C9A55D-227C-4C1C-86F4-DE61EAEB73A5}" destId="{5109F5D0-A48B-4C09-93FE-22213E4A9618}" srcOrd="2" destOrd="0" parTransId="{D40C9685-A15A-495B-A933-4349F12045BC}" sibTransId="{769FD461-770A-49BD-B396-7F9A66E3183A}"/>
    <dgm:cxn modelId="{322CC353-AB6E-4FAE-A17F-7C58F31355DB}" srcId="{3B68CF58-DED4-4C79-8AAE-97F2BFC9254E}" destId="{26FA6210-6B46-4886-9345-BF93B5EB78F2}" srcOrd="4" destOrd="0" parTransId="{408CB56C-8D0E-47EA-8793-EF7F592374BD}" sibTransId="{EF5F8651-31B1-4752-94CF-BF7007E81299}"/>
    <dgm:cxn modelId="{75EB327E-DFDC-4678-AEF7-24288EF58E48}" srcId="{3B68CF58-DED4-4C79-8AAE-97F2BFC9254E}" destId="{2442A374-9F40-40F8-993B-08E489BABE04}" srcOrd="2" destOrd="0" parTransId="{5E0311FF-0018-4610-9073-447263B2262E}" sibTransId="{AB9B11D7-2A28-4D80-B6D2-636BB2460EC7}"/>
    <dgm:cxn modelId="{F6A91142-0E2E-4711-AF9E-F3339D9D1CEC}" srcId="{F5C9A55D-227C-4C1C-86F4-DE61EAEB73A5}" destId="{E8373E11-6DB6-47CF-821F-57A5AFDB110D}" srcOrd="1" destOrd="0" parTransId="{1C8E7639-0E24-4342-AB4C-27B26B0A902D}" sibTransId="{6C3BB2F8-916A-475B-AA6E-FC00F43675F6}"/>
    <dgm:cxn modelId="{933A7C93-3013-46D2-A4C1-E5A8CA6AF913}" type="presOf" srcId="{7BEC52DC-655A-4BA9-BE51-994FBA2CF68A}" destId="{6BE1C0AD-2CE0-44E4-A595-033E43AE804E}" srcOrd="0" destOrd="4" presId="urn:microsoft.com/office/officeart/2005/8/layout/default#2"/>
    <dgm:cxn modelId="{A812912D-44A8-4A14-860A-489FD15F527E}" type="presOf" srcId="{26FA6210-6B46-4886-9345-BF93B5EB78F2}" destId="{6BE1C0AD-2CE0-44E4-A595-033E43AE804E}" srcOrd="0" destOrd="5" presId="urn:microsoft.com/office/officeart/2005/8/layout/default#2"/>
    <dgm:cxn modelId="{4B728AED-50DE-4FCF-ACA1-2E350C5A392A}" srcId="{F5C9A55D-227C-4C1C-86F4-DE61EAEB73A5}" destId="{FDFB69D4-F184-4495-ABCB-00B7DFA142E6}" srcOrd="0" destOrd="0" parTransId="{C1D0CCB5-0747-4A4C-95DA-FE44DA6977E7}" sibTransId="{CEE86A79-9126-42C1-BEED-0CFA65788392}"/>
    <dgm:cxn modelId="{5224DAF9-0B3F-4039-B0D5-C8957C2A8829}" type="presOf" srcId="{1EA7B4FA-2ADA-412E-BA90-B9024A45E9F9}" destId="{F86588EE-B314-4A4A-BB3A-9B644FF4A623}" srcOrd="0" destOrd="4" presId="urn:microsoft.com/office/officeart/2005/8/layout/default#2"/>
    <dgm:cxn modelId="{066DFD6C-D87C-4082-B3B9-B75AC59763B5}" type="presOf" srcId="{62D3EEC1-7325-46BE-9EEE-8DE4ECDD0107}" destId="{6BE1C0AD-2CE0-44E4-A595-033E43AE804E}" srcOrd="0" destOrd="1" presId="urn:microsoft.com/office/officeart/2005/8/layout/default#2"/>
    <dgm:cxn modelId="{F30C6ED6-7DC8-4B76-A08B-92C63BFB25DF}" type="presOf" srcId="{F5C9A55D-227C-4C1C-86F4-DE61EAEB73A5}" destId="{F86588EE-B314-4A4A-BB3A-9B644FF4A623}" srcOrd="0" destOrd="0" presId="urn:microsoft.com/office/officeart/2005/8/layout/default#2"/>
    <dgm:cxn modelId="{8D382ACD-E5DA-4507-897B-7CAFDD1013FB}" type="presOf" srcId="{E8373E11-6DB6-47CF-821F-57A5AFDB110D}" destId="{F86588EE-B314-4A4A-BB3A-9B644FF4A623}" srcOrd="0" destOrd="2" presId="urn:microsoft.com/office/officeart/2005/8/layout/default#2"/>
    <dgm:cxn modelId="{6949A6E8-864C-43CD-8CA4-35F4A5C3B54B}" srcId="{F7DB07D6-5A3A-4AD6-A533-8590AA1A2337}" destId="{3B68CF58-DED4-4C79-8AAE-97F2BFC9254E}" srcOrd="0" destOrd="0" parTransId="{4BA070CE-5486-4072-AE1D-B0BC04C6B7E9}" sibTransId="{4247E086-BCBB-4000-9D9F-E3DE6B67AC38}"/>
    <dgm:cxn modelId="{B7BDA9E2-C16E-4D6D-8431-1304ACA5A0E1}" type="presOf" srcId="{F7DB07D6-5A3A-4AD6-A533-8590AA1A2337}" destId="{02269051-9450-43EE-A939-19600E4C0E38}" srcOrd="0" destOrd="0" presId="urn:microsoft.com/office/officeart/2005/8/layout/default#2"/>
    <dgm:cxn modelId="{0703888F-4627-49C6-8EF4-4A90CBAAC70F}" srcId="{F7DB07D6-5A3A-4AD6-A533-8590AA1A2337}" destId="{F5C9A55D-227C-4C1C-86F4-DE61EAEB73A5}" srcOrd="1" destOrd="0" parTransId="{73894ACE-3D21-4760-980B-5E3436B8A7F1}" sibTransId="{A986BCDC-A762-4C3E-8EBD-EB6B73139210}"/>
    <dgm:cxn modelId="{9A421E10-1408-4B32-8A14-A181EF092D16}" type="presParOf" srcId="{02269051-9450-43EE-A939-19600E4C0E38}" destId="{6BE1C0AD-2CE0-44E4-A595-033E43AE804E}" srcOrd="0" destOrd="0" presId="urn:microsoft.com/office/officeart/2005/8/layout/default#2"/>
    <dgm:cxn modelId="{79F5DB3C-1808-4A74-BF22-86EDB44A92FB}" type="presParOf" srcId="{02269051-9450-43EE-A939-19600E4C0E38}" destId="{DA294814-57AD-4FCF-920A-6DF3BA78E703}" srcOrd="1" destOrd="0" presId="urn:microsoft.com/office/officeart/2005/8/layout/default#2"/>
    <dgm:cxn modelId="{ABE28FBC-55B3-4BCE-8428-6B8BBA53A1EA}" type="presParOf" srcId="{02269051-9450-43EE-A939-19600E4C0E38}" destId="{F86588EE-B314-4A4A-BB3A-9B644FF4A623}" srcOrd="2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B7F0B43-C9F7-4CC2-A624-8E6BE8DB6635}" type="doc">
      <dgm:prSet loTypeId="urn:microsoft.com/office/officeart/2005/8/layout/cycle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48739B2C-D734-4192-B6EB-4D22215951F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Execution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D75EF1-40D8-4BF2-BCE9-A9243121BD35}" type="parTrans" cxnId="{9E5BC1DE-AD61-4FE4-A3C8-1012FC90CAD1}">
      <dgm:prSet/>
      <dgm:spPr/>
      <dgm:t>
        <a:bodyPr/>
        <a:lstStyle/>
        <a:p>
          <a:endParaRPr lang="en-US"/>
        </a:p>
      </dgm:t>
    </dgm:pt>
    <dgm:pt modelId="{43DAEA45-7A7E-48E0-90ED-1CAFDBC5BFF6}" type="sibTrans" cxnId="{9E5BC1DE-AD61-4FE4-A3C8-1012FC90CAD1}">
      <dgm:prSet/>
      <dgm:spPr/>
      <dgm:t>
        <a:bodyPr/>
        <a:lstStyle/>
        <a:p>
          <a:endParaRPr lang="en-US"/>
        </a:p>
      </dgm:t>
    </dgm:pt>
    <dgm:pt modelId="{03B46193-34D1-4ECA-BD50-60E81758857C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Assessment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4DB455-3200-486F-B1C5-5AF8E1267568}" type="parTrans" cxnId="{71049AB2-6926-459E-8619-B2F96879CCB3}">
      <dgm:prSet/>
      <dgm:spPr/>
      <dgm:t>
        <a:bodyPr/>
        <a:lstStyle/>
        <a:p>
          <a:endParaRPr lang="en-US"/>
        </a:p>
      </dgm:t>
    </dgm:pt>
    <dgm:pt modelId="{082B93F3-1F1C-4A6F-B5AE-5294922AA50E}" type="sibTrans" cxnId="{71049AB2-6926-459E-8619-B2F96879CCB3}">
      <dgm:prSet/>
      <dgm:spPr/>
      <dgm:t>
        <a:bodyPr/>
        <a:lstStyle/>
        <a:p>
          <a:endParaRPr lang="en-US"/>
        </a:p>
      </dgm:t>
    </dgm:pt>
    <dgm:pt modelId="{051C9D4E-BE06-4583-AC1D-AC5C862DCB6E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Review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15B128-CD80-4585-B5D1-22ACB91C733C}" type="parTrans" cxnId="{25AC393C-A20A-4966-8BDF-39C1C44738D5}">
      <dgm:prSet/>
      <dgm:spPr/>
      <dgm:t>
        <a:bodyPr/>
        <a:lstStyle/>
        <a:p>
          <a:endParaRPr lang="en-US"/>
        </a:p>
      </dgm:t>
    </dgm:pt>
    <dgm:pt modelId="{ACB05F38-43F7-482D-8574-5EEB1B0E48D0}" type="sibTrans" cxnId="{25AC393C-A20A-4966-8BDF-39C1C44738D5}">
      <dgm:prSet/>
      <dgm:spPr/>
      <dgm:t>
        <a:bodyPr/>
        <a:lstStyle/>
        <a:p>
          <a:endParaRPr lang="en-US"/>
        </a:p>
      </dgm:t>
    </dgm:pt>
    <dgm:pt modelId="{D9826A2E-C371-4754-A732-938EF73F43F8}">
      <dgm:prSet phldrT="[Text]"/>
      <dgm:spPr/>
      <dgm:t>
        <a:bodyPr/>
        <a:lstStyle/>
        <a:p>
          <a:r>
            <a:rPr lang="en-US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Planning</a:t>
          </a:r>
          <a:endParaRPr lang="en-US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54AE42-F085-4BC2-AB78-F1A0C3E086DA}" type="parTrans" cxnId="{41539CCA-D5B8-47C0-B67C-82E17051EAA0}">
      <dgm:prSet/>
      <dgm:spPr/>
      <dgm:t>
        <a:bodyPr/>
        <a:lstStyle/>
        <a:p>
          <a:endParaRPr lang="en-US"/>
        </a:p>
      </dgm:t>
    </dgm:pt>
    <dgm:pt modelId="{1D215215-7D90-47D8-9F39-9B1F69B1E28E}" type="sibTrans" cxnId="{41539CCA-D5B8-47C0-B67C-82E17051EAA0}">
      <dgm:prSet/>
      <dgm:spPr/>
      <dgm:t>
        <a:bodyPr/>
        <a:lstStyle/>
        <a:p>
          <a:endParaRPr lang="en-US" sz="2400"/>
        </a:p>
      </dgm:t>
    </dgm:pt>
    <dgm:pt modelId="{3C0F55F8-35C9-4511-AA2E-134EA081FB3E}" type="pres">
      <dgm:prSet presAssocID="{4B7F0B43-C9F7-4CC2-A624-8E6BE8DB663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573BB3-00D1-40F5-8FB3-64883724E773}" type="pres">
      <dgm:prSet presAssocID="{48739B2C-D734-4192-B6EB-4D22215951FE}" presName="dummy" presStyleCnt="0"/>
      <dgm:spPr/>
    </dgm:pt>
    <dgm:pt modelId="{1779BB07-89EE-45E3-8C40-CC0B3555830C}" type="pres">
      <dgm:prSet presAssocID="{48739B2C-D734-4192-B6EB-4D22215951FE}" presName="node" presStyleLbl="revTx" presStyleIdx="0" presStyleCnt="4" custScaleX="137388" custRadScaleRad="112888" custRadScaleInc="207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760B67-52BB-4AAC-BD91-6E11601E2F41}" type="pres">
      <dgm:prSet presAssocID="{43DAEA45-7A7E-48E0-90ED-1CAFDBC5BFF6}" presName="sibTrans" presStyleLbl="node1" presStyleIdx="0" presStyleCnt="4"/>
      <dgm:spPr/>
      <dgm:t>
        <a:bodyPr/>
        <a:lstStyle/>
        <a:p>
          <a:endParaRPr lang="en-US"/>
        </a:p>
      </dgm:t>
    </dgm:pt>
    <dgm:pt modelId="{A049513A-6101-4340-9C62-9D1F7A3F6E75}" type="pres">
      <dgm:prSet presAssocID="{03B46193-34D1-4ECA-BD50-60E81758857C}" presName="dummy" presStyleCnt="0"/>
      <dgm:spPr/>
    </dgm:pt>
    <dgm:pt modelId="{5446C3DC-1F26-418E-8B3B-BE73B6F90616}" type="pres">
      <dgm:prSet presAssocID="{03B46193-34D1-4ECA-BD50-60E81758857C}" presName="node" presStyleLbl="revTx" presStyleIdx="1" presStyleCnt="4" custScaleX="137388" custRadScaleRad="112888" custRadScaleInc="-207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F65E7-D411-44BB-AE24-1D78BFFCCB9D}" type="pres">
      <dgm:prSet presAssocID="{082B93F3-1F1C-4A6F-B5AE-5294922AA50E}" presName="sibTrans" presStyleLbl="node1" presStyleIdx="1" presStyleCnt="4"/>
      <dgm:spPr/>
      <dgm:t>
        <a:bodyPr/>
        <a:lstStyle/>
        <a:p>
          <a:endParaRPr lang="en-US"/>
        </a:p>
      </dgm:t>
    </dgm:pt>
    <dgm:pt modelId="{70444737-D411-44A0-A53F-F49E9C244619}" type="pres">
      <dgm:prSet presAssocID="{051C9D4E-BE06-4583-AC1D-AC5C862DCB6E}" presName="dummy" presStyleCnt="0"/>
      <dgm:spPr/>
    </dgm:pt>
    <dgm:pt modelId="{1B7B8F3F-E702-4261-AAC6-5326A85FCEC0}" type="pres">
      <dgm:prSet presAssocID="{051C9D4E-BE06-4583-AC1D-AC5C862DCB6E}" presName="node" presStyleLbl="revTx" presStyleIdx="2" presStyleCnt="4" custScaleX="137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E8BEF6-CFE1-46F8-A662-955359FBADEA}" type="pres">
      <dgm:prSet presAssocID="{ACB05F38-43F7-482D-8574-5EEB1B0E48D0}" presName="sibTrans" presStyleLbl="node1" presStyleIdx="2" presStyleCnt="4"/>
      <dgm:spPr/>
      <dgm:t>
        <a:bodyPr/>
        <a:lstStyle/>
        <a:p>
          <a:endParaRPr lang="en-US"/>
        </a:p>
      </dgm:t>
    </dgm:pt>
    <dgm:pt modelId="{1892EF39-FA9C-4D7D-9EF7-B6306847585F}" type="pres">
      <dgm:prSet presAssocID="{D9826A2E-C371-4754-A732-938EF73F43F8}" presName="dummy" presStyleCnt="0"/>
      <dgm:spPr/>
    </dgm:pt>
    <dgm:pt modelId="{9C5B9831-1770-4B8C-B5B0-57A9392A02BB}" type="pres">
      <dgm:prSet presAssocID="{D9826A2E-C371-4754-A732-938EF73F43F8}" presName="node" presStyleLbl="revTx" presStyleIdx="3" presStyleCnt="4" custScaleX="1373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69507E-8955-4A1C-A8D9-1C73700AEF64}" type="pres">
      <dgm:prSet presAssocID="{1D215215-7D90-47D8-9F39-9B1F69B1E28E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41539CCA-D5B8-47C0-B67C-82E17051EAA0}" srcId="{4B7F0B43-C9F7-4CC2-A624-8E6BE8DB6635}" destId="{D9826A2E-C371-4754-A732-938EF73F43F8}" srcOrd="3" destOrd="0" parTransId="{F254AE42-F085-4BC2-AB78-F1A0C3E086DA}" sibTransId="{1D215215-7D90-47D8-9F39-9B1F69B1E28E}"/>
    <dgm:cxn modelId="{792BD59A-F459-4B1F-9996-DF152A4FB745}" type="presOf" srcId="{082B93F3-1F1C-4A6F-B5AE-5294922AA50E}" destId="{F7CF65E7-D411-44BB-AE24-1D78BFFCCB9D}" srcOrd="0" destOrd="0" presId="urn:microsoft.com/office/officeart/2005/8/layout/cycle1"/>
    <dgm:cxn modelId="{4EDC4F51-A7C5-4F2A-AC9B-959F23C54D21}" type="presOf" srcId="{ACB05F38-43F7-482D-8574-5EEB1B0E48D0}" destId="{0CE8BEF6-CFE1-46F8-A662-955359FBADEA}" srcOrd="0" destOrd="0" presId="urn:microsoft.com/office/officeart/2005/8/layout/cycle1"/>
    <dgm:cxn modelId="{9E5BC1DE-AD61-4FE4-A3C8-1012FC90CAD1}" srcId="{4B7F0B43-C9F7-4CC2-A624-8E6BE8DB6635}" destId="{48739B2C-D734-4192-B6EB-4D22215951FE}" srcOrd="0" destOrd="0" parTransId="{B2D75EF1-40D8-4BF2-BCE9-A9243121BD35}" sibTransId="{43DAEA45-7A7E-48E0-90ED-1CAFDBC5BFF6}"/>
    <dgm:cxn modelId="{DD6F91CF-86E6-4777-9D97-8A879D06A71D}" type="presOf" srcId="{4B7F0B43-C9F7-4CC2-A624-8E6BE8DB6635}" destId="{3C0F55F8-35C9-4511-AA2E-134EA081FB3E}" srcOrd="0" destOrd="0" presId="urn:microsoft.com/office/officeart/2005/8/layout/cycle1"/>
    <dgm:cxn modelId="{4695031B-3F30-4023-A409-D5E7127B74D4}" type="presOf" srcId="{D9826A2E-C371-4754-A732-938EF73F43F8}" destId="{9C5B9831-1770-4B8C-B5B0-57A9392A02BB}" srcOrd="0" destOrd="0" presId="urn:microsoft.com/office/officeart/2005/8/layout/cycle1"/>
    <dgm:cxn modelId="{71049AB2-6926-459E-8619-B2F96879CCB3}" srcId="{4B7F0B43-C9F7-4CC2-A624-8E6BE8DB6635}" destId="{03B46193-34D1-4ECA-BD50-60E81758857C}" srcOrd="1" destOrd="0" parTransId="{224DB455-3200-486F-B1C5-5AF8E1267568}" sibTransId="{082B93F3-1F1C-4A6F-B5AE-5294922AA50E}"/>
    <dgm:cxn modelId="{9FEBC1BC-AF45-40F7-9F19-24C1788DDE5A}" type="presOf" srcId="{48739B2C-D734-4192-B6EB-4D22215951FE}" destId="{1779BB07-89EE-45E3-8C40-CC0B3555830C}" srcOrd="0" destOrd="0" presId="urn:microsoft.com/office/officeart/2005/8/layout/cycle1"/>
    <dgm:cxn modelId="{8D57AACB-8872-475F-9413-CAC85B6D06F3}" type="presOf" srcId="{1D215215-7D90-47D8-9F39-9B1F69B1E28E}" destId="{BD69507E-8955-4A1C-A8D9-1C73700AEF64}" srcOrd="0" destOrd="0" presId="urn:microsoft.com/office/officeart/2005/8/layout/cycle1"/>
    <dgm:cxn modelId="{25AC393C-A20A-4966-8BDF-39C1C44738D5}" srcId="{4B7F0B43-C9F7-4CC2-A624-8E6BE8DB6635}" destId="{051C9D4E-BE06-4583-AC1D-AC5C862DCB6E}" srcOrd="2" destOrd="0" parTransId="{C215B128-CD80-4585-B5D1-22ACB91C733C}" sibTransId="{ACB05F38-43F7-482D-8574-5EEB1B0E48D0}"/>
    <dgm:cxn modelId="{09EBA7EE-0776-4F66-AD06-30296FE3441E}" type="presOf" srcId="{03B46193-34D1-4ECA-BD50-60E81758857C}" destId="{5446C3DC-1F26-418E-8B3B-BE73B6F90616}" srcOrd="0" destOrd="0" presId="urn:microsoft.com/office/officeart/2005/8/layout/cycle1"/>
    <dgm:cxn modelId="{DAEB89AE-5A85-42C5-AC8F-37AAE74BEEB5}" type="presOf" srcId="{051C9D4E-BE06-4583-AC1D-AC5C862DCB6E}" destId="{1B7B8F3F-E702-4261-AAC6-5326A85FCEC0}" srcOrd="0" destOrd="0" presId="urn:microsoft.com/office/officeart/2005/8/layout/cycle1"/>
    <dgm:cxn modelId="{E36B0C79-C603-4EF9-B2D0-29D791ABD409}" type="presOf" srcId="{43DAEA45-7A7E-48E0-90ED-1CAFDBC5BFF6}" destId="{45760B67-52BB-4AAC-BD91-6E11601E2F41}" srcOrd="0" destOrd="0" presId="urn:microsoft.com/office/officeart/2005/8/layout/cycle1"/>
    <dgm:cxn modelId="{DD55531F-92AB-44B3-AD9E-3E108AA857C2}" type="presParOf" srcId="{3C0F55F8-35C9-4511-AA2E-134EA081FB3E}" destId="{98573BB3-00D1-40F5-8FB3-64883724E773}" srcOrd="0" destOrd="0" presId="urn:microsoft.com/office/officeart/2005/8/layout/cycle1"/>
    <dgm:cxn modelId="{4B1E0E27-8A43-489C-BFC3-3DEC1733C31A}" type="presParOf" srcId="{3C0F55F8-35C9-4511-AA2E-134EA081FB3E}" destId="{1779BB07-89EE-45E3-8C40-CC0B3555830C}" srcOrd="1" destOrd="0" presId="urn:microsoft.com/office/officeart/2005/8/layout/cycle1"/>
    <dgm:cxn modelId="{9BEFF2C4-CF57-4D98-9841-5E09F46A1A61}" type="presParOf" srcId="{3C0F55F8-35C9-4511-AA2E-134EA081FB3E}" destId="{45760B67-52BB-4AAC-BD91-6E11601E2F41}" srcOrd="2" destOrd="0" presId="urn:microsoft.com/office/officeart/2005/8/layout/cycle1"/>
    <dgm:cxn modelId="{24AC9ED7-0F7E-4B24-ADAC-5581F18BA828}" type="presParOf" srcId="{3C0F55F8-35C9-4511-AA2E-134EA081FB3E}" destId="{A049513A-6101-4340-9C62-9D1F7A3F6E75}" srcOrd="3" destOrd="0" presId="urn:microsoft.com/office/officeart/2005/8/layout/cycle1"/>
    <dgm:cxn modelId="{AAFE2053-1412-48DF-9A3B-2DD9A6F96354}" type="presParOf" srcId="{3C0F55F8-35C9-4511-AA2E-134EA081FB3E}" destId="{5446C3DC-1F26-418E-8B3B-BE73B6F90616}" srcOrd="4" destOrd="0" presId="urn:microsoft.com/office/officeart/2005/8/layout/cycle1"/>
    <dgm:cxn modelId="{008D2385-36D5-4ED3-9563-85550FA82C91}" type="presParOf" srcId="{3C0F55F8-35C9-4511-AA2E-134EA081FB3E}" destId="{F7CF65E7-D411-44BB-AE24-1D78BFFCCB9D}" srcOrd="5" destOrd="0" presId="urn:microsoft.com/office/officeart/2005/8/layout/cycle1"/>
    <dgm:cxn modelId="{B6BFEDEA-1EE7-4908-A5DF-643402AE5043}" type="presParOf" srcId="{3C0F55F8-35C9-4511-AA2E-134EA081FB3E}" destId="{70444737-D411-44A0-A53F-F49E9C244619}" srcOrd="6" destOrd="0" presId="urn:microsoft.com/office/officeart/2005/8/layout/cycle1"/>
    <dgm:cxn modelId="{4C299677-C2A6-43FF-BF1E-B299DD90AE3A}" type="presParOf" srcId="{3C0F55F8-35C9-4511-AA2E-134EA081FB3E}" destId="{1B7B8F3F-E702-4261-AAC6-5326A85FCEC0}" srcOrd="7" destOrd="0" presId="urn:microsoft.com/office/officeart/2005/8/layout/cycle1"/>
    <dgm:cxn modelId="{90E8B7DB-5FA4-403B-833F-406F72242989}" type="presParOf" srcId="{3C0F55F8-35C9-4511-AA2E-134EA081FB3E}" destId="{0CE8BEF6-CFE1-46F8-A662-955359FBADEA}" srcOrd="8" destOrd="0" presId="urn:microsoft.com/office/officeart/2005/8/layout/cycle1"/>
    <dgm:cxn modelId="{85678C85-B80F-413B-9BB5-C89DA3C198F0}" type="presParOf" srcId="{3C0F55F8-35C9-4511-AA2E-134EA081FB3E}" destId="{1892EF39-FA9C-4D7D-9EF7-B6306847585F}" srcOrd="9" destOrd="0" presId="urn:microsoft.com/office/officeart/2005/8/layout/cycle1"/>
    <dgm:cxn modelId="{5E5FECFB-D315-40C1-A6A3-1194C8CC89BF}" type="presParOf" srcId="{3C0F55F8-35C9-4511-AA2E-134EA081FB3E}" destId="{9C5B9831-1770-4B8C-B5B0-57A9392A02BB}" srcOrd="10" destOrd="0" presId="urn:microsoft.com/office/officeart/2005/8/layout/cycle1"/>
    <dgm:cxn modelId="{70672CCD-8AB5-44E5-9F98-A4FB759B3A41}" type="presParOf" srcId="{3C0F55F8-35C9-4511-AA2E-134EA081FB3E}" destId="{BD69507E-8955-4A1C-A8D9-1C73700AEF64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6D5B728-C24D-45AC-BEA1-47D9F210812C}" type="doc">
      <dgm:prSet loTypeId="urn:microsoft.com/office/officeart/2005/8/layout/cycle4#7" loCatId="relationship" qsTypeId="urn:microsoft.com/office/officeart/2005/8/quickstyle/simple1#1" qsCatId="simple" csTypeId="urn:microsoft.com/office/officeart/2005/8/colors/accent0_1" csCatId="mainScheme" phldr="1"/>
      <dgm:spPr/>
    </dgm:pt>
    <dgm:pt modelId="{4A4BE353-60B1-49E6-8EE5-5D67271AE5BD}">
      <dgm:prSet phldrT="[Text]" custT="1"/>
      <dgm:spPr>
        <a:solidFill>
          <a:srgbClr val="FFFF00"/>
        </a:solidFill>
      </dgm:spPr>
      <dgm:t>
        <a:bodyPr/>
        <a:lstStyle/>
        <a:p>
          <a:pPr algn="l"/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Career Advisor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F757B5-AACA-4030-BDA8-BAE82F2A2540}" type="parTrans" cxnId="{1521C257-438F-4D9F-B81D-627BCC017D1B}">
      <dgm:prSet/>
      <dgm:spPr/>
      <dgm:t>
        <a:bodyPr/>
        <a:lstStyle/>
        <a:p>
          <a:endParaRPr lang="en-US"/>
        </a:p>
      </dgm:t>
    </dgm:pt>
    <dgm:pt modelId="{FD5EF0E6-F3AC-4F45-A106-9D812C726789}" type="sibTrans" cxnId="{1521C257-438F-4D9F-B81D-627BCC017D1B}">
      <dgm:prSet/>
      <dgm:spPr/>
      <dgm:t>
        <a:bodyPr/>
        <a:lstStyle/>
        <a:p>
          <a:endParaRPr lang="en-US"/>
        </a:p>
      </dgm:t>
    </dgm:pt>
    <dgm:pt modelId="{8560AF3C-7407-4C8A-9A62-123CE678F4E4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Strategist</a:t>
          </a:r>
          <a:endParaRPr lang="en-US" sz="13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3E33FA-C52B-4C8F-81B4-A826473A36E3}" type="parTrans" cxnId="{0BBD2C42-7E78-48F4-8CCA-26A6FED55033}">
      <dgm:prSet/>
      <dgm:spPr/>
      <dgm:t>
        <a:bodyPr/>
        <a:lstStyle/>
        <a:p>
          <a:endParaRPr lang="en-US"/>
        </a:p>
      </dgm:t>
    </dgm:pt>
    <dgm:pt modelId="{5326B935-76F1-4E42-8DC8-48C8BFF15DA0}" type="sibTrans" cxnId="{0BBD2C42-7E78-48F4-8CCA-26A6FED55033}">
      <dgm:prSet/>
      <dgm:spPr/>
      <dgm:t>
        <a:bodyPr/>
        <a:lstStyle/>
        <a:p>
          <a:endParaRPr lang="en-US"/>
        </a:p>
      </dgm:t>
    </dgm:pt>
    <dgm:pt modelId="{C2B6C84F-C95E-4B3B-91A3-9CED2CC554CE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Performance Appraiser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764C11-9E1E-4A6F-A407-171537EFA0CC}" type="parTrans" cxnId="{740BBD6B-1AA7-48F6-8F13-8337871FB13E}">
      <dgm:prSet/>
      <dgm:spPr/>
    </dgm:pt>
    <dgm:pt modelId="{5DF26B5A-9C1E-4D4C-8C74-65CC0E59D470}" type="sibTrans" cxnId="{740BBD6B-1AA7-48F6-8F13-8337871FB13E}">
      <dgm:prSet/>
      <dgm:spPr/>
    </dgm:pt>
    <dgm:pt modelId="{DDE83C36-AD3D-47B2-B098-2D719DAC27B5}">
      <dgm:prSet phldrT="[Text]" custT="1"/>
      <dgm:spPr>
        <a:solidFill>
          <a:srgbClr val="38FA18"/>
        </a:solidFill>
      </dgm:spPr>
      <dgm:t>
        <a:bodyPr/>
        <a:lstStyle/>
        <a:p>
          <a:r>
            <a:rPr lang="en-US" sz="1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Trainer</a:t>
          </a:r>
          <a:endParaRPr lang="en-US" sz="13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2FD6E3-B438-4F07-87AD-9F25100AFCB2}" type="parTrans" cxnId="{8FA3B3DE-FF64-475B-884A-DFABE4B62602}">
      <dgm:prSet/>
      <dgm:spPr/>
    </dgm:pt>
    <dgm:pt modelId="{9AC351FF-B312-456A-A941-682BCBD054E1}" type="sibTrans" cxnId="{8FA3B3DE-FF64-475B-884A-DFABE4B62602}">
      <dgm:prSet/>
      <dgm:spPr/>
    </dgm:pt>
    <dgm:pt modelId="{7882F65E-30BB-44AC-8827-99ED841FAA06}" type="pres">
      <dgm:prSet presAssocID="{36D5B728-C24D-45AC-BEA1-47D9F210812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BFB32EF0-DDAE-491D-9286-1C449664366F}" type="pres">
      <dgm:prSet presAssocID="{36D5B728-C24D-45AC-BEA1-47D9F210812C}" presName="children" presStyleCnt="0"/>
      <dgm:spPr/>
    </dgm:pt>
    <dgm:pt modelId="{62FD9F89-F4EC-4DA5-A1DB-3C3A32D331F2}" type="pres">
      <dgm:prSet presAssocID="{36D5B728-C24D-45AC-BEA1-47D9F210812C}" presName="childPlaceholder" presStyleCnt="0"/>
      <dgm:spPr/>
    </dgm:pt>
    <dgm:pt modelId="{7D427303-D543-47CA-B6C6-5B24BCA5A693}" type="pres">
      <dgm:prSet presAssocID="{36D5B728-C24D-45AC-BEA1-47D9F210812C}" presName="circle" presStyleCnt="0"/>
      <dgm:spPr/>
    </dgm:pt>
    <dgm:pt modelId="{C29B62B4-63A4-45B9-B86B-68274CB54940}" type="pres">
      <dgm:prSet presAssocID="{36D5B728-C24D-45AC-BEA1-47D9F210812C}" presName="quadrant1" presStyleLbl="node1" presStyleIdx="0" presStyleCnt="4" custLinFactNeighborX="-150" custLinFactNeighborY="22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03539B-62B8-451C-94AD-A430E068CCA8}" type="pres">
      <dgm:prSet presAssocID="{36D5B728-C24D-45AC-BEA1-47D9F210812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E78-20FD-426B-867D-6BB645576465}" type="pres">
      <dgm:prSet presAssocID="{36D5B728-C24D-45AC-BEA1-47D9F210812C}" presName="quadrant3" presStyleLbl="node1" presStyleIdx="2" presStyleCnt="4" custLinFactNeighborX="73" custLinFactNeighborY="1212">
        <dgm:presLayoutVars>
          <dgm:chMax val="1"/>
          <dgm:bulletEnabled val="1"/>
        </dgm:presLayoutVars>
      </dgm:prSet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BA9ED94A-E6CF-4BC3-AB8E-E148409D19A3}" type="pres">
      <dgm:prSet presAssocID="{36D5B728-C24D-45AC-BEA1-47D9F210812C}" presName="quadrant4" presStyleLbl="node1" presStyleIdx="3" presStyleCnt="4" custLinFactNeighborX="-150" custLinFactNeighborY="1212">
        <dgm:presLayoutVars>
          <dgm:chMax val="1"/>
          <dgm:bulletEnabled val="1"/>
        </dgm:presLayoutVars>
      </dgm:prSet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CFBA2EC3-4C29-45FE-AAD2-61C867FAC342}" type="pres">
      <dgm:prSet presAssocID="{36D5B728-C24D-45AC-BEA1-47D9F210812C}" presName="quadrantPlaceholder" presStyleCnt="0"/>
      <dgm:spPr/>
    </dgm:pt>
    <dgm:pt modelId="{65C6CEE7-2B7F-4E58-98BF-D81AF230C446}" type="pres">
      <dgm:prSet presAssocID="{36D5B728-C24D-45AC-BEA1-47D9F210812C}" presName="center1" presStyleLbl="fgShp" presStyleIdx="0" presStyleCnt="2"/>
      <dgm:spPr/>
    </dgm:pt>
    <dgm:pt modelId="{14A6F32F-20DC-4270-BF5E-379027473E39}" type="pres">
      <dgm:prSet presAssocID="{36D5B728-C24D-45AC-BEA1-47D9F210812C}" presName="center2" presStyleLbl="fgShp" presStyleIdx="1" presStyleCnt="2"/>
      <dgm:spPr/>
    </dgm:pt>
  </dgm:ptLst>
  <dgm:cxnLst>
    <dgm:cxn modelId="{0BBD2C42-7E78-48F4-8CCA-26A6FED55033}" srcId="{36D5B728-C24D-45AC-BEA1-47D9F210812C}" destId="{8560AF3C-7407-4C8A-9A62-123CE678F4E4}" srcOrd="1" destOrd="0" parTransId="{8A3E33FA-C52B-4C8F-81B4-A826473A36E3}" sibTransId="{5326B935-76F1-4E42-8DC8-48C8BFF15DA0}"/>
    <dgm:cxn modelId="{70FE5E48-E027-46FC-AF35-9A80CC17F41D}" type="presOf" srcId="{36D5B728-C24D-45AC-BEA1-47D9F210812C}" destId="{7882F65E-30BB-44AC-8827-99ED841FAA06}" srcOrd="0" destOrd="0" presId="urn:microsoft.com/office/officeart/2005/8/layout/cycle4#7"/>
    <dgm:cxn modelId="{1521C257-438F-4D9F-B81D-627BCC017D1B}" srcId="{36D5B728-C24D-45AC-BEA1-47D9F210812C}" destId="{4A4BE353-60B1-49E6-8EE5-5D67271AE5BD}" srcOrd="0" destOrd="0" parTransId="{C0F757B5-AACA-4030-BDA8-BAE82F2A2540}" sibTransId="{FD5EF0E6-F3AC-4F45-A106-9D812C726789}"/>
    <dgm:cxn modelId="{C363FFC1-9978-491A-B22F-5DC1ADFC095C}" type="presOf" srcId="{4A4BE353-60B1-49E6-8EE5-5D67271AE5BD}" destId="{C29B62B4-63A4-45B9-B86B-68274CB54940}" srcOrd="0" destOrd="0" presId="urn:microsoft.com/office/officeart/2005/8/layout/cycle4#7"/>
    <dgm:cxn modelId="{0C5202AB-36F7-47F0-B1DC-6E7014740267}" type="presOf" srcId="{DDE83C36-AD3D-47B2-B098-2D719DAC27B5}" destId="{BA9ED94A-E6CF-4BC3-AB8E-E148409D19A3}" srcOrd="0" destOrd="0" presId="urn:microsoft.com/office/officeart/2005/8/layout/cycle4#7"/>
    <dgm:cxn modelId="{740BBD6B-1AA7-48F6-8F13-8337871FB13E}" srcId="{36D5B728-C24D-45AC-BEA1-47D9F210812C}" destId="{C2B6C84F-C95E-4B3B-91A3-9CED2CC554CE}" srcOrd="2" destOrd="0" parTransId="{C9764C11-9E1E-4A6F-A407-171537EFA0CC}" sibTransId="{5DF26B5A-9C1E-4D4C-8C74-65CC0E59D470}"/>
    <dgm:cxn modelId="{3BC27966-BEEB-44A1-8DE3-8E3BF66F4CB5}" type="presOf" srcId="{8560AF3C-7407-4C8A-9A62-123CE678F4E4}" destId="{3003539B-62B8-451C-94AD-A430E068CCA8}" srcOrd="0" destOrd="0" presId="urn:microsoft.com/office/officeart/2005/8/layout/cycle4#7"/>
    <dgm:cxn modelId="{D85DF865-8F09-445A-98A6-3BCA4BF5945B}" type="presOf" srcId="{C2B6C84F-C95E-4B3B-91A3-9CED2CC554CE}" destId="{FF760E78-20FD-426B-867D-6BB645576465}" srcOrd="0" destOrd="0" presId="urn:microsoft.com/office/officeart/2005/8/layout/cycle4#7"/>
    <dgm:cxn modelId="{8FA3B3DE-FF64-475B-884A-DFABE4B62602}" srcId="{36D5B728-C24D-45AC-BEA1-47D9F210812C}" destId="{DDE83C36-AD3D-47B2-B098-2D719DAC27B5}" srcOrd="3" destOrd="0" parTransId="{272FD6E3-B438-4F07-87AD-9F25100AFCB2}" sibTransId="{9AC351FF-B312-456A-A941-682BCBD054E1}"/>
    <dgm:cxn modelId="{9D5D523C-DC48-4FEB-89F3-A0A8E531CAE4}" type="presParOf" srcId="{7882F65E-30BB-44AC-8827-99ED841FAA06}" destId="{BFB32EF0-DDAE-491D-9286-1C449664366F}" srcOrd="0" destOrd="0" presId="urn:microsoft.com/office/officeart/2005/8/layout/cycle4#7"/>
    <dgm:cxn modelId="{F0711560-27C3-47EB-B0EB-20CCEA449531}" type="presParOf" srcId="{BFB32EF0-DDAE-491D-9286-1C449664366F}" destId="{62FD9F89-F4EC-4DA5-A1DB-3C3A32D331F2}" srcOrd="0" destOrd="0" presId="urn:microsoft.com/office/officeart/2005/8/layout/cycle4#7"/>
    <dgm:cxn modelId="{EF741FB9-4CF6-42F2-9904-ED53B4B728FA}" type="presParOf" srcId="{7882F65E-30BB-44AC-8827-99ED841FAA06}" destId="{7D427303-D543-47CA-B6C6-5B24BCA5A693}" srcOrd="1" destOrd="0" presId="urn:microsoft.com/office/officeart/2005/8/layout/cycle4#7"/>
    <dgm:cxn modelId="{54DFFA55-EC5F-4F12-BE35-3EB25CA1180D}" type="presParOf" srcId="{7D427303-D543-47CA-B6C6-5B24BCA5A693}" destId="{C29B62B4-63A4-45B9-B86B-68274CB54940}" srcOrd="0" destOrd="0" presId="urn:microsoft.com/office/officeart/2005/8/layout/cycle4#7"/>
    <dgm:cxn modelId="{61B6284E-C7E6-4CD3-BB53-500C4D09AD7B}" type="presParOf" srcId="{7D427303-D543-47CA-B6C6-5B24BCA5A693}" destId="{3003539B-62B8-451C-94AD-A430E068CCA8}" srcOrd="1" destOrd="0" presId="urn:microsoft.com/office/officeart/2005/8/layout/cycle4#7"/>
    <dgm:cxn modelId="{55C56C98-D901-477D-81CD-AD131D555664}" type="presParOf" srcId="{7D427303-D543-47CA-B6C6-5B24BCA5A693}" destId="{FF760E78-20FD-426B-867D-6BB645576465}" srcOrd="2" destOrd="0" presId="urn:microsoft.com/office/officeart/2005/8/layout/cycle4#7"/>
    <dgm:cxn modelId="{507951FC-4AF8-412F-9BF2-23978BFEB263}" type="presParOf" srcId="{7D427303-D543-47CA-B6C6-5B24BCA5A693}" destId="{BA9ED94A-E6CF-4BC3-AB8E-E148409D19A3}" srcOrd="3" destOrd="0" presId="urn:microsoft.com/office/officeart/2005/8/layout/cycle4#7"/>
    <dgm:cxn modelId="{8F9509C9-5E20-476A-8A48-FE880A36BBA4}" type="presParOf" srcId="{7D427303-D543-47CA-B6C6-5B24BCA5A693}" destId="{CFBA2EC3-4C29-45FE-AAD2-61C867FAC342}" srcOrd="4" destOrd="0" presId="urn:microsoft.com/office/officeart/2005/8/layout/cycle4#7"/>
    <dgm:cxn modelId="{5C4E6F1A-A1E3-4CE4-B45D-DB5EBD3D4491}" type="presParOf" srcId="{7882F65E-30BB-44AC-8827-99ED841FAA06}" destId="{65C6CEE7-2B7F-4E58-98BF-D81AF230C446}" srcOrd="2" destOrd="0" presId="urn:microsoft.com/office/officeart/2005/8/layout/cycle4#7"/>
    <dgm:cxn modelId="{B6F7411E-B93C-476E-B073-670B2EABE3E3}" type="presParOf" srcId="{7882F65E-30BB-44AC-8827-99ED841FAA06}" destId="{14A6F32F-20DC-4270-BF5E-379027473E39}" srcOrd="3" destOrd="0" presId="urn:microsoft.com/office/officeart/2005/8/layout/cycle4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457205" y="152405"/>
          <a:ext cx="1167501" cy="1167501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99158" y="494358"/>
        <a:ext cx="825548" cy="825548"/>
      </dsp:txXfrm>
    </dsp:sp>
    <dsp:sp modelId="{3003539B-62B8-451C-94AD-A430E068CCA8}">
      <dsp:nvSpPr>
        <dsp:cNvPr id="0" name=""/>
        <dsp:cNvSpPr/>
      </dsp:nvSpPr>
      <dsp:spPr>
        <a:xfrm rot="5400000">
          <a:off x="1779563" y="253335"/>
          <a:ext cx="1167501" cy="1167501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Create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779563" y="595288"/>
        <a:ext cx="825548" cy="825548"/>
      </dsp:txXfrm>
    </dsp:sp>
    <dsp:sp modelId="{FF760E78-20FD-426B-867D-6BB645576465}">
      <dsp:nvSpPr>
        <dsp:cNvPr id="0" name=""/>
        <dsp:cNvSpPr/>
      </dsp:nvSpPr>
      <dsp:spPr>
        <a:xfrm rot="10800000">
          <a:off x="1779563" y="1474763"/>
          <a:ext cx="1167501" cy="116750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Compete</a:t>
          </a:r>
          <a:endParaRPr lang="en-US" sz="1300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779563" y="1474763"/>
        <a:ext cx="825548" cy="825548"/>
      </dsp:txXfrm>
    </dsp:sp>
    <dsp:sp modelId="{BA9ED94A-E6CF-4BC3-AB8E-E148409D19A3}">
      <dsp:nvSpPr>
        <dsp:cNvPr id="0" name=""/>
        <dsp:cNvSpPr/>
      </dsp:nvSpPr>
      <dsp:spPr>
        <a:xfrm rot="16200000">
          <a:off x="558135" y="1474763"/>
          <a:ext cx="1167501" cy="1167501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00088" y="1474763"/>
        <a:ext cx="825548" cy="825548"/>
      </dsp:txXfrm>
    </dsp:sp>
    <dsp:sp modelId="{65C6CEE7-2B7F-4E58-98BF-D81AF230C446}">
      <dsp:nvSpPr>
        <dsp:cNvPr id="0" name=""/>
        <dsp:cNvSpPr/>
      </dsp:nvSpPr>
      <dsp:spPr>
        <a:xfrm>
          <a:off x="1551051" y="1205132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1551051" y="1339947"/>
          <a:ext cx="403098" cy="35052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88096-2E0D-4989-8B84-487A7AA163EA}">
      <dsp:nvSpPr>
        <dsp:cNvPr id="0" name=""/>
        <dsp:cNvSpPr/>
      </dsp:nvSpPr>
      <dsp:spPr>
        <a:xfrm>
          <a:off x="0" y="4056619"/>
          <a:ext cx="8305800" cy="6655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Recognize</a:t>
          </a:r>
          <a:endParaRPr lang="en-US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056619"/>
        <a:ext cx="8305800" cy="359381"/>
      </dsp:txXfrm>
    </dsp:sp>
    <dsp:sp modelId="{6641E1F5-29D3-4497-9509-D209252362B4}">
      <dsp:nvSpPr>
        <dsp:cNvPr id="0" name=""/>
        <dsp:cNvSpPr/>
      </dsp:nvSpPr>
      <dsp:spPr>
        <a:xfrm>
          <a:off x="0" y="4402690"/>
          <a:ext cx="8305800" cy="30614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Recognize the employee’s accomplishments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402690"/>
        <a:ext cx="8305800" cy="306140"/>
      </dsp:txXfrm>
    </dsp:sp>
    <dsp:sp modelId="{7B86376F-A429-46B1-8D42-D9686DDE23CE}">
      <dsp:nvSpPr>
        <dsp:cNvPr id="0" name=""/>
        <dsp:cNvSpPr/>
      </dsp:nvSpPr>
      <dsp:spPr>
        <a:xfrm rot="10800000">
          <a:off x="0" y="3043029"/>
          <a:ext cx="8305800" cy="1023573"/>
        </a:xfrm>
        <a:prstGeom prst="upArrowCallou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Check</a:t>
          </a:r>
        </a:p>
      </dsp:txBody>
      <dsp:txXfrm rot="-10800000">
        <a:off x="0" y="3043029"/>
        <a:ext cx="8305800" cy="359274"/>
      </dsp:txXfrm>
    </dsp:sp>
    <dsp:sp modelId="{22284A81-174F-47F8-B317-CC18381EFE23}">
      <dsp:nvSpPr>
        <dsp:cNvPr id="0" name=""/>
        <dsp:cNvSpPr/>
      </dsp:nvSpPr>
      <dsp:spPr>
        <a:xfrm>
          <a:off x="0" y="3402303"/>
          <a:ext cx="8305800" cy="306048"/>
        </a:xfrm>
        <a:prstGeom prst="rect">
          <a:avLst/>
        </a:prstGeom>
        <a:solidFill>
          <a:schemeClr val="accent4">
            <a:tint val="40000"/>
            <a:alpha val="90000"/>
            <a:hueOff val="-986426"/>
            <a:satOff val="5539"/>
            <a:lumOff val="352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986426"/>
              <a:satOff val="5539"/>
              <a:lumOff val="3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Check on the progress of the assignment, but do not rush to the rescue if things are not “on track”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402303"/>
        <a:ext cx="8305800" cy="306048"/>
      </dsp:txXfrm>
    </dsp:sp>
    <dsp:sp modelId="{F802B268-6CA8-44B9-A0CC-12D44C1C10A9}">
      <dsp:nvSpPr>
        <dsp:cNvPr id="0" name=""/>
        <dsp:cNvSpPr/>
      </dsp:nvSpPr>
      <dsp:spPr>
        <a:xfrm rot="10800000">
          <a:off x="0" y="2029438"/>
          <a:ext cx="8305800" cy="1023573"/>
        </a:xfrm>
        <a:prstGeom prst="upArrowCallou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Allow</a:t>
          </a:r>
        </a:p>
      </dsp:txBody>
      <dsp:txXfrm rot="-10800000">
        <a:off x="0" y="2029438"/>
        <a:ext cx="8305800" cy="359274"/>
      </dsp:txXfrm>
    </dsp:sp>
    <dsp:sp modelId="{60E70AC7-CF54-4175-A86D-C934CDDAC36F}">
      <dsp:nvSpPr>
        <dsp:cNvPr id="0" name=""/>
        <dsp:cNvSpPr/>
      </dsp:nvSpPr>
      <dsp:spPr>
        <a:xfrm>
          <a:off x="0" y="2388713"/>
          <a:ext cx="8305800" cy="306048"/>
        </a:xfrm>
        <a:prstGeom prst="rect">
          <a:avLst/>
        </a:prstGeom>
        <a:solidFill>
          <a:schemeClr val="accent4">
            <a:tint val="40000"/>
            <a:alpha val="90000"/>
            <a:hueOff val="-1972853"/>
            <a:satOff val="11079"/>
            <a:lumOff val="704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1972853"/>
              <a:satOff val="11079"/>
              <a:lumOff val="7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Allow the employee to do the task the way he or she feels comfortable doing it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2388713"/>
        <a:ext cx="8305800" cy="306048"/>
      </dsp:txXfrm>
    </dsp:sp>
    <dsp:sp modelId="{535140A6-5CB5-4793-9248-72DF8BC4EF66}">
      <dsp:nvSpPr>
        <dsp:cNvPr id="0" name=""/>
        <dsp:cNvSpPr/>
      </dsp:nvSpPr>
      <dsp:spPr>
        <a:xfrm rot="10800000">
          <a:off x="0" y="1015848"/>
          <a:ext cx="8305800" cy="1023573"/>
        </a:xfrm>
        <a:prstGeom prst="upArrowCallou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Meet</a:t>
          </a:r>
        </a:p>
      </dsp:txBody>
      <dsp:txXfrm rot="-10800000">
        <a:off x="0" y="1015848"/>
        <a:ext cx="8305800" cy="359274"/>
      </dsp:txXfrm>
    </dsp:sp>
    <dsp:sp modelId="{E89AA9B5-A836-4151-B21A-14A6199AE9AE}">
      <dsp:nvSpPr>
        <dsp:cNvPr id="0" name=""/>
        <dsp:cNvSpPr/>
      </dsp:nvSpPr>
      <dsp:spPr>
        <a:xfrm>
          <a:off x="0" y="1375122"/>
          <a:ext cx="8305800" cy="306048"/>
        </a:xfrm>
        <a:prstGeom prst="rect">
          <a:avLst/>
        </a:prstGeom>
        <a:solidFill>
          <a:schemeClr val="accent4">
            <a:tint val="40000"/>
            <a:alpha val="90000"/>
            <a:hueOff val="-2959279"/>
            <a:satOff val="16618"/>
            <a:lumOff val="1056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2959279"/>
              <a:satOff val="16618"/>
              <a:lumOff val="10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Meet with the employee and to discuss the assignment and your expectations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375122"/>
        <a:ext cx="8305800" cy="306048"/>
      </dsp:txXfrm>
    </dsp:sp>
    <dsp:sp modelId="{98EB9F85-DB71-4ECA-9370-AFBC9C2E8702}">
      <dsp:nvSpPr>
        <dsp:cNvPr id="0" name=""/>
        <dsp:cNvSpPr/>
      </dsp:nvSpPr>
      <dsp:spPr>
        <a:xfrm rot="10800000">
          <a:off x="0" y="2258"/>
          <a:ext cx="8305800" cy="1023573"/>
        </a:xfrm>
        <a:prstGeom prst="upArrowCallou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Clarify</a:t>
          </a:r>
        </a:p>
      </dsp:txBody>
      <dsp:txXfrm rot="-10800000">
        <a:off x="0" y="2258"/>
        <a:ext cx="8305800" cy="359274"/>
      </dsp:txXfrm>
    </dsp:sp>
    <dsp:sp modelId="{60959DA6-E363-4813-A7E4-AA2486EDA9C0}">
      <dsp:nvSpPr>
        <dsp:cNvPr id="0" name=""/>
        <dsp:cNvSpPr/>
      </dsp:nvSpPr>
      <dsp:spPr>
        <a:xfrm>
          <a:off x="0" y="361532"/>
          <a:ext cx="8305800" cy="306048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Clarify what it is that you want done and why this is an appropriate assignment for the individual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61532"/>
        <a:ext cx="8305800" cy="30604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C580A-FA9A-401E-B0EF-4BFD0AF4B19E}">
      <dsp:nvSpPr>
        <dsp:cNvPr id="0" name=""/>
        <dsp:cNvSpPr/>
      </dsp:nvSpPr>
      <dsp:spPr>
        <a:xfrm>
          <a:off x="36" y="103329"/>
          <a:ext cx="3489498" cy="6336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Advantages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" y="103329"/>
        <a:ext cx="3489498" cy="633600"/>
      </dsp:txXfrm>
    </dsp:sp>
    <dsp:sp modelId="{96E09A9C-BB17-41CE-9A9F-ED94972958B9}">
      <dsp:nvSpPr>
        <dsp:cNvPr id="0" name=""/>
        <dsp:cNvSpPr/>
      </dsp:nvSpPr>
      <dsp:spPr>
        <a:xfrm>
          <a:off x="36" y="736929"/>
          <a:ext cx="3489498" cy="398573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Greater knowledge and expertise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Wider range of values and perspectives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Greater employee commitment to implementation of the idea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More likely to surface obstacles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Enhances employees’ skills and abilities</a:t>
          </a:r>
        </a:p>
      </dsp:txBody>
      <dsp:txXfrm>
        <a:off x="36" y="736929"/>
        <a:ext cx="3489498" cy="3985739"/>
      </dsp:txXfrm>
    </dsp:sp>
    <dsp:sp modelId="{1B4A088A-9154-4E36-BAFF-C6D96BAAEE41}">
      <dsp:nvSpPr>
        <dsp:cNvPr id="0" name=""/>
        <dsp:cNvSpPr/>
      </dsp:nvSpPr>
      <dsp:spPr>
        <a:xfrm>
          <a:off x="3978064" y="103329"/>
          <a:ext cx="3489498" cy="63360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Disadvantages</a:t>
          </a:r>
          <a:endParaRPr lang="en-US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78064" y="103329"/>
        <a:ext cx="3489498" cy="633600"/>
      </dsp:txXfrm>
    </dsp:sp>
    <dsp:sp modelId="{2C0E34EC-D9E9-4591-A191-ADE0AF2653CE}">
      <dsp:nvSpPr>
        <dsp:cNvPr id="0" name=""/>
        <dsp:cNvSpPr/>
      </dsp:nvSpPr>
      <dsp:spPr>
        <a:xfrm>
          <a:off x="3978064" y="736929"/>
          <a:ext cx="3489498" cy="3985739"/>
        </a:xfrm>
        <a:prstGeom prst="rect">
          <a:avLst/>
        </a:prstGeom>
        <a:solidFill>
          <a:schemeClr val="accent4">
            <a:tint val="40000"/>
            <a:alpha val="90000"/>
            <a:hueOff val="-3945706"/>
            <a:satOff val="22157"/>
            <a:lumOff val="140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-3945706"/>
              <a:satOff val="22157"/>
              <a:lumOff val="14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Takes more time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Will result in lower quality decision if team does not have appropriate expertise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Some may over-contribute, others may fail to contribute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 members may become too concerned with gaining consensus</a:t>
          </a:r>
        </a:p>
      </dsp:txBody>
      <dsp:txXfrm>
        <a:off x="3978064" y="736929"/>
        <a:ext cx="3489498" cy="39857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420632" y="304801"/>
          <a:ext cx="1908577" cy="1679972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Communicator</a:t>
          </a:r>
        </a:p>
      </dsp:txBody>
      <dsp:txXfrm>
        <a:off x="979641" y="796853"/>
        <a:ext cx="1349568" cy="1187920"/>
      </dsp:txXfrm>
    </dsp:sp>
    <dsp:sp modelId="{3003539B-62B8-451C-94AD-A430E068CCA8}">
      <dsp:nvSpPr>
        <dsp:cNvPr id="0" name=""/>
        <dsp:cNvSpPr/>
      </dsp:nvSpPr>
      <dsp:spPr>
        <a:xfrm rot="5400000">
          <a:off x="2466344" y="266697"/>
          <a:ext cx="1679972" cy="1756179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Challenger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428241" y="796853"/>
        <a:ext cx="1241806" cy="1187920"/>
      </dsp:txXfrm>
    </dsp:sp>
    <dsp:sp modelId="{FF760E78-20FD-426B-867D-6BB645576465}">
      <dsp:nvSpPr>
        <dsp:cNvPr id="0" name=""/>
        <dsp:cNvSpPr/>
      </dsp:nvSpPr>
      <dsp:spPr>
        <a:xfrm rot="10800000">
          <a:off x="2410684" y="2059532"/>
          <a:ext cx="1753845" cy="1793611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Collaborator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410684" y="2059532"/>
        <a:ext cx="1240156" cy="1268275"/>
      </dsp:txXfrm>
    </dsp:sp>
    <dsp:sp modelId="{BA9ED94A-E6CF-4BC3-AB8E-E148409D19A3}">
      <dsp:nvSpPr>
        <dsp:cNvPr id="0" name=""/>
        <dsp:cNvSpPr/>
      </dsp:nvSpPr>
      <dsp:spPr>
        <a:xfrm rot="16200000">
          <a:off x="496983" y="1996621"/>
          <a:ext cx="1784433" cy="1921896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Contributor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991162" y="2065352"/>
        <a:ext cx="1358986" cy="1261785"/>
      </dsp:txXfrm>
    </dsp:sp>
    <dsp:sp modelId="{65C6CEE7-2B7F-4E58-98BF-D81AF230C446}">
      <dsp:nvSpPr>
        <dsp:cNvPr id="0" name=""/>
        <dsp:cNvSpPr/>
      </dsp:nvSpPr>
      <dsp:spPr>
        <a:xfrm>
          <a:off x="2124265" y="1648850"/>
          <a:ext cx="552069" cy="48006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2124265" y="1833489"/>
          <a:ext cx="552069" cy="48006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66490-E484-423C-AD2F-2D66389517D4}">
      <dsp:nvSpPr>
        <dsp:cNvPr id="0" name=""/>
        <dsp:cNvSpPr/>
      </dsp:nvSpPr>
      <dsp:spPr>
        <a:xfrm rot="5400000">
          <a:off x="-247798" y="249366"/>
          <a:ext cx="1651992" cy="1156394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579764"/>
        <a:ext cx="1156394" cy="495598"/>
      </dsp:txXfrm>
    </dsp:sp>
    <dsp:sp modelId="{3C3B1E09-E6E7-43C3-A947-64A89089AAD9}">
      <dsp:nvSpPr>
        <dsp:cNvPr id="0" name=""/>
        <dsp:cNvSpPr/>
      </dsp:nvSpPr>
      <dsp:spPr>
        <a:xfrm rot="5400000">
          <a:off x="4003699" y="-2845737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Prepare</a:t>
          </a: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for the meeting by setting objectives, selecting participants, selecting the time and place and  setting an agenda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56394" y="53986"/>
        <a:ext cx="6715987" cy="968958"/>
      </dsp:txXfrm>
    </dsp:sp>
    <dsp:sp modelId="{26C3D40C-AFB8-4D8B-93FF-C7BD893FE948}">
      <dsp:nvSpPr>
        <dsp:cNvPr id="0" name=""/>
        <dsp:cNvSpPr/>
      </dsp:nvSpPr>
      <dsp:spPr>
        <a:xfrm rot="5400000">
          <a:off x="-247798" y="1707802"/>
          <a:ext cx="1651992" cy="1156394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2038200"/>
        <a:ext cx="1156394" cy="495598"/>
      </dsp:txXfrm>
    </dsp:sp>
    <dsp:sp modelId="{27137A93-986B-4B11-B1AD-21209D7A0605}">
      <dsp:nvSpPr>
        <dsp:cNvPr id="0" name=""/>
        <dsp:cNvSpPr/>
      </dsp:nvSpPr>
      <dsp:spPr>
        <a:xfrm rot="5400000">
          <a:off x="4003699" y="-1387301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 </a:t>
          </a:r>
          <a:r>
            <a:rPr lang="en-US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Running</a:t>
          </a: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the meeting, start on time, have someone take minutes, review the agenda, make sure participants know each other, follow agenda, minimize interruptions, encourage participation, restate decisions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56394" y="1512422"/>
        <a:ext cx="6715987" cy="968958"/>
      </dsp:txXfrm>
    </dsp:sp>
    <dsp:sp modelId="{F035C8BC-6739-4757-8EF4-0BBDBE9E6B8E}">
      <dsp:nvSpPr>
        <dsp:cNvPr id="0" name=""/>
        <dsp:cNvSpPr/>
      </dsp:nvSpPr>
      <dsp:spPr>
        <a:xfrm rot="5400000">
          <a:off x="-247798" y="3166238"/>
          <a:ext cx="1651992" cy="1156394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</a:t>
          </a:r>
          <a:endParaRPr lang="en-US" sz="3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" y="3496636"/>
        <a:ext cx="1156394" cy="495598"/>
      </dsp:txXfrm>
    </dsp:sp>
    <dsp:sp modelId="{D292E078-919D-48AB-9284-F74BD71A525C}">
      <dsp:nvSpPr>
        <dsp:cNvPr id="0" name=""/>
        <dsp:cNvSpPr/>
      </dsp:nvSpPr>
      <dsp:spPr>
        <a:xfrm rot="5400000">
          <a:off x="4003699" y="71134"/>
          <a:ext cx="1073794" cy="676840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Follow up </a:t>
          </a:r>
          <a:r>
            <a:rPr lang="en-US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by distributing minutes and checking on progress for any assignments</a:t>
          </a:r>
          <a:endParaRPr lang="en-US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1156394" y="2970857"/>
        <a:ext cx="6715987" cy="96895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4DEFF0-5568-4F86-A668-D3274FB92A55}">
      <dsp:nvSpPr>
        <dsp:cNvPr id="0" name=""/>
        <dsp:cNvSpPr/>
      </dsp:nvSpPr>
      <dsp:spPr>
        <a:xfrm>
          <a:off x="1225" y="1712882"/>
          <a:ext cx="1333911" cy="1100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F062B3-BDB6-4392-90D9-9EE58C9C0911}">
      <dsp:nvSpPr>
        <dsp:cNvPr id="0" name=""/>
        <dsp:cNvSpPr/>
      </dsp:nvSpPr>
      <dsp:spPr>
        <a:xfrm>
          <a:off x="755939" y="1993201"/>
          <a:ext cx="1444042" cy="1444042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DE4EF-17EC-481B-8966-C780B2562AA8}">
      <dsp:nvSpPr>
        <dsp:cNvPr id="0" name=""/>
        <dsp:cNvSpPr/>
      </dsp:nvSpPr>
      <dsp:spPr>
        <a:xfrm>
          <a:off x="297649" y="2577323"/>
          <a:ext cx="1185699" cy="4715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Forming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1459" y="2591133"/>
        <a:ext cx="1158079" cy="443893"/>
      </dsp:txXfrm>
    </dsp:sp>
    <dsp:sp modelId="{25E8A592-112C-44BD-9BF6-96D1CA686FD3}">
      <dsp:nvSpPr>
        <dsp:cNvPr id="0" name=""/>
        <dsp:cNvSpPr/>
      </dsp:nvSpPr>
      <dsp:spPr>
        <a:xfrm>
          <a:off x="1687481" y="1712882"/>
          <a:ext cx="1333911" cy="1100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29E42B-C544-48D8-8366-B03B161C25CC}">
      <dsp:nvSpPr>
        <dsp:cNvPr id="0" name=""/>
        <dsp:cNvSpPr/>
      </dsp:nvSpPr>
      <dsp:spPr>
        <a:xfrm>
          <a:off x="2431080" y="1045580"/>
          <a:ext cx="1614486" cy="1614486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1270F5-D790-42AD-B9D9-EA489FAE6542}">
      <dsp:nvSpPr>
        <dsp:cNvPr id="0" name=""/>
        <dsp:cNvSpPr/>
      </dsp:nvSpPr>
      <dsp:spPr>
        <a:xfrm>
          <a:off x="1983906" y="1477125"/>
          <a:ext cx="1185699" cy="471513"/>
        </a:xfrm>
        <a:prstGeom prst="roundRect">
          <a:avLst>
            <a:gd name="adj" fmla="val 10000"/>
          </a:avLst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Storming</a:t>
          </a:r>
        </a:p>
      </dsp:txBody>
      <dsp:txXfrm>
        <a:off x="1997716" y="1490935"/>
        <a:ext cx="1158079" cy="443893"/>
      </dsp:txXfrm>
    </dsp:sp>
    <dsp:sp modelId="{5419B592-4D61-4DB7-90CC-75A0D33D6FF7}">
      <dsp:nvSpPr>
        <dsp:cNvPr id="0" name=""/>
        <dsp:cNvSpPr/>
      </dsp:nvSpPr>
      <dsp:spPr>
        <a:xfrm>
          <a:off x="3373738" y="1712882"/>
          <a:ext cx="1333911" cy="1100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32E301-26DA-4CAF-900E-0D42A1D8FA13}">
      <dsp:nvSpPr>
        <dsp:cNvPr id="0" name=""/>
        <dsp:cNvSpPr/>
      </dsp:nvSpPr>
      <dsp:spPr>
        <a:xfrm>
          <a:off x="4128452" y="1993201"/>
          <a:ext cx="1444042" cy="1444042"/>
        </a:xfrm>
        <a:prstGeom prst="leftCircularArrow">
          <a:avLst>
            <a:gd name="adj1" fmla="val 2969"/>
            <a:gd name="adj2" fmla="val 363730"/>
            <a:gd name="adj3" fmla="val 2139241"/>
            <a:gd name="adj4" fmla="val 9024489"/>
            <a:gd name="adj5" fmla="val 3463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299EF-DE67-4488-97DC-4A207D6A33FD}">
      <dsp:nvSpPr>
        <dsp:cNvPr id="0" name=""/>
        <dsp:cNvSpPr/>
      </dsp:nvSpPr>
      <dsp:spPr>
        <a:xfrm>
          <a:off x="3670162" y="2577323"/>
          <a:ext cx="1185699" cy="471513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Norming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3972" y="2591133"/>
        <a:ext cx="1158079" cy="443893"/>
      </dsp:txXfrm>
    </dsp:sp>
    <dsp:sp modelId="{C8AE59A8-B853-47E8-BB29-8880C15E2A2E}">
      <dsp:nvSpPr>
        <dsp:cNvPr id="0" name=""/>
        <dsp:cNvSpPr/>
      </dsp:nvSpPr>
      <dsp:spPr>
        <a:xfrm>
          <a:off x="5059994" y="1712882"/>
          <a:ext cx="1333911" cy="1100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E713B0-712F-4608-B347-AF03E91CFF58}">
      <dsp:nvSpPr>
        <dsp:cNvPr id="0" name=""/>
        <dsp:cNvSpPr/>
      </dsp:nvSpPr>
      <dsp:spPr>
        <a:xfrm>
          <a:off x="5803593" y="1045580"/>
          <a:ext cx="1614486" cy="1614486"/>
        </a:xfrm>
        <a:prstGeom prst="circularArrow">
          <a:avLst>
            <a:gd name="adj1" fmla="val 2655"/>
            <a:gd name="adj2" fmla="val 322955"/>
            <a:gd name="adj3" fmla="val 19501534"/>
            <a:gd name="adj4" fmla="val 12575511"/>
            <a:gd name="adj5" fmla="val 3098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75581C-90A3-48E6-885E-5073404F79E0}">
      <dsp:nvSpPr>
        <dsp:cNvPr id="0" name=""/>
        <dsp:cNvSpPr/>
      </dsp:nvSpPr>
      <dsp:spPr>
        <a:xfrm>
          <a:off x="5356419" y="1477125"/>
          <a:ext cx="1185699" cy="471513"/>
        </a:xfrm>
        <a:prstGeom prst="roundRect">
          <a:avLst>
            <a:gd name="adj" fmla="val 10000"/>
          </a:avLst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Performing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70229" y="1490935"/>
        <a:ext cx="1158079" cy="443893"/>
      </dsp:txXfrm>
    </dsp:sp>
    <dsp:sp modelId="{FE5A504F-6B53-42ED-B411-DA93D0B1E89E}">
      <dsp:nvSpPr>
        <dsp:cNvPr id="0" name=""/>
        <dsp:cNvSpPr/>
      </dsp:nvSpPr>
      <dsp:spPr>
        <a:xfrm>
          <a:off x="6746251" y="1712882"/>
          <a:ext cx="1333911" cy="11001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F8A4EC-8D03-4A59-97CC-ACF6FBBEC9CB}">
      <dsp:nvSpPr>
        <dsp:cNvPr id="0" name=""/>
        <dsp:cNvSpPr/>
      </dsp:nvSpPr>
      <dsp:spPr>
        <a:xfrm>
          <a:off x="7042675" y="2577323"/>
          <a:ext cx="1185699" cy="471513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Adjourn</a:t>
          </a:r>
          <a:endParaRPr lang="en-US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56485" y="2591133"/>
        <a:ext cx="1158079" cy="4438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Criteria of effectiveness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Commitment,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cohesion, morale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Means-ends theory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Involvement  </a:t>
          </a:r>
          <a:b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leads to commitment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Action imperative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Collaborate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Emphasis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0317" y="0"/>
          <a:ext cx="4203650" cy="76200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Participation, conflict resolution, consensus building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1317" y="0"/>
        <a:ext cx="3441650" cy="762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6D405-9A57-475E-8A4B-12E9F7390567}">
      <dsp:nvSpPr>
        <dsp:cNvPr id="0" name=""/>
        <dsp:cNvSpPr/>
      </dsp:nvSpPr>
      <dsp:spPr>
        <a:xfrm>
          <a:off x="7032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Culture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8032" y="0"/>
        <a:ext cx="3441650" cy="762000"/>
      </dsp:txXfrm>
    </dsp:sp>
    <dsp:sp modelId="{17364DBD-EC25-430E-9AFD-482B088A45D1}">
      <dsp:nvSpPr>
        <dsp:cNvPr id="0" name=""/>
        <dsp:cNvSpPr/>
      </dsp:nvSpPr>
      <dsp:spPr>
        <a:xfrm>
          <a:off x="3797349" y="0"/>
          <a:ext cx="4203650" cy="762000"/>
        </a:xfrm>
        <a:prstGeom prst="chevron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Clan</a:t>
          </a:r>
          <a:endParaRPr 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178349" y="0"/>
        <a:ext cx="3441650" cy="762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1C0AD-2CE0-44E4-A595-033E43AE804E}">
      <dsp:nvSpPr>
        <dsp:cNvPr id="0" name=""/>
        <dsp:cNvSpPr/>
      </dsp:nvSpPr>
      <dsp:spPr>
        <a:xfrm>
          <a:off x="0" y="152397"/>
          <a:ext cx="3845346" cy="411479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Big Five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Neuroticism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Extraversion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Openness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Agreeableness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Conscientiousness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52397"/>
        <a:ext cx="3845346" cy="4114790"/>
      </dsp:txXfrm>
    </dsp:sp>
    <dsp:sp modelId="{F86588EE-B314-4A4A-BB3A-9B644FF4A623}">
      <dsp:nvSpPr>
        <dsp:cNvPr id="0" name=""/>
        <dsp:cNvSpPr/>
      </dsp:nvSpPr>
      <dsp:spPr>
        <a:xfrm>
          <a:off x="4230867" y="228604"/>
          <a:ext cx="3845346" cy="411479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Meyers-Briggs </a:t>
          </a:r>
          <a:endParaRPr lang="en-US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Introversion – Extraversion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Sensing – Intuition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Thinking – Feeling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Judging – Perceiving</a:t>
          </a:r>
          <a:endParaRPr lang="en-US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30867" y="228604"/>
        <a:ext cx="3845346" cy="411479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9BB07-89EE-45E3-8C40-CC0B3555830C}">
      <dsp:nvSpPr>
        <dsp:cNvPr id="0" name=""/>
        <dsp:cNvSpPr/>
      </dsp:nvSpPr>
      <dsp:spPr>
        <a:xfrm>
          <a:off x="3581401" y="90956"/>
          <a:ext cx="197519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Execution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81401" y="90956"/>
        <a:ext cx="1975199" cy="1437679"/>
      </dsp:txXfrm>
    </dsp:sp>
    <dsp:sp modelId="{45760B67-52BB-4AAC-BD91-6E11601E2F41}">
      <dsp:nvSpPr>
        <dsp:cNvPr id="0" name=""/>
        <dsp:cNvSpPr/>
      </dsp:nvSpPr>
      <dsp:spPr>
        <a:xfrm>
          <a:off x="1247477" y="-158"/>
          <a:ext cx="4064317" cy="4064317"/>
        </a:xfrm>
        <a:prstGeom prst="circularArrow">
          <a:avLst>
            <a:gd name="adj1" fmla="val 6898"/>
            <a:gd name="adj2" fmla="val 465012"/>
            <a:gd name="adj3" fmla="val 550859"/>
            <a:gd name="adj4" fmla="val 20584129"/>
            <a:gd name="adj5" fmla="val 804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46C3DC-1F26-418E-8B3B-BE73B6F90616}">
      <dsp:nvSpPr>
        <dsp:cNvPr id="0" name=""/>
        <dsp:cNvSpPr/>
      </dsp:nvSpPr>
      <dsp:spPr>
        <a:xfrm>
          <a:off x="3581401" y="2535363"/>
          <a:ext cx="197519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Assessment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81401" y="2535363"/>
        <a:ext cx="1975199" cy="1437679"/>
      </dsp:txXfrm>
    </dsp:sp>
    <dsp:sp modelId="{F7CF65E7-D411-44BB-AE24-1D78BFFCCB9D}">
      <dsp:nvSpPr>
        <dsp:cNvPr id="0" name=""/>
        <dsp:cNvSpPr/>
      </dsp:nvSpPr>
      <dsp:spPr>
        <a:xfrm>
          <a:off x="1517650" y="148569"/>
          <a:ext cx="4064317" cy="4064317"/>
        </a:xfrm>
        <a:prstGeom prst="circularArrow">
          <a:avLst>
            <a:gd name="adj1" fmla="val 6898"/>
            <a:gd name="adj2" fmla="val 465012"/>
            <a:gd name="adj3" fmla="val 6448021"/>
            <a:gd name="adj4" fmla="val 5337163"/>
            <a:gd name="adj5" fmla="val 8047"/>
          </a:avLst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7B8F3F-E702-4261-AAC6-5326A85FCEC0}">
      <dsp:nvSpPr>
        <dsp:cNvPr id="0" name=""/>
        <dsp:cNvSpPr/>
      </dsp:nvSpPr>
      <dsp:spPr>
        <a:xfrm>
          <a:off x="838202" y="2535358"/>
          <a:ext cx="197519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Review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8202" y="2535358"/>
        <a:ext cx="1975199" cy="1437679"/>
      </dsp:txXfrm>
    </dsp:sp>
    <dsp:sp modelId="{0CE8BEF6-CFE1-46F8-A662-955359FBADEA}">
      <dsp:nvSpPr>
        <dsp:cNvPr id="0" name=""/>
        <dsp:cNvSpPr/>
      </dsp:nvSpPr>
      <dsp:spPr>
        <a:xfrm>
          <a:off x="1015841" y="-158"/>
          <a:ext cx="4064317" cy="4064317"/>
        </a:xfrm>
        <a:prstGeom prst="circularArrow">
          <a:avLst>
            <a:gd name="adj1" fmla="val 6898"/>
            <a:gd name="adj2" fmla="val 465012"/>
            <a:gd name="adj3" fmla="val 11350847"/>
            <a:gd name="adj4" fmla="val 9784141"/>
            <a:gd name="adj5" fmla="val 8047"/>
          </a:avLst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5B9831-1770-4B8C-B5B0-57A9392A02BB}">
      <dsp:nvSpPr>
        <dsp:cNvPr id="0" name=""/>
        <dsp:cNvSpPr/>
      </dsp:nvSpPr>
      <dsp:spPr>
        <a:xfrm>
          <a:off x="838202" y="90962"/>
          <a:ext cx="1975199" cy="1437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Performance Planning</a:t>
          </a:r>
          <a:endParaRPr lang="en-US" sz="29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8202" y="90962"/>
        <a:ext cx="1975199" cy="1437679"/>
      </dsp:txXfrm>
    </dsp:sp>
    <dsp:sp modelId="{BD69507E-8955-4A1C-A8D9-1C73700AEF64}">
      <dsp:nvSpPr>
        <dsp:cNvPr id="0" name=""/>
        <dsp:cNvSpPr/>
      </dsp:nvSpPr>
      <dsp:spPr>
        <a:xfrm>
          <a:off x="1517650" y="-148886"/>
          <a:ext cx="4064317" cy="4064317"/>
        </a:xfrm>
        <a:prstGeom prst="circularArrow">
          <a:avLst>
            <a:gd name="adj1" fmla="val 6898"/>
            <a:gd name="adj2" fmla="val 465012"/>
            <a:gd name="adj3" fmla="val 15797825"/>
            <a:gd name="adj4" fmla="val 14686967"/>
            <a:gd name="adj5" fmla="val 8047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9B62B4-63A4-45B9-B86B-68274CB54940}">
      <dsp:nvSpPr>
        <dsp:cNvPr id="0" name=""/>
        <dsp:cNvSpPr/>
      </dsp:nvSpPr>
      <dsp:spPr>
        <a:xfrm>
          <a:off x="762004" y="381008"/>
          <a:ext cx="1598969" cy="1598969"/>
        </a:xfrm>
        <a:prstGeom prst="pieWedge">
          <a:avLst/>
        </a:prstGeom>
        <a:solidFill>
          <a:srgbClr val="FFFF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Career Advisor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30331" y="849335"/>
        <a:ext cx="1130642" cy="1130642"/>
      </dsp:txXfrm>
    </dsp:sp>
    <dsp:sp modelId="{3003539B-62B8-451C-94AD-A430E068CCA8}">
      <dsp:nvSpPr>
        <dsp:cNvPr id="0" name=""/>
        <dsp:cNvSpPr/>
      </dsp:nvSpPr>
      <dsp:spPr>
        <a:xfrm rot="5400000">
          <a:off x="2437227" y="345303"/>
          <a:ext cx="1598969" cy="1598969"/>
        </a:xfrm>
        <a:prstGeom prst="pieWedge">
          <a:avLst/>
        </a:prstGeom>
        <a:solidFill>
          <a:srgbClr val="38FA18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Strategist</a:t>
          </a:r>
          <a:endParaRPr lang="en-US" sz="13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5400000">
        <a:off x="2437227" y="813630"/>
        <a:ext cx="1130642" cy="1130642"/>
      </dsp:txXfrm>
    </dsp:sp>
    <dsp:sp modelId="{FF760E78-20FD-426B-867D-6BB645576465}">
      <dsp:nvSpPr>
        <dsp:cNvPr id="0" name=""/>
        <dsp:cNvSpPr/>
      </dsp:nvSpPr>
      <dsp:spPr>
        <a:xfrm rot="10800000">
          <a:off x="2438394" y="2037507"/>
          <a:ext cx="1598969" cy="1598969"/>
        </a:xfrm>
        <a:prstGeom prst="pieWedge">
          <a:avLst/>
        </a:prstGeom>
        <a:solidFill>
          <a:srgbClr val="00B0F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Performance Appraiser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2438394" y="2037507"/>
        <a:ext cx="1130642" cy="1130642"/>
      </dsp:txXfrm>
    </dsp:sp>
    <dsp:sp modelId="{BA9ED94A-E6CF-4BC3-AB8E-E148409D19A3}">
      <dsp:nvSpPr>
        <dsp:cNvPr id="0" name=""/>
        <dsp:cNvSpPr/>
      </dsp:nvSpPr>
      <dsp:spPr>
        <a:xfrm rot="16200000">
          <a:off x="762004" y="2037507"/>
          <a:ext cx="1598969" cy="1598969"/>
        </a:xfrm>
        <a:prstGeom prst="pieWedge">
          <a:avLst/>
        </a:prstGeom>
        <a:solidFill>
          <a:srgbClr val="FF0000"/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Trainer</a:t>
          </a:r>
          <a:endParaRPr lang="en-US" sz="1300" b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1230331" y="2037507"/>
        <a:ext cx="1130642" cy="1130642"/>
      </dsp:txXfrm>
    </dsp:sp>
    <dsp:sp modelId="{65C6CEE7-2B7F-4E58-98BF-D81AF230C446}">
      <dsp:nvSpPr>
        <dsp:cNvPr id="0" name=""/>
        <dsp:cNvSpPr/>
      </dsp:nvSpPr>
      <dsp:spPr>
        <a:xfrm>
          <a:off x="2124265" y="1648850"/>
          <a:ext cx="552069" cy="48006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6F32F-20DC-4270-BF5E-379027473E39}">
      <dsp:nvSpPr>
        <dsp:cNvPr id="0" name=""/>
        <dsp:cNvSpPr/>
      </dsp:nvSpPr>
      <dsp:spPr>
        <a:xfrm rot="10800000">
          <a:off x="2124265" y="1833489"/>
          <a:ext cx="552069" cy="480060"/>
        </a:xfrm>
        <a:prstGeom prst="circular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6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4#8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4#7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58177-F83E-489A-B0E9-4462999DD78E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A40F0-F87E-4D1F-9C40-498141FA97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58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6EBFFC-7AA1-44B5-AF9D-B13CA43FA042}" type="slidenum">
              <a:rPr lang="en-US"/>
              <a:pPr/>
              <a:t>10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0CAEB-7DCD-49A3-AC00-F776F05449FF}" type="slidenum">
              <a:rPr lang="en-US"/>
              <a:pPr/>
              <a:t>11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C73AFA-BFE6-4D80-915F-80BFAC78D772}" type="slidenum">
              <a:rPr lang="en-US"/>
              <a:pPr/>
              <a:t>12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ED0FE8-C045-4AA5-8BB3-26EA501272C0}" type="slidenum">
              <a:rPr lang="en-US"/>
              <a:pPr/>
              <a:t>13</a:t>
            </a:fld>
            <a:endParaRPr 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D4766A-7F78-4E21-8E7E-A08132B70D8D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7A7B18-7AA9-4A71-A327-A2396DBF5EE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D574E9-C3F6-459F-BF91-3159806D0E2B}" type="slidenum">
              <a:rPr lang="en-US"/>
              <a:pPr/>
              <a:t>16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49BFE4-B4CA-40AC-A54F-00C216FB6105}" type="slidenum">
              <a:rPr lang="en-US"/>
              <a:pPr/>
              <a:t>17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CAA4E-86AD-47B8-95FE-DFB93708AB5D}" type="slidenum">
              <a:rPr lang="en-US"/>
              <a:pPr/>
              <a:t>18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25E507-2792-41A0-B503-5E70D239BDBA}" type="slidenum">
              <a:rPr lang="en-US"/>
              <a:pPr/>
              <a:t>19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182A38-7B99-41F4-82B8-F9C2D18901D5}" type="slidenum">
              <a:rPr lang="en-US"/>
              <a:pPr/>
              <a:t>20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A7FFA3-3593-49D2-8CD5-288A0368A778}" type="slidenum">
              <a:rPr lang="en-US"/>
              <a:pPr/>
              <a:t>21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A7FFA3-3593-49D2-8CD5-288A0368A778}" type="slidenum">
              <a:rPr lang="en-US"/>
              <a:pPr/>
              <a:t>22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7D521-0987-42BA-B853-13CD4B3305DD}" type="slidenum">
              <a:rPr lang="en-US"/>
              <a:pPr/>
              <a:t>23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9DC65A-F50A-46CB-9B8C-E9F59FBC8A6F}" type="slidenum">
              <a:rPr lang="en-US"/>
              <a:pPr/>
              <a:t>24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E6866B-FCF0-40D4-A6D4-7A93F7A35765}" type="slidenum">
              <a:rPr lang="en-US"/>
              <a:pPr/>
              <a:t>25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17D521-0987-42BA-B853-13CD4B3305DD}" type="slidenum">
              <a:rPr lang="en-US"/>
              <a:pPr/>
              <a:t>27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9DC65A-F50A-46CB-9B8C-E9F59FBC8A6F}" type="slidenum">
              <a:rPr lang="en-US"/>
              <a:pPr/>
              <a:t>28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3BB816-FAFD-4E0E-9721-9F74E75694FF}" type="slidenum">
              <a:rPr lang="en-US"/>
              <a:pPr/>
              <a:t>30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CD056-13FD-4733-904A-598A53C489E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C6B6BF-9268-4570-B8BE-9E57DD75038B}" type="slidenum">
              <a:rPr lang="en-US"/>
              <a:pPr/>
              <a:t>4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46C2B0-22FB-4A97-A6BE-B2717FE21CC1}" type="slidenum">
              <a:rPr lang="en-US"/>
              <a:pPr/>
              <a:t>5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5AF50F-233B-4F2B-B6C0-3DA425B5067E}" type="slidenum">
              <a:rPr lang="en-US"/>
              <a:pPr/>
              <a:t>6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0CB1D9-5215-498D-A516-DDDDB857D34C}" type="slidenum">
              <a:rPr lang="en-US"/>
              <a:pPr/>
              <a:t>8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4"/>
            <a:ext cx="5486400" cy="41163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4AFBF-1E27-460F-8349-03A2376DE520}" type="slidenum">
              <a:rPr lang="en-US"/>
              <a:pPr/>
              <a:t>9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6E25C-8CA4-4F1A-89E7-B62A6F387524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C8A94-4BDC-43AC-A1BE-02DB975035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A8E6E25C-8CA4-4F1A-89E7-B62A6F387524}" type="datetimeFigureOut">
              <a:rPr lang="en-US" smtClean="0"/>
              <a:pPr/>
              <a:t>11/17/2014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2600" y="6356350"/>
            <a:ext cx="571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r>
              <a:rPr lang="en-US" dirty="0" smtClean="0"/>
              <a:t>Quinn et al., (2014). Becoming a Master Manager: A Competing Values Approach, 6th edition Module 3: Improving Productivity and Increasing Profitability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Palatino Linotype" pitchFamily="18" charset="0"/>
              </a:defRPr>
            </a:lvl1pPr>
          </a:lstStyle>
          <a:p>
            <a:fld id="{BEDC8A94-4BDC-43AC-A1BE-02DB975035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1447800"/>
            <a:ext cx="8229600" cy="1588"/>
          </a:xfrm>
          <a:prstGeom prst="line">
            <a:avLst/>
          </a:prstGeom>
          <a:ln w="98425" cap="rnd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0" scaled="0"/>
              <a:tileRect/>
            </a:gra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Palatino Linotyp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" Type="http://schemas.openxmlformats.org/officeDocument/2006/relationships/diagramData" Target="../diagrams/data2.xml"/><Relationship Id="rId21" Type="http://schemas.openxmlformats.org/officeDocument/2006/relationships/diagramColors" Target="../diagrams/colors5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1524000" y="21304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1: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Creating and Sustaining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902027-AA11-4517-B784-DB01CD34A38B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14400" y="6356350"/>
            <a:ext cx="7315200" cy="365125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2014)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Master Manager: A Competing Values Approach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6th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edition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Module 1: Creating and Sustaining Commitment and Cohesion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779737347"/>
              </p:ext>
            </p:extLst>
          </p:nvPr>
        </p:nvGraphicFramePr>
        <p:xfrm>
          <a:off x="-152400" y="1447800"/>
          <a:ext cx="3505200" cy="289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721292009"/>
              </p:ext>
            </p:extLst>
          </p:nvPr>
        </p:nvGraphicFramePr>
        <p:xfrm>
          <a:off x="533400" y="1524000"/>
          <a:ext cx="8077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Personality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Your Self-awareness</a:t>
            </a:r>
          </a:p>
        </p:txBody>
      </p:sp>
      <p:pic>
        <p:nvPicPr>
          <p:cNvPr id="4403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1720849"/>
            <a:ext cx="5334000" cy="4542449"/>
          </a:xfrm>
          <a:noFill/>
          <a:ln/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Asking for Feedback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Make sure you are open to hearing new information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aware you are receiving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person’s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perception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Ask specific questions about your behavior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Check your understanding of the feedback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 appreciation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Empathic Listening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Empty Yourself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 Attention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 the Other Person’s Reaction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Avoid Judgment or Comparison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Stay with the Feeling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Communicating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Honestly and Effectively</a:t>
            </a:r>
          </a:p>
        </p:txBody>
      </p:sp>
      <p:pic>
        <p:nvPicPr>
          <p:cNvPr id="75778" name="Picture 2" descr="See Similar Image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600200"/>
            <a:ext cx="4724400" cy="4724400"/>
          </a:xfrm>
          <a:prstGeom prst="rect">
            <a:avLst/>
          </a:prstGeo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 Model of Communication</a:t>
            </a:r>
          </a:p>
        </p:txBody>
      </p:sp>
      <p:pic>
        <p:nvPicPr>
          <p:cNvPr id="2560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1676400"/>
            <a:ext cx="7262813" cy="3614738"/>
          </a:xfrm>
          <a:noFill/>
          <a:ln/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361950" y="304800"/>
            <a:ext cx="83820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Barriers to Effective Communication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>
          <a:xfrm>
            <a:off x="457200" y="1493837"/>
            <a:ext cx="8229600" cy="4678363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Inarticulateness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Hidden agendas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Hostility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Distractions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Differences in communication styles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 norms and patterns of communication</a:t>
            </a:r>
          </a:p>
        </p:txBody>
      </p:sp>
      <p:pic>
        <p:nvPicPr>
          <p:cNvPr id="27652" name="Picture 4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600200"/>
            <a:ext cx="2971800" cy="2971800"/>
          </a:xfrm>
          <a:prstGeom prst="rect">
            <a:avLst/>
          </a:prstGeom>
          <a:noFill/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Discovering the Left-Hand Column</a:t>
            </a:r>
          </a:p>
        </p:txBody>
      </p:sp>
      <p:graphicFrame>
        <p:nvGraphicFramePr>
          <p:cNvPr id="29761" name="Group 6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377187"/>
              </p:ext>
            </p:extLst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90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Left-Hand Column: What Is Thought (But Is Not Directly Communicated)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Right-Hand Column: What Is Said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Troy: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Troy: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08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Terry: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Reflective Listening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empathy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not evaluate, judge or advise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Reflect what you hear</a:t>
            </a:r>
          </a:p>
          <a:p>
            <a:pPr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open-ended questions</a:t>
            </a:r>
          </a:p>
          <a:p>
            <a:pPr>
              <a:spcBef>
                <a:spcPts val="1800"/>
              </a:spcBef>
            </a:pPr>
            <a:endParaRPr lang="en-US" sz="2400" dirty="0"/>
          </a:p>
        </p:txBody>
      </p:sp>
      <p:pic>
        <p:nvPicPr>
          <p:cNvPr id="34822" name="Picture 6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2971800"/>
            <a:ext cx="2057400" cy="2057400"/>
          </a:xfrm>
          <a:prstGeom prst="rect">
            <a:avLst/>
          </a:prstGeom>
          <a:noFill/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Mentoring and Developing Others</a:t>
            </a:r>
          </a:p>
        </p:txBody>
      </p:sp>
      <p:pic>
        <p:nvPicPr>
          <p:cNvPr id="16390" name="Picture 6" descr="View Detail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1676400"/>
            <a:ext cx="4414838" cy="4414838"/>
          </a:xfr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0198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 for Module 1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057400" y="2971800"/>
            <a:ext cx="4648200" cy="2925763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 and Goals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Competencies</a:t>
            </a:r>
          </a:p>
          <a:p>
            <a:pPr lvl="1"/>
            <a:endParaRPr lang="en-US" dirty="0" smtClean="0"/>
          </a:p>
        </p:txBody>
      </p:sp>
      <p:pic>
        <p:nvPicPr>
          <p:cNvPr id="16389" name="Picture 2" descr="C:\Documents and Settings\lstclair\Local Settings\Temporary Internet Files\Content.IE5\Q4CN35QT\MC9004105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66863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1000" y="1905000"/>
            <a:ext cx="8305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>
                <a:ln w="11430"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Human Relations Model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Stages of Performance Evaluation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46011270"/>
              </p:ext>
            </p:extLst>
          </p:nvPr>
        </p:nvGraphicFramePr>
        <p:xfrm>
          <a:off x="1295400" y="18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Guidelines for Giving Feedback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 an appointment and give the person time to prepare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Adopt a developmental perspective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 the feedback session in a private place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 supportive and encouraging; focus on behaviors you are looking for in the future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feedback on both positive and negative behaviors 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Describe the other person’s behavior and your perceptions of it using specific examples of behavior that you have observed</a:t>
            </a:r>
          </a:p>
          <a:p>
            <a:pPr>
              <a:spcBef>
                <a:spcPts val="1800"/>
              </a:spcBef>
              <a:buNone/>
            </a:pPr>
            <a:endParaRPr lang="en-US" sz="28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Guidelines for Giving Feedback</a:t>
            </a: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Try to remain calm and emotionally neutral. Be direct in your statements. Don’t avoid the key issues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Ask the other person to clarify, explain, change, or correct.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After giving feedback, give the receiver time to respond.</a:t>
            </a:r>
          </a:p>
          <a:p>
            <a:pPr>
              <a:spcBef>
                <a:spcPts val="1800"/>
              </a:spcBef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the opportunity to develop a joint action plan. Identify ways that you can contribute positively to improving the employee’s behavior.</a:t>
            </a:r>
          </a:p>
          <a:p>
            <a:pPr>
              <a:spcBef>
                <a:spcPts val="1800"/>
              </a:spcBef>
            </a:pPr>
            <a:endParaRPr lang="en-US" sz="28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Coaching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35117532"/>
              </p:ext>
            </p:extLst>
          </p:nvPr>
        </p:nvGraphicFramePr>
        <p:xfrm>
          <a:off x="2286000" y="1828800"/>
          <a:ext cx="48006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381001" y="294516"/>
            <a:ext cx="83820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Steps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Effective Delegation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240853261"/>
              </p:ext>
            </p:extLst>
          </p:nvPr>
        </p:nvGraphicFramePr>
        <p:xfrm>
          <a:off x="457200" y="1600200"/>
          <a:ext cx="8305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Groups and Leading Teams</a:t>
            </a:r>
          </a:p>
        </p:txBody>
      </p:sp>
      <p:pic>
        <p:nvPicPr>
          <p:cNvPr id="18438" name="Picture 6" descr="View Detail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667000" y="1752600"/>
            <a:ext cx="4414838" cy="4414838"/>
          </a:xfr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 Decision Making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22089405"/>
              </p:ext>
            </p:extLst>
          </p:nvPr>
        </p:nvGraphicFramePr>
        <p:xfrm>
          <a:off x="914400" y="1447800"/>
          <a:ext cx="7467600" cy="482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Four Team Player Styles (Roles)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824115900"/>
              </p:ext>
            </p:extLst>
          </p:nvPr>
        </p:nvGraphicFramePr>
        <p:xfrm>
          <a:off x="2209800" y="1828800"/>
          <a:ext cx="4800600" cy="396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544509828"/>
              </p:ext>
            </p:extLst>
          </p:nvPr>
        </p:nvGraphicFramePr>
        <p:xfrm>
          <a:off x="609600" y="1676400"/>
          <a:ext cx="7924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304800" y="294516"/>
            <a:ext cx="8570835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Meeting Effectiveness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 Development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818351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772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Human Relations Model Assumptions and Goals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35571672"/>
              </p:ext>
            </p:extLst>
          </p:nvPr>
        </p:nvGraphicFramePr>
        <p:xfrm>
          <a:off x="533400" y="16002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605712911"/>
              </p:ext>
            </p:extLst>
          </p:nvPr>
        </p:nvGraphicFramePr>
        <p:xfrm>
          <a:off x="533400" y="24384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583051940"/>
              </p:ext>
            </p:extLst>
          </p:nvPr>
        </p:nvGraphicFramePr>
        <p:xfrm>
          <a:off x="533400" y="32766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2766011601"/>
              </p:ext>
            </p:extLst>
          </p:nvPr>
        </p:nvGraphicFramePr>
        <p:xfrm>
          <a:off x="533400" y="41148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453178958"/>
              </p:ext>
            </p:extLst>
          </p:nvPr>
        </p:nvGraphicFramePr>
        <p:xfrm>
          <a:off x="533400" y="4953000"/>
          <a:ext cx="8001000" cy="76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and Encouraging Constructive Conflict</a:t>
            </a:r>
          </a:p>
        </p:txBody>
      </p:sp>
      <p:pic>
        <p:nvPicPr>
          <p:cNvPr id="20486" name="Picture 6" descr="View Detail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1752600"/>
            <a:ext cx="4414838" cy="4414838"/>
          </a:xfrm>
          <a:noFill/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Abilene Paradox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Content Placeholder 13" descr="Abilene Roa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94529" y="1676400"/>
            <a:ext cx="6404373" cy="4269582"/>
          </a:xfrm>
          <a:prstGeom prst="rect">
            <a:avLst/>
          </a:prstGeom>
          <a:noFill/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31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Conflict Management Approaches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98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99858" y="1741392"/>
            <a:ext cx="5015614" cy="438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524000"/>
            <a:ext cx="2286000" cy="228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Constructive Conflict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724400"/>
          </a:xfrm>
        </p:spPr>
        <p:txBody>
          <a:bodyPr>
            <a:normAutofit/>
          </a:bodyPr>
          <a:lstStyle/>
          <a:p>
            <a:pPr>
              <a:lnSpc>
                <a:spcPts val="3400"/>
              </a:lnSpc>
              <a:spcBef>
                <a:spcPts val="300"/>
              </a:spcBef>
            </a:pPr>
            <a:r>
              <a:rPr lang="en-US" sz="2400" dirty="0" smtClean="0"/>
              <a:t>Face the conflict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Decide how to approach the other person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Meet in a neutral environment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Let each person state personal views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Try to find a mutual definition of the conflict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Generate potential solutions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Search for a mutually acceptable solution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Decide what will be done and who will do it</a:t>
            </a:r>
          </a:p>
          <a:p>
            <a:pPr>
              <a:lnSpc>
                <a:spcPts val="3400"/>
              </a:lnSpc>
              <a:spcBef>
                <a:spcPts val="600"/>
              </a:spcBef>
            </a:pPr>
            <a:r>
              <a:rPr lang="en-US" sz="2400" dirty="0" smtClean="0"/>
              <a:t>Figure out what you have learned </a:t>
            </a:r>
            <a:endParaRPr lang="en-US" sz="24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648200"/>
            <a:ext cx="1676400" cy="1676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Advocacy Groups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Assign groups different positions to adopt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 groups to gather data for their position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group presents position and asks questions of other group. Note that the goal is not to win but to hear the different ideas, information, theories, conclusions, etc.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group seeks additional information to address other group’s questions as well as to understand other group’s position</a:t>
            </a:r>
          </a:p>
          <a:p>
            <a:pPr>
              <a:spcBef>
                <a:spcPts val="18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Groups work together to develop a </a:t>
            </a:r>
            <a:b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 of the different alternatives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Paradoxes of Collaborating </a:t>
            </a:r>
          </a:p>
        </p:txBody>
      </p:sp>
      <p:sp>
        <p:nvSpPr>
          <p:cNvPr id="6150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70037"/>
            <a:ext cx="47244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spcBef>
                <a:spcPts val="3000"/>
              </a:spcBef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developing your self-awareness, you can increase your capacity for making personal change</a:t>
            </a:r>
          </a:p>
          <a:p>
            <a:pPr>
              <a:lnSpc>
                <a:spcPct val="90000"/>
              </a:lnSpc>
              <a:spcBef>
                <a:spcPts val="3000"/>
              </a:spcBef>
            </a:pP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Involving employees in decision-making processes can slow the planning but make the implementation more efficient</a:t>
            </a:r>
          </a:p>
          <a:p>
            <a:pPr>
              <a:lnSpc>
                <a:spcPct val="90000"/>
              </a:lnSpc>
              <a:spcBef>
                <a:spcPts val="3000"/>
              </a:spcBef>
            </a:pP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 means that we want to build employees’ commitment and cohesion by encouraging them to voice differing ideas and opinions </a:t>
            </a:r>
          </a:p>
          <a:p>
            <a:pPr>
              <a:lnSpc>
                <a:spcPct val="90000"/>
              </a:lnSpc>
              <a:spcBef>
                <a:spcPts val="30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3000"/>
              </a:spcBef>
            </a:pPr>
            <a:endParaRPr lang="en-US" sz="2200" dirty="0"/>
          </a:p>
          <a:p>
            <a:pPr>
              <a:lnSpc>
                <a:spcPct val="90000"/>
              </a:lnSpc>
              <a:spcBef>
                <a:spcPts val="3000"/>
              </a:spcBef>
            </a:pPr>
            <a:endParaRPr lang="en-US" sz="2200" dirty="0"/>
          </a:p>
          <a:p>
            <a:pPr>
              <a:lnSpc>
                <a:spcPct val="90000"/>
              </a:lnSpc>
            </a:pPr>
            <a:endParaRPr lang="en-US" sz="2200" dirty="0"/>
          </a:p>
        </p:txBody>
      </p:sp>
      <p:grpSp>
        <p:nvGrpSpPr>
          <p:cNvPr id="150" name="Group 149"/>
          <p:cNvGrpSpPr/>
          <p:nvPr/>
        </p:nvGrpSpPr>
        <p:grpSpPr>
          <a:xfrm>
            <a:off x="5105400" y="1625600"/>
            <a:ext cx="3276600" cy="1422400"/>
            <a:chOff x="5029200" y="1447800"/>
            <a:chExt cx="3276600" cy="1422400"/>
          </a:xfrm>
        </p:grpSpPr>
        <p:sp>
          <p:nvSpPr>
            <p:cNvPr id="615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5029200" y="1608138"/>
              <a:ext cx="3276600" cy="126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5032375" y="1447800"/>
              <a:ext cx="3273425" cy="1379538"/>
              <a:chOff x="5032375" y="1447800"/>
              <a:chExt cx="3273425" cy="1379538"/>
            </a:xfrm>
          </p:grpSpPr>
          <p:sp>
            <p:nvSpPr>
              <p:cNvPr id="6146" name="Freeform 18"/>
              <p:cNvSpPr>
                <a:spLocks/>
              </p:cNvSpPr>
              <p:nvPr/>
            </p:nvSpPr>
            <p:spPr bwMode="auto">
              <a:xfrm>
                <a:off x="7239000" y="1447800"/>
                <a:ext cx="942975" cy="1036638"/>
              </a:xfrm>
              <a:custGeom>
                <a:avLst/>
                <a:gdLst>
                  <a:gd name="T0" fmla="*/ 908 w 908"/>
                  <a:gd name="T1" fmla="*/ 38 h 880"/>
                  <a:gd name="T2" fmla="*/ 889 w 908"/>
                  <a:gd name="T3" fmla="*/ 870 h 880"/>
                  <a:gd name="T4" fmla="*/ 123 w 908"/>
                  <a:gd name="T5" fmla="*/ 880 h 880"/>
                  <a:gd name="T6" fmla="*/ 0 w 908"/>
                  <a:gd name="T7" fmla="*/ 0 h 880"/>
                  <a:gd name="T8" fmla="*/ 908 w 908"/>
                  <a:gd name="T9" fmla="*/ 38 h 8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8"/>
                  <a:gd name="T16" fmla="*/ 0 h 880"/>
                  <a:gd name="T17" fmla="*/ 908 w 908"/>
                  <a:gd name="T18" fmla="*/ 880 h 8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4" name="Freeform 18"/>
              <p:cNvSpPr>
                <a:spLocks/>
              </p:cNvSpPr>
              <p:nvPr/>
            </p:nvSpPr>
            <p:spPr bwMode="auto">
              <a:xfrm>
                <a:off x="5105400" y="1524000"/>
                <a:ext cx="942975" cy="1036638"/>
              </a:xfrm>
              <a:custGeom>
                <a:avLst/>
                <a:gdLst>
                  <a:gd name="T0" fmla="*/ 908 w 908"/>
                  <a:gd name="T1" fmla="*/ 38 h 880"/>
                  <a:gd name="T2" fmla="*/ 889 w 908"/>
                  <a:gd name="T3" fmla="*/ 870 h 880"/>
                  <a:gd name="T4" fmla="*/ 123 w 908"/>
                  <a:gd name="T5" fmla="*/ 880 h 880"/>
                  <a:gd name="T6" fmla="*/ 0 w 908"/>
                  <a:gd name="T7" fmla="*/ 0 h 880"/>
                  <a:gd name="T8" fmla="*/ 908 w 908"/>
                  <a:gd name="T9" fmla="*/ 38 h 8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8"/>
                  <a:gd name="T16" fmla="*/ 0 h 880"/>
                  <a:gd name="T17" fmla="*/ 908 w 908"/>
                  <a:gd name="T18" fmla="*/ 880 h 8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" name="Freeform 19"/>
              <p:cNvSpPr>
                <a:spLocks/>
              </p:cNvSpPr>
              <p:nvPr/>
            </p:nvSpPr>
            <p:spPr bwMode="auto">
              <a:xfrm>
                <a:off x="7653338" y="1963738"/>
                <a:ext cx="65087" cy="65087"/>
              </a:xfrm>
              <a:custGeom>
                <a:avLst/>
                <a:gdLst>
                  <a:gd name="T0" fmla="*/ 31 w 63"/>
                  <a:gd name="T1" fmla="*/ 0 h 63"/>
                  <a:gd name="T2" fmla="*/ 19 w 63"/>
                  <a:gd name="T3" fmla="*/ 3 h 63"/>
                  <a:gd name="T4" fmla="*/ 9 w 63"/>
                  <a:gd name="T5" fmla="*/ 9 h 63"/>
                  <a:gd name="T6" fmla="*/ 3 w 63"/>
                  <a:gd name="T7" fmla="*/ 19 h 63"/>
                  <a:gd name="T8" fmla="*/ 0 w 63"/>
                  <a:gd name="T9" fmla="*/ 31 h 63"/>
                  <a:gd name="T10" fmla="*/ 3 w 63"/>
                  <a:gd name="T11" fmla="*/ 44 h 63"/>
                  <a:gd name="T12" fmla="*/ 9 w 63"/>
                  <a:gd name="T13" fmla="*/ 54 h 63"/>
                  <a:gd name="T14" fmla="*/ 19 w 63"/>
                  <a:gd name="T15" fmla="*/ 60 h 63"/>
                  <a:gd name="T16" fmla="*/ 31 w 63"/>
                  <a:gd name="T17" fmla="*/ 63 h 63"/>
                  <a:gd name="T18" fmla="*/ 44 w 63"/>
                  <a:gd name="T19" fmla="*/ 60 h 63"/>
                  <a:gd name="T20" fmla="*/ 53 w 63"/>
                  <a:gd name="T21" fmla="*/ 54 h 63"/>
                  <a:gd name="T22" fmla="*/ 60 w 63"/>
                  <a:gd name="T23" fmla="*/ 44 h 63"/>
                  <a:gd name="T24" fmla="*/ 63 w 63"/>
                  <a:gd name="T25" fmla="*/ 31 h 63"/>
                  <a:gd name="T26" fmla="*/ 60 w 63"/>
                  <a:gd name="T27" fmla="*/ 19 h 63"/>
                  <a:gd name="T28" fmla="*/ 53 w 63"/>
                  <a:gd name="T29" fmla="*/ 9 h 63"/>
                  <a:gd name="T30" fmla="*/ 44 w 63"/>
                  <a:gd name="T31" fmla="*/ 3 h 63"/>
                  <a:gd name="T32" fmla="*/ 31 w 63"/>
                  <a:gd name="T33" fmla="*/ 0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6" name="Freeform 20"/>
              <p:cNvSpPr>
                <a:spLocks/>
              </p:cNvSpPr>
              <p:nvPr/>
            </p:nvSpPr>
            <p:spPr bwMode="auto">
              <a:xfrm>
                <a:off x="5607050" y="1963738"/>
                <a:ext cx="65088" cy="65087"/>
              </a:xfrm>
              <a:custGeom>
                <a:avLst/>
                <a:gdLst>
                  <a:gd name="T0" fmla="*/ 31 w 63"/>
                  <a:gd name="T1" fmla="*/ 63 h 63"/>
                  <a:gd name="T2" fmla="*/ 44 w 63"/>
                  <a:gd name="T3" fmla="*/ 60 h 63"/>
                  <a:gd name="T4" fmla="*/ 53 w 63"/>
                  <a:gd name="T5" fmla="*/ 54 h 63"/>
                  <a:gd name="T6" fmla="*/ 60 w 63"/>
                  <a:gd name="T7" fmla="*/ 44 h 63"/>
                  <a:gd name="T8" fmla="*/ 63 w 63"/>
                  <a:gd name="T9" fmla="*/ 31 h 63"/>
                  <a:gd name="T10" fmla="*/ 60 w 63"/>
                  <a:gd name="T11" fmla="*/ 19 h 63"/>
                  <a:gd name="T12" fmla="*/ 53 w 63"/>
                  <a:gd name="T13" fmla="*/ 9 h 63"/>
                  <a:gd name="T14" fmla="*/ 44 w 63"/>
                  <a:gd name="T15" fmla="*/ 3 h 63"/>
                  <a:gd name="T16" fmla="*/ 31 w 63"/>
                  <a:gd name="T17" fmla="*/ 0 h 63"/>
                  <a:gd name="T18" fmla="*/ 19 w 63"/>
                  <a:gd name="T19" fmla="*/ 3 h 63"/>
                  <a:gd name="T20" fmla="*/ 9 w 63"/>
                  <a:gd name="T21" fmla="*/ 9 h 63"/>
                  <a:gd name="T22" fmla="*/ 3 w 63"/>
                  <a:gd name="T23" fmla="*/ 19 h 63"/>
                  <a:gd name="T24" fmla="*/ 0 w 63"/>
                  <a:gd name="T25" fmla="*/ 31 h 63"/>
                  <a:gd name="T26" fmla="*/ 3 w 63"/>
                  <a:gd name="T27" fmla="*/ 44 h 63"/>
                  <a:gd name="T28" fmla="*/ 9 w 63"/>
                  <a:gd name="T29" fmla="*/ 54 h 63"/>
                  <a:gd name="T30" fmla="*/ 19 w 63"/>
                  <a:gd name="T31" fmla="*/ 60 h 63"/>
                  <a:gd name="T32" fmla="*/ 31 w 63"/>
                  <a:gd name="T33" fmla="*/ 63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7" name="Freeform 21"/>
              <p:cNvSpPr>
                <a:spLocks/>
              </p:cNvSpPr>
              <p:nvPr/>
            </p:nvSpPr>
            <p:spPr bwMode="auto">
              <a:xfrm>
                <a:off x="5032375" y="1690688"/>
                <a:ext cx="268288" cy="150812"/>
              </a:xfrm>
              <a:custGeom>
                <a:avLst/>
                <a:gdLst>
                  <a:gd name="T0" fmla="*/ 259 w 259"/>
                  <a:gd name="T1" fmla="*/ 25 h 146"/>
                  <a:gd name="T2" fmla="*/ 218 w 259"/>
                  <a:gd name="T3" fmla="*/ 10 h 146"/>
                  <a:gd name="T4" fmla="*/ 177 w 259"/>
                  <a:gd name="T5" fmla="*/ 0 h 146"/>
                  <a:gd name="T6" fmla="*/ 142 w 259"/>
                  <a:gd name="T7" fmla="*/ 0 h 146"/>
                  <a:gd name="T8" fmla="*/ 108 w 259"/>
                  <a:gd name="T9" fmla="*/ 3 h 146"/>
                  <a:gd name="T10" fmla="*/ 79 w 259"/>
                  <a:gd name="T11" fmla="*/ 13 h 146"/>
                  <a:gd name="T12" fmla="*/ 54 w 259"/>
                  <a:gd name="T13" fmla="*/ 29 h 146"/>
                  <a:gd name="T14" fmla="*/ 32 w 259"/>
                  <a:gd name="T15" fmla="*/ 44 h 146"/>
                  <a:gd name="T16" fmla="*/ 13 w 259"/>
                  <a:gd name="T17" fmla="*/ 60 h 146"/>
                  <a:gd name="T18" fmla="*/ 6 w 259"/>
                  <a:gd name="T19" fmla="*/ 67 h 146"/>
                  <a:gd name="T20" fmla="*/ 3 w 259"/>
                  <a:gd name="T21" fmla="*/ 76 h 146"/>
                  <a:gd name="T22" fmla="*/ 0 w 259"/>
                  <a:gd name="T23" fmla="*/ 86 h 146"/>
                  <a:gd name="T24" fmla="*/ 0 w 259"/>
                  <a:gd name="T25" fmla="*/ 98 h 146"/>
                  <a:gd name="T26" fmla="*/ 3 w 259"/>
                  <a:gd name="T27" fmla="*/ 117 h 146"/>
                  <a:gd name="T28" fmla="*/ 16 w 259"/>
                  <a:gd name="T29" fmla="*/ 133 h 146"/>
                  <a:gd name="T30" fmla="*/ 32 w 259"/>
                  <a:gd name="T31" fmla="*/ 142 h 146"/>
                  <a:gd name="T32" fmla="*/ 51 w 259"/>
                  <a:gd name="T33" fmla="*/ 146 h 146"/>
                  <a:gd name="T34" fmla="*/ 63 w 259"/>
                  <a:gd name="T35" fmla="*/ 142 h 146"/>
                  <a:gd name="T36" fmla="*/ 73 w 259"/>
                  <a:gd name="T37" fmla="*/ 139 h 146"/>
                  <a:gd name="T38" fmla="*/ 79 w 259"/>
                  <a:gd name="T39" fmla="*/ 133 h 146"/>
                  <a:gd name="T40" fmla="*/ 86 w 259"/>
                  <a:gd name="T41" fmla="*/ 127 h 146"/>
                  <a:gd name="T42" fmla="*/ 101 w 259"/>
                  <a:gd name="T43" fmla="*/ 108 h 146"/>
                  <a:gd name="T44" fmla="*/ 114 w 259"/>
                  <a:gd name="T45" fmla="*/ 89 h 146"/>
                  <a:gd name="T46" fmla="*/ 130 w 259"/>
                  <a:gd name="T47" fmla="*/ 70 h 146"/>
                  <a:gd name="T48" fmla="*/ 149 w 259"/>
                  <a:gd name="T49" fmla="*/ 51 h 146"/>
                  <a:gd name="T50" fmla="*/ 168 w 259"/>
                  <a:gd name="T51" fmla="*/ 38 h 146"/>
                  <a:gd name="T52" fmla="*/ 193 w 259"/>
                  <a:gd name="T53" fmla="*/ 25 h 146"/>
                  <a:gd name="T54" fmla="*/ 222 w 259"/>
                  <a:gd name="T55" fmla="*/ 22 h 146"/>
                  <a:gd name="T56" fmla="*/ 259 w 259"/>
                  <a:gd name="T57" fmla="*/ 25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9"/>
                  <a:gd name="T88" fmla="*/ 0 h 146"/>
                  <a:gd name="T89" fmla="*/ 259 w 259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8" name="Freeform 22"/>
              <p:cNvSpPr>
                <a:spLocks/>
              </p:cNvSpPr>
              <p:nvPr/>
            </p:nvSpPr>
            <p:spPr bwMode="auto">
              <a:xfrm>
                <a:off x="8034338" y="1690688"/>
                <a:ext cx="271462" cy="150812"/>
              </a:xfrm>
              <a:custGeom>
                <a:avLst/>
                <a:gdLst>
                  <a:gd name="T0" fmla="*/ 246 w 262"/>
                  <a:gd name="T1" fmla="*/ 60 h 146"/>
                  <a:gd name="T2" fmla="*/ 230 w 262"/>
                  <a:gd name="T3" fmla="*/ 44 h 146"/>
                  <a:gd name="T4" fmla="*/ 208 w 262"/>
                  <a:gd name="T5" fmla="*/ 29 h 146"/>
                  <a:gd name="T6" fmla="*/ 183 w 262"/>
                  <a:gd name="T7" fmla="*/ 13 h 146"/>
                  <a:gd name="T8" fmla="*/ 151 w 262"/>
                  <a:gd name="T9" fmla="*/ 3 h 146"/>
                  <a:gd name="T10" fmla="*/ 120 w 262"/>
                  <a:gd name="T11" fmla="*/ 0 h 146"/>
                  <a:gd name="T12" fmla="*/ 82 w 262"/>
                  <a:gd name="T13" fmla="*/ 0 h 146"/>
                  <a:gd name="T14" fmla="*/ 41 w 262"/>
                  <a:gd name="T15" fmla="*/ 10 h 146"/>
                  <a:gd name="T16" fmla="*/ 0 w 262"/>
                  <a:gd name="T17" fmla="*/ 25 h 146"/>
                  <a:gd name="T18" fmla="*/ 37 w 262"/>
                  <a:gd name="T19" fmla="*/ 22 h 146"/>
                  <a:gd name="T20" fmla="*/ 69 w 262"/>
                  <a:gd name="T21" fmla="*/ 25 h 146"/>
                  <a:gd name="T22" fmla="*/ 91 w 262"/>
                  <a:gd name="T23" fmla="*/ 38 h 146"/>
                  <a:gd name="T24" fmla="*/ 113 w 262"/>
                  <a:gd name="T25" fmla="*/ 51 h 146"/>
                  <a:gd name="T26" fmla="*/ 129 w 262"/>
                  <a:gd name="T27" fmla="*/ 70 h 146"/>
                  <a:gd name="T28" fmla="*/ 145 w 262"/>
                  <a:gd name="T29" fmla="*/ 89 h 146"/>
                  <a:gd name="T30" fmla="*/ 158 w 262"/>
                  <a:gd name="T31" fmla="*/ 108 h 146"/>
                  <a:gd name="T32" fmla="*/ 173 w 262"/>
                  <a:gd name="T33" fmla="*/ 127 h 146"/>
                  <a:gd name="T34" fmla="*/ 180 w 262"/>
                  <a:gd name="T35" fmla="*/ 133 h 146"/>
                  <a:gd name="T36" fmla="*/ 189 w 262"/>
                  <a:gd name="T37" fmla="*/ 139 h 146"/>
                  <a:gd name="T38" fmla="*/ 199 w 262"/>
                  <a:gd name="T39" fmla="*/ 142 h 146"/>
                  <a:gd name="T40" fmla="*/ 211 w 262"/>
                  <a:gd name="T41" fmla="*/ 146 h 146"/>
                  <a:gd name="T42" fmla="*/ 230 w 262"/>
                  <a:gd name="T43" fmla="*/ 142 h 146"/>
                  <a:gd name="T44" fmla="*/ 246 w 262"/>
                  <a:gd name="T45" fmla="*/ 133 h 146"/>
                  <a:gd name="T46" fmla="*/ 259 w 262"/>
                  <a:gd name="T47" fmla="*/ 117 h 146"/>
                  <a:gd name="T48" fmla="*/ 262 w 262"/>
                  <a:gd name="T49" fmla="*/ 98 h 146"/>
                  <a:gd name="T50" fmla="*/ 262 w 262"/>
                  <a:gd name="T51" fmla="*/ 86 h 146"/>
                  <a:gd name="T52" fmla="*/ 259 w 262"/>
                  <a:gd name="T53" fmla="*/ 76 h 146"/>
                  <a:gd name="T54" fmla="*/ 253 w 262"/>
                  <a:gd name="T55" fmla="*/ 67 h 146"/>
                  <a:gd name="T56" fmla="*/ 246 w 262"/>
                  <a:gd name="T57" fmla="*/ 60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2"/>
                  <a:gd name="T88" fmla="*/ 0 h 146"/>
                  <a:gd name="T89" fmla="*/ 262 w 262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9" name="Freeform 23"/>
              <p:cNvSpPr>
                <a:spLocks/>
              </p:cNvSpPr>
              <p:nvPr/>
            </p:nvSpPr>
            <p:spPr bwMode="auto">
              <a:xfrm>
                <a:off x="5178425" y="1524000"/>
                <a:ext cx="2990850" cy="1255713"/>
              </a:xfrm>
              <a:custGeom>
                <a:avLst/>
                <a:gdLst>
                  <a:gd name="T0" fmla="*/ 2742 w 2881"/>
                  <a:gd name="T1" fmla="*/ 64 h 1209"/>
                  <a:gd name="T2" fmla="*/ 2751 w 2881"/>
                  <a:gd name="T3" fmla="*/ 0 h 1209"/>
                  <a:gd name="T4" fmla="*/ 2596 w 2881"/>
                  <a:gd name="T5" fmla="*/ 57 h 1209"/>
                  <a:gd name="T6" fmla="*/ 2188 w 2881"/>
                  <a:gd name="T7" fmla="*/ 105 h 1209"/>
                  <a:gd name="T8" fmla="*/ 1913 w 2881"/>
                  <a:gd name="T9" fmla="*/ 611 h 1209"/>
                  <a:gd name="T10" fmla="*/ 1802 w 2881"/>
                  <a:gd name="T11" fmla="*/ 608 h 1209"/>
                  <a:gd name="T12" fmla="*/ 1764 w 2881"/>
                  <a:gd name="T13" fmla="*/ 715 h 1209"/>
                  <a:gd name="T14" fmla="*/ 1736 w 2881"/>
                  <a:gd name="T15" fmla="*/ 624 h 1209"/>
                  <a:gd name="T16" fmla="*/ 1749 w 2881"/>
                  <a:gd name="T17" fmla="*/ 519 h 1209"/>
                  <a:gd name="T18" fmla="*/ 1641 w 2881"/>
                  <a:gd name="T19" fmla="*/ 624 h 1209"/>
                  <a:gd name="T20" fmla="*/ 1148 w 2881"/>
                  <a:gd name="T21" fmla="*/ 624 h 1209"/>
                  <a:gd name="T22" fmla="*/ 1129 w 2881"/>
                  <a:gd name="T23" fmla="*/ 712 h 1209"/>
                  <a:gd name="T24" fmla="*/ 1050 w 2881"/>
                  <a:gd name="T25" fmla="*/ 681 h 1209"/>
                  <a:gd name="T26" fmla="*/ 1097 w 2881"/>
                  <a:gd name="T27" fmla="*/ 602 h 1209"/>
                  <a:gd name="T28" fmla="*/ 1157 w 2881"/>
                  <a:gd name="T29" fmla="*/ 529 h 1209"/>
                  <a:gd name="T30" fmla="*/ 1015 w 2881"/>
                  <a:gd name="T31" fmla="*/ 548 h 1209"/>
                  <a:gd name="T32" fmla="*/ 854 w 2881"/>
                  <a:gd name="T33" fmla="*/ 301 h 1209"/>
                  <a:gd name="T34" fmla="*/ 354 w 2881"/>
                  <a:gd name="T35" fmla="*/ 38 h 1209"/>
                  <a:gd name="T36" fmla="*/ 177 w 2881"/>
                  <a:gd name="T37" fmla="*/ 0 h 1209"/>
                  <a:gd name="T38" fmla="*/ 129 w 2881"/>
                  <a:gd name="T39" fmla="*/ 57 h 1209"/>
                  <a:gd name="T40" fmla="*/ 237 w 2881"/>
                  <a:gd name="T41" fmla="*/ 51 h 1209"/>
                  <a:gd name="T42" fmla="*/ 0 w 2881"/>
                  <a:gd name="T43" fmla="*/ 475 h 1209"/>
                  <a:gd name="T44" fmla="*/ 471 w 2881"/>
                  <a:gd name="T45" fmla="*/ 1206 h 1209"/>
                  <a:gd name="T46" fmla="*/ 515 w 2881"/>
                  <a:gd name="T47" fmla="*/ 823 h 1209"/>
                  <a:gd name="T48" fmla="*/ 114 w 2881"/>
                  <a:gd name="T49" fmla="*/ 614 h 1209"/>
                  <a:gd name="T50" fmla="*/ 443 w 2881"/>
                  <a:gd name="T51" fmla="*/ 114 h 1209"/>
                  <a:gd name="T52" fmla="*/ 797 w 2881"/>
                  <a:gd name="T53" fmla="*/ 545 h 1209"/>
                  <a:gd name="T54" fmla="*/ 699 w 2881"/>
                  <a:gd name="T55" fmla="*/ 583 h 1209"/>
                  <a:gd name="T56" fmla="*/ 487 w 2881"/>
                  <a:gd name="T57" fmla="*/ 551 h 1209"/>
                  <a:gd name="T58" fmla="*/ 259 w 2881"/>
                  <a:gd name="T59" fmla="*/ 589 h 1209"/>
                  <a:gd name="T60" fmla="*/ 259 w 2881"/>
                  <a:gd name="T61" fmla="*/ 712 h 1209"/>
                  <a:gd name="T62" fmla="*/ 408 w 2881"/>
                  <a:gd name="T63" fmla="*/ 674 h 1209"/>
                  <a:gd name="T64" fmla="*/ 632 w 2881"/>
                  <a:gd name="T65" fmla="*/ 687 h 1209"/>
                  <a:gd name="T66" fmla="*/ 575 w 2881"/>
                  <a:gd name="T67" fmla="*/ 807 h 1209"/>
                  <a:gd name="T68" fmla="*/ 597 w 2881"/>
                  <a:gd name="T69" fmla="*/ 1143 h 1209"/>
                  <a:gd name="T70" fmla="*/ 895 w 2881"/>
                  <a:gd name="T71" fmla="*/ 1022 h 1209"/>
                  <a:gd name="T72" fmla="*/ 705 w 2881"/>
                  <a:gd name="T73" fmla="*/ 1029 h 1209"/>
                  <a:gd name="T74" fmla="*/ 794 w 2881"/>
                  <a:gd name="T75" fmla="*/ 750 h 1209"/>
                  <a:gd name="T76" fmla="*/ 860 w 2881"/>
                  <a:gd name="T77" fmla="*/ 946 h 1209"/>
                  <a:gd name="T78" fmla="*/ 942 w 2881"/>
                  <a:gd name="T79" fmla="*/ 934 h 1209"/>
                  <a:gd name="T80" fmla="*/ 1043 w 2881"/>
                  <a:gd name="T81" fmla="*/ 788 h 1209"/>
                  <a:gd name="T82" fmla="*/ 1647 w 2881"/>
                  <a:gd name="T83" fmla="*/ 709 h 1209"/>
                  <a:gd name="T84" fmla="*/ 1796 w 2881"/>
                  <a:gd name="T85" fmla="*/ 801 h 1209"/>
                  <a:gd name="T86" fmla="*/ 1951 w 2881"/>
                  <a:gd name="T87" fmla="*/ 902 h 1209"/>
                  <a:gd name="T88" fmla="*/ 2014 w 2881"/>
                  <a:gd name="T89" fmla="*/ 991 h 1209"/>
                  <a:gd name="T90" fmla="*/ 1948 w 2881"/>
                  <a:gd name="T91" fmla="*/ 696 h 1209"/>
                  <a:gd name="T92" fmla="*/ 2191 w 2881"/>
                  <a:gd name="T93" fmla="*/ 1016 h 1209"/>
                  <a:gd name="T94" fmla="*/ 2036 w 2881"/>
                  <a:gd name="T95" fmla="*/ 1016 h 1209"/>
                  <a:gd name="T96" fmla="*/ 2169 w 2881"/>
                  <a:gd name="T97" fmla="*/ 1184 h 1209"/>
                  <a:gd name="T98" fmla="*/ 2346 w 2881"/>
                  <a:gd name="T99" fmla="*/ 905 h 1209"/>
                  <a:gd name="T100" fmla="*/ 2169 w 2881"/>
                  <a:gd name="T101" fmla="*/ 712 h 1209"/>
                  <a:gd name="T102" fmla="*/ 2384 w 2881"/>
                  <a:gd name="T103" fmla="*/ 668 h 1209"/>
                  <a:gd name="T104" fmla="*/ 2602 w 2881"/>
                  <a:gd name="T105" fmla="*/ 709 h 1209"/>
                  <a:gd name="T106" fmla="*/ 2675 w 2881"/>
                  <a:gd name="T107" fmla="*/ 624 h 1209"/>
                  <a:gd name="T108" fmla="*/ 2470 w 2881"/>
                  <a:gd name="T109" fmla="*/ 557 h 1209"/>
                  <a:gd name="T110" fmla="*/ 2289 w 2881"/>
                  <a:gd name="T111" fmla="*/ 560 h 1209"/>
                  <a:gd name="T112" fmla="*/ 2112 w 2881"/>
                  <a:gd name="T113" fmla="*/ 611 h 1209"/>
                  <a:gd name="T114" fmla="*/ 2185 w 2881"/>
                  <a:gd name="T115" fmla="*/ 219 h 1209"/>
                  <a:gd name="T116" fmla="*/ 2767 w 2881"/>
                  <a:gd name="T117" fmla="*/ 336 h 1209"/>
                  <a:gd name="T118" fmla="*/ 2438 w 2881"/>
                  <a:gd name="T119" fmla="*/ 829 h 1209"/>
                  <a:gd name="T120" fmla="*/ 2365 w 2881"/>
                  <a:gd name="T121" fmla="*/ 1086 h 1209"/>
                  <a:gd name="T122" fmla="*/ 2780 w 2881"/>
                  <a:gd name="T123" fmla="*/ 757 h 1209"/>
                  <a:gd name="T124" fmla="*/ 2726 w 2881"/>
                  <a:gd name="T125" fmla="*/ 136 h 120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881"/>
                  <a:gd name="T190" fmla="*/ 0 h 1209"/>
                  <a:gd name="T191" fmla="*/ 2881 w 2881"/>
                  <a:gd name="T192" fmla="*/ 1209 h 120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0" name="Freeform 24"/>
              <p:cNvSpPr>
                <a:spLocks/>
              </p:cNvSpPr>
              <p:nvPr/>
            </p:nvSpPr>
            <p:spPr bwMode="auto">
              <a:xfrm>
                <a:off x="7613650" y="2471738"/>
                <a:ext cx="22225" cy="88900"/>
              </a:xfrm>
              <a:custGeom>
                <a:avLst/>
                <a:gdLst>
                  <a:gd name="T0" fmla="*/ 22 w 22"/>
                  <a:gd name="T1" fmla="*/ 0 h 86"/>
                  <a:gd name="T2" fmla="*/ 19 w 22"/>
                  <a:gd name="T3" fmla="*/ 0 h 86"/>
                  <a:gd name="T4" fmla="*/ 19 w 22"/>
                  <a:gd name="T5" fmla="*/ 0 h 86"/>
                  <a:gd name="T6" fmla="*/ 19 w 22"/>
                  <a:gd name="T7" fmla="*/ 0 h 86"/>
                  <a:gd name="T8" fmla="*/ 16 w 22"/>
                  <a:gd name="T9" fmla="*/ 0 h 86"/>
                  <a:gd name="T10" fmla="*/ 0 w 22"/>
                  <a:gd name="T11" fmla="*/ 82 h 86"/>
                  <a:gd name="T12" fmla="*/ 3 w 22"/>
                  <a:gd name="T13" fmla="*/ 82 h 86"/>
                  <a:gd name="T14" fmla="*/ 6 w 22"/>
                  <a:gd name="T15" fmla="*/ 82 h 86"/>
                  <a:gd name="T16" fmla="*/ 6 w 22"/>
                  <a:gd name="T17" fmla="*/ 82 h 86"/>
                  <a:gd name="T18" fmla="*/ 9 w 22"/>
                  <a:gd name="T19" fmla="*/ 86 h 86"/>
                  <a:gd name="T20" fmla="*/ 22 w 22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"/>
                  <a:gd name="T34" fmla="*/ 0 h 86"/>
                  <a:gd name="T35" fmla="*/ 22 w 22"/>
                  <a:gd name="T36" fmla="*/ 86 h 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1" name="Freeform 25"/>
              <p:cNvSpPr>
                <a:spLocks/>
              </p:cNvSpPr>
              <p:nvPr/>
            </p:nvSpPr>
            <p:spPr bwMode="auto">
              <a:xfrm>
                <a:off x="7562850" y="2722563"/>
                <a:ext cx="39688" cy="104775"/>
              </a:xfrm>
              <a:custGeom>
                <a:avLst/>
                <a:gdLst>
                  <a:gd name="T0" fmla="*/ 16 w 38"/>
                  <a:gd name="T1" fmla="*/ 0 h 101"/>
                  <a:gd name="T2" fmla="*/ 0 w 38"/>
                  <a:gd name="T3" fmla="*/ 85 h 101"/>
                  <a:gd name="T4" fmla="*/ 26 w 38"/>
                  <a:gd name="T5" fmla="*/ 101 h 101"/>
                  <a:gd name="T6" fmla="*/ 38 w 38"/>
                  <a:gd name="T7" fmla="*/ 9 h 101"/>
                  <a:gd name="T8" fmla="*/ 16 w 38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101"/>
                  <a:gd name="T17" fmla="*/ 38 w 38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2" name="Freeform 26"/>
              <p:cNvSpPr>
                <a:spLocks/>
              </p:cNvSpPr>
              <p:nvPr/>
            </p:nvSpPr>
            <p:spPr bwMode="auto">
              <a:xfrm>
                <a:off x="7304088" y="1798638"/>
                <a:ext cx="233362" cy="230187"/>
              </a:xfrm>
              <a:custGeom>
                <a:avLst/>
                <a:gdLst>
                  <a:gd name="T0" fmla="*/ 111 w 225"/>
                  <a:gd name="T1" fmla="*/ 221 h 221"/>
                  <a:gd name="T2" fmla="*/ 133 w 225"/>
                  <a:gd name="T3" fmla="*/ 218 h 221"/>
                  <a:gd name="T4" fmla="*/ 155 w 225"/>
                  <a:gd name="T5" fmla="*/ 212 h 221"/>
                  <a:gd name="T6" fmla="*/ 174 w 225"/>
                  <a:gd name="T7" fmla="*/ 202 h 221"/>
                  <a:gd name="T8" fmla="*/ 193 w 225"/>
                  <a:gd name="T9" fmla="*/ 189 h 221"/>
                  <a:gd name="T10" fmla="*/ 206 w 225"/>
                  <a:gd name="T11" fmla="*/ 170 h 221"/>
                  <a:gd name="T12" fmla="*/ 216 w 225"/>
                  <a:gd name="T13" fmla="*/ 151 h 221"/>
                  <a:gd name="T14" fmla="*/ 222 w 225"/>
                  <a:gd name="T15" fmla="*/ 132 h 221"/>
                  <a:gd name="T16" fmla="*/ 225 w 225"/>
                  <a:gd name="T17" fmla="*/ 110 h 221"/>
                  <a:gd name="T18" fmla="*/ 222 w 225"/>
                  <a:gd name="T19" fmla="*/ 88 h 221"/>
                  <a:gd name="T20" fmla="*/ 216 w 225"/>
                  <a:gd name="T21" fmla="*/ 69 h 221"/>
                  <a:gd name="T22" fmla="*/ 206 w 225"/>
                  <a:gd name="T23" fmla="*/ 50 h 221"/>
                  <a:gd name="T24" fmla="*/ 193 w 225"/>
                  <a:gd name="T25" fmla="*/ 31 h 221"/>
                  <a:gd name="T26" fmla="*/ 174 w 225"/>
                  <a:gd name="T27" fmla="*/ 19 h 221"/>
                  <a:gd name="T28" fmla="*/ 155 w 225"/>
                  <a:gd name="T29" fmla="*/ 9 h 221"/>
                  <a:gd name="T30" fmla="*/ 133 w 225"/>
                  <a:gd name="T31" fmla="*/ 3 h 221"/>
                  <a:gd name="T32" fmla="*/ 111 w 225"/>
                  <a:gd name="T33" fmla="*/ 0 h 221"/>
                  <a:gd name="T34" fmla="*/ 89 w 225"/>
                  <a:gd name="T35" fmla="*/ 3 h 221"/>
                  <a:gd name="T36" fmla="*/ 70 w 225"/>
                  <a:gd name="T37" fmla="*/ 9 h 221"/>
                  <a:gd name="T38" fmla="*/ 51 w 225"/>
                  <a:gd name="T39" fmla="*/ 19 h 221"/>
                  <a:gd name="T40" fmla="*/ 32 w 225"/>
                  <a:gd name="T41" fmla="*/ 31 h 221"/>
                  <a:gd name="T42" fmla="*/ 19 w 225"/>
                  <a:gd name="T43" fmla="*/ 50 h 221"/>
                  <a:gd name="T44" fmla="*/ 10 w 225"/>
                  <a:gd name="T45" fmla="*/ 69 h 221"/>
                  <a:gd name="T46" fmla="*/ 4 w 225"/>
                  <a:gd name="T47" fmla="*/ 88 h 221"/>
                  <a:gd name="T48" fmla="*/ 0 w 225"/>
                  <a:gd name="T49" fmla="*/ 110 h 221"/>
                  <a:gd name="T50" fmla="*/ 4 w 225"/>
                  <a:gd name="T51" fmla="*/ 132 h 221"/>
                  <a:gd name="T52" fmla="*/ 10 w 225"/>
                  <a:gd name="T53" fmla="*/ 151 h 221"/>
                  <a:gd name="T54" fmla="*/ 19 w 225"/>
                  <a:gd name="T55" fmla="*/ 170 h 221"/>
                  <a:gd name="T56" fmla="*/ 32 w 225"/>
                  <a:gd name="T57" fmla="*/ 189 h 221"/>
                  <a:gd name="T58" fmla="*/ 51 w 225"/>
                  <a:gd name="T59" fmla="*/ 202 h 221"/>
                  <a:gd name="T60" fmla="*/ 70 w 225"/>
                  <a:gd name="T61" fmla="*/ 212 h 221"/>
                  <a:gd name="T62" fmla="*/ 89 w 225"/>
                  <a:gd name="T63" fmla="*/ 218 h 221"/>
                  <a:gd name="T64" fmla="*/ 111 w 225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5"/>
                  <a:gd name="T100" fmla="*/ 0 h 221"/>
                  <a:gd name="T101" fmla="*/ 225 w 225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3" name="Freeform 27"/>
              <p:cNvSpPr>
                <a:spLocks/>
              </p:cNvSpPr>
              <p:nvPr/>
            </p:nvSpPr>
            <p:spPr bwMode="auto">
              <a:xfrm>
                <a:off x="7278688" y="1771650"/>
                <a:ext cx="287337" cy="282575"/>
              </a:xfrm>
              <a:custGeom>
                <a:avLst/>
                <a:gdLst>
                  <a:gd name="T0" fmla="*/ 136 w 278"/>
                  <a:gd name="T1" fmla="*/ 272 h 272"/>
                  <a:gd name="T2" fmla="*/ 165 w 278"/>
                  <a:gd name="T3" fmla="*/ 269 h 272"/>
                  <a:gd name="T4" fmla="*/ 193 w 278"/>
                  <a:gd name="T5" fmla="*/ 263 h 272"/>
                  <a:gd name="T6" fmla="*/ 215 w 278"/>
                  <a:gd name="T7" fmla="*/ 250 h 272"/>
                  <a:gd name="T8" fmla="*/ 237 w 278"/>
                  <a:gd name="T9" fmla="*/ 231 h 272"/>
                  <a:gd name="T10" fmla="*/ 253 w 278"/>
                  <a:gd name="T11" fmla="*/ 212 h 272"/>
                  <a:gd name="T12" fmla="*/ 266 w 278"/>
                  <a:gd name="T13" fmla="*/ 190 h 272"/>
                  <a:gd name="T14" fmla="*/ 275 w 278"/>
                  <a:gd name="T15" fmla="*/ 165 h 272"/>
                  <a:gd name="T16" fmla="*/ 278 w 278"/>
                  <a:gd name="T17" fmla="*/ 136 h 272"/>
                  <a:gd name="T18" fmla="*/ 275 w 278"/>
                  <a:gd name="T19" fmla="*/ 108 h 272"/>
                  <a:gd name="T20" fmla="*/ 266 w 278"/>
                  <a:gd name="T21" fmla="*/ 82 h 272"/>
                  <a:gd name="T22" fmla="*/ 253 w 278"/>
                  <a:gd name="T23" fmla="*/ 60 h 272"/>
                  <a:gd name="T24" fmla="*/ 237 w 278"/>
                  <a:gd name="T25" fmla="*/ 38 h 272"/>
                  <a:gd name="T26" fmla="*/ 215 w 278"/>
                  <a:gd name="T27" fmla="*/ 22 h 272"/>
                  <a:gd name="T28" fmla="*/ 193 w 278"/>
                  <a:gd name="T29" fmla="*/ 10 h 272"/>
                  <a:gd name="T30" fmla="*/ 165 w 278"/>
                  <a:gd name="T31" fmla="*/ 3 h 272"/>
                  <a:gd name="T32" fmla="*/ 136 w 278"/>
                  <a:gd name="T33" fmla="*/ 0 h 272"/>
                  <a:gd name="T34" fmla="*/ 111 w 278"/>
                  <a:gd name="T35" fmla="*/ 3 h 272"/>
                  <a:gd name="T36" fmla="*/ 86 w 278"/>
                  <a:gd name="T37" fmla="*/ 10 h 272"/>
                  <a:gd name="T38" fmla="*/ 60 w 278"/>
                  <a:gd name="T39" fmla="*/ 22 h 272"/>
                  <a:gd name="T40" fmla="*/ 41 w 278"/>
                  <a:gd name="T41" fmla="*/ 38 h 272"/>
                  <a:gd name="T42" fmla="*/ 25 w 278"/>
                  <a:gd name="T43" fmla="*/ 60 h 272"/>
                  <a:gd name="T44" fmla="*/ 10 w 278"/>
                  <a:gd name="T45" fmla="*/ 82 h 272"/>
                  <a:gd name="T46" fmla="*/ 3 w 278"/>
                  <a:gd name="T47" fmla="*/ 108 h 272"/>
                  <a:gd name="T48" fmla="*/ 0 w 278"/>
                  <a:gd name="T49" fmla="*/ 136 h 272"/>
                  <a:gd name="T50" fmla="*/ 3 w 278"/>
                  <a:gd name="T51" fmla="*/ 165 h 272"/>
                  <a:gd name="T52" fmla="*/ 10 w 278"/>
                  <a:gd name="T53" fmla="*/ 190 h 272"/>
                  <a:gd name="T54" fmla="*/ 25 w 278"/>
                  <a:gd name="T55" fmla="*/ 212 h 272"/>
                  <a:gd name="T56" fmla="*/ 41 w 278"/>
                  <a:gd name="T57" fmla="*/ 231 h 272"/>
                  <a:gd name="T58" fmla="*/ 60 w 278"/>
                  <a:gd name="T59" fmla="*/ 250 h 272"/>
                  <a:gd name="T60" fmla="*/ 86 w 278"/>
                  <a:gd name="T61" fmla="*/ 263 h 272"/>
                  <a:gd name="T62" fmla="*/ 111 w 278"/>
                  <a:gd name="T63" fmla="*/ 269 h 272"/>
                  <a:gd name="T64" fmla="*/ 136 w 278"/>
                  <a:gd name="T65" fmla="*/ 272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8"/>
                  <a:gd name="T100" fmla="*/ 0 h 272"/>
                  <a:gd name="T101" fmla="*/ 278 w 278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4" name="Freeform 28"/>
              <p:cNvSpPr>
                <a:spLocks/>
              </p:cNvSpPr>
              <p:nvPr/>
            </p:nvSpPr>
            <p:spPr bwMode="auto">
              <a:xfrm>
                <a:off x="7331075" y="1825625"/>
                <a:ext cx="180975" cy="176213"/>
              </a:xfrm>
              <a:custGeom>
                <a:avLst/>
                <a:gdLst>
                  <a:gd name="T0" fmla="*/ 0 w 174"/>
                  <a:gd name="T1" fmla="*/ 85 h 171"/>
                  <a:gd name="T2" fmla="*/ 6 w 174"/>
                  <a:gd name="T3" fmla="*/ 50 h 171"/>
                  <a:gd name="T4" fmla="*/ 25 w 174"/>
                  <a:gd name="T5" fmla="*/ 25 h 171"/>
                  <a:gd name="T6" fmla="*/ 54 w 174"/>
                  <a:gd name="T7" fmla="*/ 6 h 171"/>
                  <a:gd name="T8" fmla="*/ 85 w 174"/>
                  <a:gd name="T9" fmla="*/ 0 h 171"/>
                  <a:gd name="T10" fmla="*/ 120 w 174"/>
                  <a:gd name="T11" fmla="*/ 6 h 171"/>
                  <a:gd name="T12" fmla="*/ 148 w 174"/>
                  <a:gd name="T13" fmla="*/ 25 h 171"/>
                  <a:gd name="T14" fmla="*/ 167 w 174"/>
                  <a:gd name="T15" fmla="*/ 50 h 171"/>
                  <a:gd name="T16" fmla="*/ 174 w 174"/>
                  <a:gd name="T17" fmla="*/ 85 h 171"/>
                  <a:gd name="T18" fmla="*/ 167 w 174"/>
                  <a:gd name="T19" fmla="*/ 120 h 171"/>
                  <a:gd name="T20" fmla="*/ 148 w 174"/>
                  <a:gd name="T21" fmla="*/ 145 h 171"/>
                  <a:gd name="T22" fmla="*/ 120 w 174"/>
                  <a:gd name="T23" fmla="*/ 164 h 171"/>
                  <a:gd name="T24" fmla="*/ 85 w 174"/>
                  <a:gd name="T25" fmla="*/ 171 h 171"/>
                  <a:gd name="T26" fmla="*/ 54 w 174"/>
                  <a:gd name="T27" fmla="*/ 164 h 171"/>
                  <a:gd name="T28" fmla="*/ 25 w 174"/>
                  <a:gd name="T29" fmla="*/ 145 h 171"/>
                  <a:gd name="T30" fmla="*/ 6 w 174"/>
                  <a:gd name="T31" fmla="*/ 120 h 171"/>
                  <a:gd name="T32" fmla="*/ 0 w 174"/>
                  <a:gd name="T33" fmla="*/ 85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4"/>
                  <a:gd name="T52" fmla="*/ 0 h 171"/>
                  <a:gd name="T53" fmla="*/ 174 w 174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5" name="Freeform 29"/>
              <p:cNvSpPr>
                <a:spLocks/>
              </p:cNvSpPr>
              <p:nvPr/>
            </p:nvSpPr>
            <p:spPr bwMode="auto">
              <a:xfrm>
                <a:off x="5786438" y="1798638"/>
                <a:ext cx="238125" cy="230187"/>
              </a:xfrm>
              <a:custGeom>
                <a:avLst/>
                <a:gdLst>
                  <a:gd name="T0" fmla="*/ 114 w 228"/>
                  <a:gd name="T1" fmla="*/ 221 h 221"/>
                  <a:gd name="T2" fmla="*/ 92 w 228"/>
                  <a:gd name="T3" fmla="*/ 218 h 221"/>
                  <a:gd name="T4" fmla="*/ 70 w 228"/>
                  <a:gd name="T5" fmla="*/ 212 h 221"/>
                  <a:gd name="T6" fmla="*/ 51 w 228"/>
                  <a:gd name="T7" fmla="*/ 202 h 221"/>
                  <a:gd name="T8" fmla="*/ 35 w 228"/>
                  <a:gd name="T9" fmla="*/ 189 h 221"/>
                  <a:gd name="T10" fmla="*/ 19 w 228"/>
                  <a:gd name="T11" fmla="*/ 170 h 221"/>
                  <a:gd name="T12" fmla="*/ 10 w 228"/>
                  <a:gd name="T13" fmla="*/ 151 h 221"/>
                  <a:gd name="T14" fmla="*/ 4 w 228"/>
                  <a:gd name="T15" fmla="*/ 132 h 221"/>
                  <a:gd name="T16" fmla="*/ 0 w 228"/>
                  <a:gd name="T17" fmla="*/ 110 h 221"/>
                  <a:gd name="T18" fmla="*/ 4 w 228"/>
                  <a:gd name="T19" fmla="*/ 88 h 221"/>
                  <a:gd name="T20" fmla="*/ 10 w 228"/>
                  <a:gd name="T21" fmla="*/ 69 h 221"/>
                  <a:gd name="T22" fmla="*/ 19 w 228"/>
                  <a:gd name="T23" fmla="*/ 50 h 221"/>
                  <a:gd name="T24" fmla="*/ 35 w 228"/>
                  <a:gd name="T25" fmla="*/ 31 h 221"/>
                  <a:gd name="T26" fmla="*/ 51 w 228"/>
                  <a:gd name="T27" fmla="*/ 19 h 221"/>
                  <a:gd name="T28" fmla="*/ 70 w 228"/>
                  <a:gd name="T29" fmla="*/ 9 h 221"/>
                  <a:gd name="T30" fmla="*/ 92 w 228"/>
                  <a:gd name="T31" fmla="*/ 3 h 221"/>
                  <a:gd name="T32" fmla="*/ 114 w 228"/>
                  <a:gd name="T33" fmla="*/ 0 h 221"/>
                  <a:gd name="T34" fmla="*/ 136 w 228"/>
                  <a:gd name="T35" fmla="*/ 3 h 221"/>
                  <a:gd name="T36" fmla="*/ 159 w 228"/>
                  <a:gd name="T37" fmla="*/ 9 h 221"/>
                  <a:gd name="T38" fmla="*/ 178 w 228"/>
                  <a:gd name="T39" fmla="*/ 19 h 221"/>
                  <a:gd name="T40" fmla="*/ 197 w 228"/>
                  <a:gd name="T41" fmla="*/ 31 h 221"/>
                  <a:gd name="T42" fmla="*/ 209 w 228"/>
                  <a:gd name="T43" fmla="*/ 50 h 221"/>
                  <a:gd name="T44" fmla="*/ 219 w 228"/>
                  <a:gd name="T45" fmla="*/ 69 h 221"/>
                  <a:gd name="T46" fmla="*/ 225 w 228"/>
                  <a:gd name="T47" fmla="*/ 88 h 221"/>
                  <a:gd name="T48" fmla="*/ 228 w 228"/>
                  <a:gd name="T49" fmla="*/ 110 h 221"/>
                  <a:gd name="T50" fmla="*/ 225 w 228"/>
                  <a:gd name="T51" fmla="*/ 132 h 221"/>
                  <a:gd name="T52" fmla="*/ 219 w 228"/>
                  <a:gd name="T53" fmla="*/ 151 h 221"/>
                  <a:gd name="T54" fmla="*/ 209 w 228"/>
                  <a:gd name="T55" fmla="*/ 170 h 221"/>
                  <a:gd name="T56" fmla="*/ 197 w 228"/>
                  <a:gd name="T57" fmla="*/ 189 h 221"/>
                  <a:gd name="T58" fmla="*/ 178 w 228"/>
                  <a:gd name="T59" fmla="*/ 202 h 221"/>
                  <a:gd name="T60" fmla="*/ 159 w 228"/>
                  <a:gd name="T61" fmla="*/ 212 h 221"/>
                  <a:gd name="T62" fmla="*/ 136 w 228"/>
                  <a:gd name="T63" fmla="*/ 218 h 221"/>
                  <a:gd name="T64" fmla="*/ 114 w 228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8"/>
                  <a:gd name="T100" fmla="*/ 0 h 221"/>
                  <a:gd name="T101" fmla="*/ 228 w 228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6" name="Freeform 30"/>
              <p:cNvSpPr>
                <a:spLocks/>
              </p:cNvSpPr>
              <p:nvPr/>
            </p:nvSpPr>
            <p:spPr bwMode="auto">
              <a:xfrm>
                <a:off x="5757863" y="1771650"/>
                <a:ext cx="292100" cy="282575"/>
              </a:xfrm>
              <a:custGeom>
                <a:avLst/>
                <a:gdLst>
                  <a:gd name="T0" fmla="*/ 281 w 281"/>
                  <a:gd name="T1" fmla="*/ 136 h 272"/>
                  <a:gd name="T2" fmla="*/ 278 w 281"/>
                  <a:gd name="T3" fmla="*/ 108 h 272"/>
                  <a:gd name="T4" fmla="*/ 272 w 281"/>
                  <a:gd name="T5" fmla="*/ 82 h 272"/>
                  <a:gd name="T6" fmla="*/ 256 w 281"/>
                  <a:gd name="T7" fmla="*/ 60 h 272"/>
                  <a:gd name="T8" fmla="*/ 240 w 281"/>
                  <a:gd name="T9" fmla="*/ 38 h 272"/>
                  <a:gd name="T10" fmla="*/ 218 w 281"/>
                  <a:gd name="T11" fmla="*/ 22 h 272"/>
                  <a:gd name="T12" fmla="*/ 196 w 281"/>
                  <a:gd name="T13" fmla="*/ 10 h 272"/>
                  <a:gd name="T14" fmla="*/ 171 w 281"/>
                  <a:gd name="T15" fmla="*/ 3 h 272"/>
                  <a:gd name="T16" fmla="*/ 142 w 281"/>
                  <a:gd name="T17" fmla="*/ 0 h 272"/>
                  <a:gd name="T18" fmla="*/ 114 w 281"/>
                  <a:gd name="T19" fmla="*/ 3 h 272"/>
                  <a:gd name="T20" fmla="*/ 85 w 281"/>
                  <a:gd name="T21" fmla="*/ 10 h 272"/>
                  <a:gd name="T22" fmla="*/ 63 w 281"/>
                  <a:gd name="T23" fmla="*/ 22 h 272"/>
                  <a:gd name="T24" fmla="*/ 41 w 281"/>
                  <a:gd name="T25" fmla="*/ 38 h 272"/>
                  <a:gd name="T26" fmla="*/ 25 w 281"/>
                  <a:gd name="T27" fmla="*/ 60 h 272"/>
                  <a:gd name="T28" fmla="*/ 13 w 281"/>
                  <a:gd name="T29" fmla="*/ 82 h 272"/>
                  <a:gd name="T30" fmla="*/ 3 w 281"/>
                  <a:gd name="T31" fmla="*/ 108 h 272"/>
                  <a:gd name="T32" fmla="*/ 0 w 281"/>
                  <a:gd name="T33" fmla="*/ 136 h 272"/>
                  <a:gd name="T34" fmla="*/ 3 w 281"/>
                  <a:gd name="T35" fmla="*/ 165 h 272"/>
                  <a:gd name="T36" fmla="*/ 13 w 281"/>
                  <a:gd name="T37" fmla="*/ 190 h 272"/>
                  <a:gd name="T38" fmla="*/ 25 w 281"/>
                  <a:gd name="T39" fmla="*/ 212 h 272"/>
                  <a:gd name="T40" fmla="*/ 41 w 281"/>
                  <a:gd name="T41" fmla="*/ 231 h 272"/>
                  <a:gd name="T42" fmla="*/ 63 w 281"/>
                  <a:gd name="T43" fmla="*/ 250 h 272"/>
                  <a:gd name="T44" fmla="*/ 85 w 281"/>
                  <a:gd name="T45" fmla="*/ 263 h 272"/>
                  <a:gd name="T46" fmla="*/ 114 w 281"/>
                  <a:gd name="T47" fmla="*/ 269 h 272"/>
                  <a:gd name="T48" fmla="*/ 142 w 281"/>
                  <a:gd name="T49" fmla="*/ 272 h 272"/>
                  <a:gd name="T50" fmla="*/ 171 w 281"/>
                  <a:gd name="T51" fmla="*/ 269 h 272"/>
                  <a:gd name="T52" fmla="*/ 196 w 281"/>
                  <a:gd name="T53" fmla="*/ 263 h 272"/>
                  <a:gd name="T54" fmla="*/ 218 w 281"/>
                  <a:gd name="T55" fmla="*/ 250 h 272"/>
                  <a:gd name="T56" fmla="*/ 240 w 281"/>
                  <a:gd name="T57" fmla="*/ 231 h 272"/>
                  <a:gd name="T58" fmla="*/ 256 w 281"/>
                  <a:gd name="T59" fmla="*/ 212 h 272"/>
                  <a:gd name="T60" fmla="*/ 272 w 281"/>
                  <a:gd name="T61" fmla="*/ 190 h 272"/>
                  <a:gd name="T62" fmla="*/ 278 w 281"/>
                  <a:gd name="T63" fmla="*/ 165 h 272"/>
                  <a:gd name="T64" fmla="*/ 281 w 281"/>
                  <a:gd name="T65" fmla="*/ 136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1"/>
                  <a:gd name="T100" fmla="*/ 0 h 272"/>
                  <a:gd name="T101" fmla="*/ 281 w 281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7" name="Freeform 31"/>
              <p:cNvSpPr>
                <a:spLocks/>
              </p:cNvSpPr>
              <p:nvPr/>
            </p:nvSpPr>
            <p:spPr bwMode="auto">
              <a:xfrm>
                <a:off x="5813425" y="1825625"/>
                <a:ext cx="184150" cy="176213"/>
              </a:xfrm>
              <a:custGeom>
                <a:avLst/>
                <a:gdLst>
                  <a:gd name="T0" fmla="*/ 88 w 177"/>
                  <a:gd name="T1" fmla="*/ 171 h 171"/>
                  <a:gd name="T2" fmla="*/ 54 w 177"/>
                  <a:gd name="T3" fmla="*/ 164 h 171"/>
                  <a:gd name="T4" fmla="*/ 25 w 177"/>
                  <a:gd name="T5" fmla="*/ 145 h 171"/>
                  <a:gd name="T6" fmla="*/ 6 w 177"/>
                  <a:gd name="T7" fmla="*/ 120 h 171"/>
                  <a:gd name="T8" fmla="*/ 0 w 177"/>
                  <a:gd name="T9" fmla="*/ 85 h 171"/>
                  <a:gd name="T10" fmla="*/ 6 w 177"/>
                  <a:gd name="T11" fmla="*/ 50 h 171"/>
                  <a:gd name="T12" fmla="*/ 25 w 177"/>
                  <a:gd name="T13" fmla="*/ 25 h 171"/>
                  <a:gd name="T14" fmla="*/ 54 w 177"/>
                  <a:gd name="T15" fmla="*/ 6 h 171"/>
                  <a:gd name="T16" fmla="*/ 88 w 177"/>
                  <a:gd name="T17" fmla="*/ 0 h 171"/>
                  <a:gd name="T18" fmla="*/ 123 w 177"/>
                  <a:gd name="T19" fmla="*/ 6 h 171"/>
                  <a:gd name="T20" fmla="*/ 152 w 177"/>
                  <a:gd name="T21" fmla="*/ 25 h 171"/>
                  <a:gd name="T22" fmla="*/ 171 w 177"/>
                  <a:gd name="T23" fmla="*/ 50 h 171"/>
                  <a:gd name="T24" fmla="*/ 177 w 177"/>
                  <a:gd name="T25" fmla="*/ 85 h 171"/>
                  <a:gd name="T26" fmla="*/ 171 w 177"/>
                  <a:gd name="T27" fmla="*/ 120 h 171"/>
                  <a:gd name="T28" fmla="*/ 152 w 177"/>
                  <a:gd name="T29" fmla="*/ 145 h 171"/>
                  <a:gd name="T30" fmla="*/ 123 w 177"/>
                  <a:gd name="T31" fmla="*/ 164 h 171"/>
                  <a:gd name="T32" fmla="*/ 88 w 177"/>
                  <a:gd name="T33" fmla="*/ 171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7"/>
                  <a:gd name="T52" fmla="*/ 0 h 171"/>
                  <a:gd name="T53" fmla="*/ 177 w 177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8" name="Freeform 32"/>
              <p:cNvSpPr>
                <a:spLocks/>
              </p:cNvSpPr>
              <p:nvPr/>
            </p:nvSpPr>
            <p:spPr bwMode="auto">
              <a:xfrm>
                <a:off x="5745163" y="2711450"/>
                <a:ext cx="41275" cy="101600"/>
              </a:xfrm>
              <a:custGeom>
                <a:avLst/>
                <a:gdLst>
                  <a:gd name="T0" fmla="*/ 0 w 41"/>
                  <a:gd name="T1" fmla="*/ 10 h 98"/>
                  <a:gd name="T2" fmla="*/ 13 w 41"/>
                  <a:gd name="T3" fmla="*/ 98 h 98"/>
                  <a:gd name="T4" fmla="*/ 41 w 41"/>
                  <a:gd name="T5" fmla="*/ 86 h 98"/>
                  <a:gd name="T6" fmla="*/ 19 w 41"/>
                  <a:gd name="T7" fmla="*/ 0 h 98"/>
                  <a:gd name="T8" fmla="*/ 0 w 41"/>
                  <a:gd name="T9" fmla="*/ 1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98"/>
                  <a:gd name="T17" fmla="*/ 41 w 41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69" name="Freeform 33"/>
              <p:cNvSpPr>
                <a:spLocks/>
              </p:cNvSpPr>
              <p:nvPr/>
            </p:nvSpPr>
            <p:spPr bwMode="auto">
              <a:xfrm>
                <a:off x="5702300" y="2468563"/>
                <a:ext cx="26988" cy="88900"/>
              </a:xfrm>
              <a:custGeom>
                <a:avLst/>
                <a:gdLst>
                  <a:gd name="T0" fmla="*/ 3 w 26"/>
                  <a:gd name="T1" fmla="*/ 0 h 85"/>
                  <a:gd name="T2" fmla="*/ 3 w 26"/>
                  <a:gd name="T3" fmla="*/ 0 h 85"/>
                  <a:gd name="T4" fmla="*/ 3 w 26"/>
                  <a:gd name="T5" fmla="*/ 0 h 85"/>
                  <a:gd name="T6" fmla="*/ 0 w 26"/>
                  <a:gd name="T7" fmla="*/ 0 h 85"/>
                  <a:gd name="T8" fmla="*/ 0 w 26"/>
                  <a:gd name="T9" fmla="*/ 0 h 85"/>
                  <a:gd name="T10" fmla="*/ 13 w 26"/>
                  <a:gd name="T11" fmla="*/ 85 h 85"/>
                  <a:gd name="T12" fmla="*/ 16 w 26"/>
                  <a:gd name="T13" fmla="*/ 85 h 85"/>
                  <a:gd name="T14" fmla="*/ 19 w 26"/>
                  <a:gd name="T15" fmla="*/ 82 h 85"/>
                  <a:gd name="T16" fmla="*/ 22 w 26"/>
                  <a:gd name="T17" fmla="*/ 82 h 85"/>
                  <a:gd name="T18" fmla="*/ 26 w 26"/>
                  <a:gd name="T19" fmla="*/ 82 h 85"/>
                  <a:gd name="T20" fmla="*/ 3 w 26"/>
                  <a:gd name="T21" fmla="*/ 0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5"/>
                  <a:gd name="T35" fmla="*/ 26 w 26"/>
                  <a:gd name="T36" fmla="*/ 85 h 8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0" name="Freeform 34"/>
              <p:cNvSpPr>
                <a:spLocks/>
              </p:cNvSpPr>
              <p:nvPr/>
            </p:nvSpPr>
            <p:spPr bwMode="auto">
              <a:xfrm>
                <a:off x="6348413" y="2182813"/>
                <a:ext cx="82550" cy="79375"/>
              </a:xfrm>
              <a:custGeom>
                <a:avLst/>
                <a:gdLst>
                  <a:gd name="T0" fmla="*/ 10 w 79"/>
                  <a:gd name="T1" fmla="*/ 76 h 76"/>
                  <a:gd name="T2" fmla="*/ 79 w 79"/>
                  <a:gd name="T3" fmla="*/ 28 h 76"/>
                  <a:gd name="T4" fmla="*/ 73 w 79"/>
                  <a:gd name="T5" fmla="*/ 19 h 76"/>
                  <a:gd name="T6" fmla="*/ 67 w 79"/>
                  <a:gd name="T7" fmla="*/ 12 h 76"/>
                  <a:gd name="T8" fmla="*/ 60 w 79"/>
                  <a:gd name="T9" fmla="*/ 6 h 76"/>
                  <a:gd name="T10" fmla="*/ 54 w 79"/>
                  <a:gd name="T11" fmla="*/ 0 h 76"/>
                  <a:gd name="T12" fmla="*/ 0 w 79"/>
                  <a:gd name="T13" fmla="*/ 66 h 76"/>
                  <a:gd name="T14" fmla="*/ 3 w 79"/>
                  <a:gd name="T15" fmla="*/ 69 h 76"/>
                  <a:gd name="T16" fmla="*/ 7 w 79"/>
                  <a:gd name="T17" fmla="*/ 69 h 76"/>
                  <a:gd name="T18" fmla="*/ 7 w 79"/>
                  <a:gd name="T19" fmla="*/ 72 h 76"/>
                  <a:gd name="T20" fmla="*/ 10 w 79"/>
                  <a:gd name="T21" fmla="*/ 7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9"/>
                  <a:gd name="T34" fmla="*/ 0 h 76"/>
                  <a:gd name="T35" fmla="*/ 79 w 79"/>
                  <a:gd name="T36" fmla="*/ 76 h 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1" name="Freeform 35"/>
              <p:cNvSpPr>
                <a:spLocks/>
              </p:cNvSpPr>
              <p:nvPr/>
            </p:nvSpPr>
            <p:spPr bwMode="auto">
              <a:xfrm>
                <a:off x="6996113" y="2149475"/>
                <a:ext cx="26987" cy="93663"/>
              </a:xfrm>
              <a:custGeom>
                <a:avLst/>
                <a:gdLst>
                  <a:gd name="T0" fmla="*/ 26 w 26"/>
                  <a:gd name="T1" fmla="*/ 89 h 89"/>
                  <a:gd name="T2" fmla="*/ 19 w 26"/>
                  <a:gd name="T3" fmla="*/ 0 h 89"/>
                  <a:gd name="T4" fmla="*/ 16 w 26"/>
                  <a:gd name="T5" fmla="*/ 0 h 89"/>
                  <a:gd name="T6" fmla="*/ 10 w 26"/>
                  <a:gd name="T7" fmla="*/ 0 h 89"/>
                  <a:gd name="T8" fmla="*/ 7 w 26"/>
                  <a:gd name="T9" fmla="*/ 3 h 89"/>
                  <a:gd name="T10" fmla="*/ 0 w 26"/>
                  <a:gd name="T11" fmla="*/ 3 h 89"/>
                  <a:gd name="T12" fmla="*/ 19 w 26"/>
                  <a:gd name="T13" fmla="*/ 89 h 89"/>
                  <a:gd name="T14" fmla="*/ 22 w 26"/>
                  <a:gd name="T15" fmla="*/ 89 h 89"/>
                  <a:gd name="T16" fmla="*/ 22 w 26"/>
                  <a:gd name="T17" fmla="*/ 89 h 89"/>
                  <a:gd name="T18" fmla="*/ 26 w 26"/>
                  <a:gd name="T19" fmla="*/ 89 h 89"/>
                  <a:gd name="T20" fmla="*/ 26 w 26"/>
                  <a:gd name="T21" fmla="*/ 89 h 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9"/>
                  <a:gd name="T35" fmla="*/ 26 w 26"/>
                  <a:gd name="T36" fmla="*/ 89 h 8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2" name="Freeform 36"/>
              <p:cNvSpPr>
                <a:spLocks/>
              </p:cNvSpPr>
              <p:nvPr/>
            </p:nvSpPr>
            <p:spPr bwMode="auto">
              <a:xfrm>
                <a:off x="7386638" y="1876425"/>
                <a:ext cx="61912" cy="66675"/>
              </a:xfrm>
              <a:custGeom>
                <a:avLst/>
                <a:gdLst>
                  <a:gd name="T0" fmla="*/ 28 w 60"/>
                  <a:gd name="T1" fmla="*/ 0 h 64"/>
                  <a:gd name="T2" fmla="*/ 15 w 60"/>
                  <a:gd name="T3" fmla="*/ 4 h 64"/>
                  <a:gd name="T4" fmla="*/ 9 w 60"/>
                  <a:gd name="T5" fmla="*/ 10 h 64"/>
                  <a:gd name="T6" fmla="*/ 3 w 60"/>
                  <a:gd name="T7" fmla="*/ 19 h 64"/>
                  <a:gd name="T8" fmla="*/ 0 w 60"/>
                  <a:gd name="T9" fmla="*/ 32 h 64"/>
                  <a:gd name="T10" fmla="*/ 3 w 60"/>
                  <a:gd name="T11" fmla="*/ 45 h 64"/>
                  <a:gd name="T12" fmla="*/ 9 w 60"/>
                  <a:gd name="T13" fmla="*/ 54 h 64"/>
                  <a:gd name="T14" fmla="*/ 15 w 60"/>
                  <a:gd name="T15" fmla="*/ 61 h 64"/>
                  <a:gd name="T16" fmla="*/ 28 w 60"/>
                  <a:gd name="T17" fmla="*/ 64 h 64"/>
                  <a:gd name="T18" fmla="*/ 41 w 60"/>
                  <a:gd name="T19" fmla="*/ 61 h 64"/>
                  <a:gd name="T20" fmla="*/ 50 w 60"/>
                  <a:gd name="T21" fmla="*/ 54 h 64"/>
                  <a:gd name="T22" fmla="*/ 56 w 60"/>
                  <a:gd name="T23" fmla="*/ 45 h 64"/>
                  <a:gd name="T24" fmla="*/ 60 w 60"/>
                  <a:gd name="T25" fmla="*/ 32 h 64"/>
                  <a:gd name="T26" fmla="*/ 56 w 60"/>
                  <a:gd name="T27" fmla="*/ 19 h 64"/>
                  <a:gd name="T28" fmla="*/ 50 w 60"/>
                  <a:gd name="T29" fmla="*/ 10 h 64"/>
                  <a:gd name="T30" fmla="*/ 41 w 60"/>
                  <a:gd name="T31" fmla="*/ 4 h 64"/>
                  <a:gd name="T32" fmla="*/ 28 w 60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0"/>
                  <a:gd name="T52" fmla="*/ 0 h 64"/>
                  <a:gd name="T53" fmla="*/ 60 w 60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3" name="Freeform 37"/>
              <p:cNvSpPr>
                <a:spLocks/>
              </p:cNvSpPr>
              <p:nvPr/>
            </p:nvSpPr>
            <p:spPr bwMode="auto">
              <a:xfrm>
                <a:off x="5876925" y="1876425"/>
                <a:ext cx="65088" cy="66675"/>
              </a:xfrm>
              <a:custGeom>
                <a:avLst/>
                <a:gdLst>
                  <a:gd name="T0" fmla="*/ 32 w 63"/>
                  <a:gd name="T1" fmla="*/ 0 h 64"/>
                  <a:gd name="T2" fmla="*/ 44 w 63"/>
                  <a:gd name="T3" fmla="*/ 4 h 64"/>
                  <a:gd name="T4" fmla="*/ 54 w 63"/>
                  <a:gd name="T5" fmla="*/ 10 h 64"/>
                  <a:gd name="T6" fmla="*/ 60 w 63"/>
                  <a:gd name="T7" fmla="*/ 19 h 64"/>
                  <a:gd name="T8" fmla="*/ 63 w 63"/>
                  <a:gd name="T9" fmla="*/ 32 h 64"/>
                  <a:gd name="T10" fmla="*/ 60 w 63"/>
                  <a:gd name="T11" fmla="*/ 45 h 64"/>
                  <a:gd name="T12" fmla="*/ 54 w 63"/>
                  <a:gd name="T13" fmla="*/ 54 h 64"/>
                  <a:gd name="T14" fmla="*/ 44 w 63"/>
                  <a:gd name="T15" fmla="*/ 61 h 64"/>
                  <a:gd name="T16" fmla="*/ 32 w 63"/>
                  <a:gd name="T17" fmla="*/ 64 h 64"/>
                  <a:gd name="T18" fmla="*/ 19 w 63"/>
                  <a:gd name="T19" fmla="*/ 61 h 64"/>
                  <a:gd name="T20" fmla="*/ 9 w 63"/>
                  <a:gd name="T21" fmla="*/ 54 h 64"/>
                  <a:gd name="T22" fmla="*/ 3 w 63"/>
                  <a:gd name="T23" fmla="*/ 45 h 64"/>
                  <a:gd name="T24" fmla="*/ 0 w 63"/>
                  <a:gd name="T25" fmla="*/ 32 h 64"/>
                  <a:gd name="T26" fmla="*/ 3 w 63"/>
                  <a:gd name="T27" fmla="*/ 19 h 64"/>
                  <a:gd name="T28" fmla="*/ 9 w 63"/>
                  <a:gd name="T29" fmla="*/ 10 h 64"/>
                  <a:gd name="T30" fmla="*/ 19 w 63"/>
                  <a:gd name="T31" fmla="*/ 4 h 64"/>
                  <a:gd name="T32" fmla="*/ 32 w 63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4"/>
                  <a:gd name="T53" fmla="*/ 63 w 63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8" name="Group 147"/>
          <p:cNvGrpSpPr/>
          <p:nvPr/>
        </p:nvGrpSpPr>
        <p:grpSpPr>
          <a:xfrm>
            <a:off x="5181600" y="3073400"/>
            <a:ext cx="3276600" cy="1346200"/>
            <a:chOff x="5105400" y="2895600"/>
            <a:chExt cx="3276600" cy="1346200"/>
          </a:xfrm>
        </p:grpSpPr>
        <p:sp>
          <p:nvSpPr>
            <p:cNvPr id="6148" name="Freeform 18"/>
            <p:cNvSpPr>
              <a:spLocks/>
            </p:cNvSpPr>
            <p:nvPr/>
          </p:nvSpPr>
          <p:spPr bwMode="auto">
            <a:xfrm>
              <a:off x="5257800" y="2895600"/>
              <a:ext cx="942975" cy="1036638"/>
            </a:xfrm>
            <a:custGeom>
              <a:avLst/>
              <a:gdLst>
                <a:gd name="T0" fmla="*/ 908 w 908"/>
                <a:gd name="T1" fmla="*/ 38 h 880"/>
                <a:gd name="T2" fmla="*/ 889 w 908"/>
                <a:gd name="T3" fmla="*/ 870 h 880"/>
                <a:gd name="T4" fmla="*/ 123 w 908"/>
                <a:gd name="T5" fmla="*/ 880 h 880"/>
                <a:gd name="T6" fmla="*/ 0 w 908"/>
                <a:gd name="T7" fmla="*/ 0 h 880"/>
                <a:gd name="T8" fmla="*/ 908 w 908"/>
                <a:gd name="T9" fmla="*/ 38 h 8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8"/>
                <a:gd name="T16" fmla="*/ 0 h 880"/>
                <a:gd name="T17" fmla="*/ 908 w 908"/>
                <a:gd name="T18" fmla="*/ 880 h 8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16"/>
            <p:cNvGrpSpPr>
              <a:grpSpLocks noChangeAspect="1"/>
            </p:cNvGrpSpPr>
            <p:nvPr/>
          </p:nvGrpSpPr>
          <p:grpSpPr bwMode="auto">
            <a:xfrm>
              <a:off x="5105400" y="2895600"/>
              <a:ext cx="3276600" cy="1346200"/>
              <a:chOff x="2593" y="1968"/>
              <a:chExt cx="3156" cy="1296"/>
            </a:xfrm>
          </p:grpSpPr>
          <p:sp>
            <p:nvSpPr>
              <p:cNvPr id="6175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2593" y="2049"/>
                <a:ext cx="3156" cy="1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6" name="Freeform 18"/>
              <p:cNvSpPr>
                <a:spLocks/>
              </p:cNvSpPr>
              <p:nvPr/>
            </p:nvSpPr>
            <p:spPr bwMode="auto">
              <a:xfrm>
                <a:off x="4696" y="2041"/>
                <a:ext cx="908" cy="926"/>
              </a:xfrm>
              <a:custGeom>
                <a:avLst/>
                <a:gdLst>
                  <a:gd name="T0" fmla="*/ 908 w 908"/>
                  <a:gd name="T1" fmla="*/ 38 h 880"/>
                  <a:gd name="T2" fmla="*/ 889 w 908"/>
                  <a:gd name="T3" fmla="*/ 870 h 880"/>
                  <a:gd name="T4" fmla="*/ 123 w 908"/>
                  <a:gd name="T5" fmla="*/ 880 h 880"/>
                  <a:gd name="T6" fmla="*/ 0 w 908"/>
                  <a:gd name="T7" fmla="*/ 0 h 880"/>
                  <a:gd name="T8" fmla="*/ 908 w 908"/>
                  <a:gd name="T9" fmla="*/ 38 h 8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8"/>
                  <a:gd name="T16" fmla="*/ 0 h 880"/>
                  <a:gd name="T17" fmla="*/ 908 w 908"/>
                  <a:gd name="T18" fmla="*/ 880 h 8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7" name="Freeform 19"/>
              <p:cNvSpPr>
                <a:spLocks/>
              </p:cNvSpPr>
              <p:nvPr/>
            </p:nvSpPr>
            <p:spPr bwMode="auto">
              <a:xfrm>
                <a:off x="5120" y="2391"/>
                <a:ext cx="63" cy="63"/>
              </a:xfrm>
              <a:custGeom>
                <a:avLst/>
                <a:gdLst>
                  <a:gd name="T0" fmla="*/ 31 w 63"/>
                  <a:gd name="T1" fmla="*/ 0 h 63"/>
                  <a:gd name="T2" fmla="*/ 19 w 63"/>
                  <a:gd name="T3" fmla="*/ 3 h 63"/>
                  <a:gd name="T4" fmla="*/ 9 w 63"/>
                  <a:gd name="T5" fmla="*/ 9 h 63"/>
                  <a:gd name="T6" fmla="*/ 3 w 63"/>
                  <a:gd name="T7" fmla="*/ 19 h 63"/>
                  <a:gd name="T8" fmla="*/ 0 w 63"/>
                  <a:gd name="T9" fmla="*/ 31 h 63"/>
                  <a:gd name="T10" fmla="*/ 3 w 63"/>
                  <a:gd name="T11" fmla="*/ 44 h 63"/>
                  <a:gd name="T12" fmla="*/ 9 w 63"/>
                  <a:gd name="T13" fmla="*/ 54 h 63"/>
                  <a:gd name="T14" fmla="*/ 19 w 63"/>
                  <a:gd name="T15" fmla="*/ 60 h 63"/>
                  <a:gd name="T16" fmla="*/ 31 w 63"/>
                  <a:gd name="T17" fmla="*/ 63 h 63"/>
                  <a:gd name="T18" fmla="*/ 44 w 63"/>
                  <a:gd name="T19" fmla="*/ 60 h 63"/>
                  <a:gd name="T20" fmla="*/ 53 w 63"/>
                  <a:gd name="T21" fmla="*/ 54 h 63"/>
                  <a:gd name="T22" fmla="*/ 60 w 63"/>
                  <a:gd name="T23" fmla="*/ 44 h 63"/>
                  <a:gd name="T24" fmla="*/ 63 w 63"/>
                  <a:gd name="T25" fmla="*/ 31 h 63"/>
                  <a:gd name="T26" fmla="*/ 60 w 63"/>
                  <a:gd name="T27" fmla="*/ 19 h 63"/>
                  <a:gd name="T28" fmla="*/ 53 w 63"/>
                  <a:gd name="T29" fmla="*/ 9 h 63"/>
                  <a:gd name="T30" fmla="*/ 44 w 63"/>
                  <a:gd name="T31" fmla="*/ 3 h 63"/>
                  <a:gd name="T32" fmla="*/ 31 w 63"/>
                  <a:gd name="T33" fmla="*/ 0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8" name="Freeform 20"/>
              <p:cNvSpPr>
                <a:spLocks/>
              </p:cNvSpPr>
              <p:nvPr/>
            </p:nvSpPr>
            <p:spPr bwMode="auto">
              <a:xfrm>
                <a:off x="3150" y="2391"/>
                <a:ext cx="63" cy="63"/>
              </a:xfrm>
              <a:custGeom>
                <a:avLst/>
                <a:gdLst>
                  <a:gd name="T0" fmla="*/ 31 w 63"/>
                  <a:gd name="T1" fmla="*/ 63 h 63"/>
                  <a:gd name="T2" fmla="*/ 44 w 63"/>
                  <a:gd name="T3" fmla="*/ 60 h 63"/>
                  <a:gd name="T4" fmla="*/ 53 w 63"/>
                  <a:gd name="T5" fmla="*/ 54 h 63"/>
                  <a:gd name="T6" fmla="*/ 60 w 63"/>
                  <a:gd name="T7" fmla="*/ 44 h 63"/>
                  <a:gd name="T8" fmla="*/ 63 w 63"/>
                  <a:gd name="T9" fmla="*/ 31 h 63"/>
                  <a:gd name="T10" fmla="*/ 60 w 63"/>
                  <a:gd name="T11" fmla="*/ 19 h 63"/>
                  <a:gd name="T12" fmla="*/ 53 w 63"/>
                  <a:gd name="T13" fmla="*/ 9 h 63"/>
                  <a:gd name="T14" fmla="*/ 44 w 63"/>
                  <a:gd name="T15" fmla="*/ 3 h 63"/>
                  <a:gd name="T16" fmla="*/ 31 w 63"/>
                  <a:gd name="T17" fmla="*/ 0 h 63"/>
                  <a:gd name="T18" fmla="*/ 19 w 63"/>
                  <a:gd name="T19" fmla="*/ 3 h 63"/>
                  <a:gd name="T20" fmla="*/ 9 w 63"/>
                  <a:gd name="T21" fmla="*/ 9 h 63"/>
                  <a:gd name="T22" fmla="*/ 3 w 63"/>
                  <a:gd name="T23" fmla="*/ 19 h 63"/>
                  <a:gd name="T24" fmla="*/ 0 w 63"/>
                  <a:gd name="T25" fmla="*/ 31 h 63"/>
                  <a:gd name="T26" fmla="*/ 3 w 63"/>
                  <a:gd name="T27" fmla="*/ 44 h 63"/>
                  <a:gd name="T28" fmla="*/ 9 w 63"/>
                  <a:gd name="T29" fmla="*/ 54 h 63"/>
                  <a:gd name="T30" fmla="*/ 19 w 63"/>
                  <a:gd name="T31" fmla="*/ 60 h 63"/>
                  <a:gd name="T32" fmla="*/ 31 w 63"/>
                  <a:gd name="T33" fmla="*/ 63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79" name="Freeform 21"/>
              <p:cNvSpPr>
                <a:spLocks/>
              </p:cNvSpPr>
              <p:nvPr/>
            </p:nvSpPr>
            <p:spPr bwMode="auto">
              <a:xfrm>
                <a:off x="2596" y="2128"/>
                <a:ext cx="259" cy="146"/>
              </a:xfrm>
              <a:custGeom>
                <a:avLst/>
                <a:gdLst>
                  <a:gd name="T0" fmla="*/ 259 w 259"/>
                  <a:gd name="T1" fmla="*/ 25 h 146"/>
                  <a:gd name="T2" fmla="*/ 218 w 259"/>
                  <a:gd name="T3" fmla="*/ 10 h 146"/>
                  <a:gd name="T4" fmla="*/ 177 w 259"/>
                  <a:gd name="T5" fmla="*/ 0 h 146"/>
                  <a:gd name="T6" fmla="*/ 142 w 259"/>
                  <a:gd name="T7" fmla="*/ 0 h 146"/>
                  <a:gd name="T8" fmla="*/ 108 w 259"/>
                  <a:gd name="T9" fmla="*/ 3 h 146"/>
                  <a:gd name="T10" fmla="*/ 79 w 259"/>
                  <a:gd name="T11" fmla="*/ 13 h 146"/>
                  <a:gd name="T12" fmla="*/ 54 w 259"/>
                  <a:gd name="T13" fmla="*/ 29 h 146"/>
                  <a:gd name="T14" fmla="*/ 32 w 259"/>
                  <a:gd name="T15" fmla="*/ 44 h 146"/>
                  <a:gd name="T16" fmla="*/ 13 w 259"/>
                  <a:gd name="T17" fmla="*/ 60 h 146"/>
                  <a:gd name="T18" fmla="*/ 6 w 259"/>
                  <a:gd name="T19" fmla="*/ 67 h 146"/>
                  <a:gd name="T20" fmla="*/ 3 w 259"/>
                  <a:gd name="T21" fmla="*/ 76 h 146"/>
                  <a:gd name="T22" fmla="*/ 0 w 259"/>
                  <a:gd name="T23" fmla="*/ 86 h 146"/>
                  <a:gd name="T24" fmla="*/ 0 w 259"/>
                  <a:gd name="T25" fmla="*/ 98 h 146"/>
                  <a:gd name="T26" fmla="*/ 3 w 259"/>
                  <a:gd name="T27" fmla="*/ 117 h 146"/>
                  <a:gd name="T28" fmla="*/ 16 w 259"/>
                  <a:gd name="T29" fmla="*/ 133 h 146"/>
                  <a:gd name="T30" fmla="*/ 32 w 259"/>
                  <a:gd name="T31" fmla="*/ 142 h 146"/>
                  <a:gd name="T32" fmla="*/ 51 w 259"/>
                  <a:gd name="T33" fmla="*/ 146 h 146"/>
                  <a:gd name="T34" fmla="*/ 63 w 259"/>
                  <a:gd name="T35" fmla="*/ 142 h 146"/>
                  <a:gd name="T36" fmla="*/ 73 w 259"/>
                  <a:gd name="T37" fmla="*/ 139 h 146"/>
                  <a:gd name="T38" fmla="*/ 79 w 259"/>
                  <a:gd name="T39" fmla="*/ 133 h 146"/>
                  <a:gd name="T40" fmla="*/ 86 w 259"/>
                  <a:gd name="T41" fmla="*/ 127 h 146"/>
                  <a:gd name="T42" fmla="*/ 101 w 259"/>
                  <a:gd name="T43" fmla="*/ 108 h 146"/>
                  <a:gd name="T44" fmla="*/ 114 w 259"/>
                  <a:gd name="T45" fmla="*/ 89 h 146"/>
                  <a:gd name="T46" fmla="*/ 130 w 259"/>
                  <a:gd name="T47" fmla="*/ 70 h 146"/>
                  <a:gd name="T48" fmla="*/ 149 w 259"/>
                  <a:gd name="T49" fmla="*/ 51 h 146"/>
                  <a:gd name="T50" fmla="*/ 168 w 259"/>
                  <a:gd name="T51" fmla="*/ 38 h 146"/>
                  <a:gd name="T52" fmla="*/ 193 w 259"/>
                  <a:gd name="T53" fmla="*/ 25 h 146"/>
                  <a:gd name="T54" fmla="*/ 222 w 259"/>
                  <a:gd name="T55" fmla="*/ 22 h 146"/>
                  <a:gd name="T56" fmla="*/ 259 w 259"/>
                  <a:gd name="T57" fmla="*/ 25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9"/>
                  <a:gd name="T88" fmla="*/ 0 h 146"/>
                  <a:gd name="T89" fmla="*/ 259 w 259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0" name="Freeform 22"/>
              <p:cNvSpPr>
                <a:spLocks/>
              </p:cNvSpPr>
              <p:nvPr/>
            </p:nvSpPr>
            <p:spPr bwMode="auto">
              <a:xfrm>
                <a:off x="5487" y="2128"/>
                <a:ext cx="262" cy="146"/>
              </a:xfrm>
              <a:custGeom>
                <a:avLst/>
                <a:gdLst>
                  <a:gd name="T0" fmla="*/ 246 w 262"/>
                  <a:gd name="T1" fmla="*/ 60 h 146"/>
                  <a:gd name="T2" fmla="*/ 230 w 262"/>
                  <a:gd name="T3" fmla="*/ 44 h 146"/>
                  <a:gd name="T4" fmla="*/ 208 w 262"/>
                  <a:gd name="T5" fmla="*/ 29 h 146"/>
                  <a:gd name="T6" fmla="*/ 183 w 262"/>
                  <a:gd name="T7" fmla="*/ 13 h 146"/>
                  <a:gd name="T8" fmla="*/ 151 w 262"/>
                  <a:gd name="T9" fmla="*/ 3 h 146"/>
                  <a:gd name="T10" fmla="*/ 120 w 262"/>
                  <a:gd name="T11" fmla="*/ 0 h 146"/>
                  <a:gd name="T12" fmla="*/ 82 w 262"/>
                  <a:gd name="T13" fmla="*/ 0 h 146"/>
                  <a:gd name="T14" fmla="*/ 41 w 262"/>
                  <a:gd name="T15" fmla="*/ 10 h 146"/>
                  <a:gd name="T16" fmla="*/ 0 w 262"/>
                  <a:gd name="T17" fmla="*/ 25 h 146"/>
                  <a:gd name="T18" fmla="*/ 37 w 262"/>
                  <a:gd name="T19" fmla="*/ 22 h 146"/>
                  <a:gd name="T20" fmla="*/ 69 w 262"/>
                  <a:gd name="T21" fmla="*/ 25 h 146"/>
                  <a:gd name="T22" fmla="*/ 91 w 262"/>
                  <a:gd name="T23" fmla="*/ 38 h 146"/>
                  <a:gd name="T24" fmla="*/ 113 w 262"/>
                  <a:gd name="T25" fmla="*/ 51 h 146"/>
                  <a:gd name="T26" fmla="*/ 129 w 262"/>
                  <a:gd name="T27" fmla="*/ 70 h 146"/>
                  <a:gd name="T28" fmla="*/ 145 w 262"/>
                  <a:gd name="T29" fmla="*/ 89 h 146"/>
                  <a:gd name="T30" fmla="*/ 158 w 262"/>
                  <a:gd name="T31" fmla="*/ 108 h 146"/>
                  <a:gd name="T32" fmla="*/ 173 w 262"/>
                  <a:gd name="T33" fmla="*/ 127 h 146"/>
                  <a:gd name="T34" fmla="*/ 180 w 262"/>
                  <a:gd name="T35" fmla="*/ 133 h 146"/>
                  <a:gd name="T36" fmla="*/ 189 w 262"/>
                  <a:gd name="T37" fmla="*/ 139 h 146"/>
                  <a:gd name="T38" fmla="*/ 199 w 262"/>
                  <a:gd name="T39" fmla="*/ 142 h 146"/>
                  <a:gd name="T40" fmla="*/ 211 w 262"/>
                  <a:gd name="T41" fmla="*/ 146 h 146"/>
                  <a:gd name="T42" fmla="*/ 230 w 262"/>
                  <a:gd name="T43" fmla="*/ 142 h 146"/>
                  <a:gd name="T44" fmla="*/ 246 w 262"/>
                  <a:gd name="T45" fmla="*/ 133 h 146"/>
                  <a:gd name="T46" fmla="*/ 259 w 262"/>
                  <a:gd name="T47" fmla="*/ 117 h 146"/>
                  <a:gd name="T48" fmla="*/ 262 w 262"/>
                  <a:gd name="T49" fmla="*/ 98 h 146"/>
                  <a:gd name="T50" fmla="*/ 262 w 262"/>
                  <a:gd name="T51" fmla="*/ 86 h 146"/>
                  <a:gd name="T52" fmla="*/ 259 w 262"/>
                  <a:gd name="T53" fmla="*/ 76 h 146"/>
                  <a:gd name="T54" fmla="*/ 253 w 262"/>
                  <a:gd name="T55" fmla="*/ 67 h 146"/>
                  <a:gd name="T56" fmla="*/ 246 w 262"/>
                  <a:gd name="T57" fmla="*/ 60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2"/>
                  <a:gd name="T88" fmla="*/ 0 h 146"/>
                  <a:gd name="T89" fmla="*/ 262 w 262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1" name="Freeform 23"/>
              <p:cNvSpPr>
                <a:spLocks/>
              </p:cNvSpPr>
              <p:nvPr/>
            </p:nvSpPr>
            <p:spPr bwMode="auto">
              <a:xfrm>
                <a:off x="2736" y="1968"/>
                <a:ext cx="2881" cy="1209"/>
              </a:xfrm>
              <a:custGeom>
                <a:avLst/>
                <a:gdLst>
                  <a:gd name="T0" fmla="*/ 2742 w 2881"/>
                  <a:gd name="T1" fmla="*/ 64 h 1209"/>
                  <a:gd name="T2" fmla="*/ 2751 w 2881"/>
                  <a:gd name="T3" fmla="*/ 0 h 1209"/>
                  <a:gd name="T4" fmla="*/ 2596 w 2881"/>
                  <a:gd name="T5" fmla="*/ 57 h 1209"/>
                  <a:gd name="T6" fmla="*/ 2188 w 2881"/>
                  <a:gd name="T7" fmla="*/ 105 h 1209"/>
                  <a:gd name="T8" fmla="*/ 1913 w 2881"/>
                  <a:gd name="T9" fmla="*/ 611 h 1209"/>
                  <a:gd name="T10" fmla="*/ 1802 w 2881"/>
                  <a:gd name="T11" fmla="*/ 608 h 1209"/>
                  <a:gd name="T12" fmla="*/ 1764 w 2881"/>
                  <a:gd name="T13" fmla="*/ 715 h 1209"/>
                  <a:gd name="T14" fmla="*/ 1736 w 2881"/>
                  <a:gd name="T15" fmla="*/ 624 h 1209"/>
                  <a:gd name="T16" fmla="*/ 1749 w 2881"/>
                  <a:gd name="T17" fmla="*/ 519 h 1209"/>
                  <a:gd name="T18" fmla="*/ 1641 w 2881"/>
                  <a:gd name="T19" fmla="*/ 624 h 1209"/>
                  <a:gd name="T20" fmla="*/ 1148 w 2881"/>
                  <a:gd name="T21" fmla="*/ 624 h 1209"/>
                  <a:gd name="T22" fmla="*/ 1129 w 2881"/>
                  <a:gd name="T23" fmla="*/ 712 h 1209"/>
                  <a:gd name="T24" fmla="*/ 1050 w 2881"/>
                  <a:gd name="T25" fmla="*/ 681 h 1209"/>
                  <a:gd name="T26" fmla="*/ 1097 w 2881"/>
                  <a:gd name="T27" fmla="*/ 602 h 1209"/>
                  <a:gd name="T28" fmla="*/ 1157 w 2881"/>
                  <a:gd name="T29" fmla="*/ 529 h 1209"/>
                  <a:gd name="T30" fmla="*/ 1015 w 2881"/>
                  <a:gd name="T31" fmla="*/ 548 h 1209"/>
                  <a:gd name="T32" fmla="*/ 854 w 2881"/>
                  <a:gd name="T33" fmla="*/ 301 h 1209"/>
                  <a:gd name="T34" fmla="*/ 354 w 2881"/>
                  <a:gd name="T35" fmla="*/ 38 h 1209"/>
                  <a:gd name="T36" fmla="*/ 177 w 2881"/>
                  <a:gd name="T37" fmla="*/ 0 h 1209"/>
                  <a:gd name="T38" fmla="*/ 129 w 2881"/>
                  <a:gd name="T39" fmla="*/ 57 h 1209"/>
                  <a:gd name="T40" fmla="*/ 237 w 2881"/>
                  <a:gd name="T41" fmla="*/ 51 h 1209"/>
                  <a:gd name="T42" fmla="*/ 0 w 2881"/>
                  <a:gd name="T43" fmla="*/ 475 h 1209"/>
                  <a:gd name="T44" fmla="*/ 471 w 2881"/>
                  <a:gd name="T45" fmla="*/ 1206 h 1209"/>
                  <a:gd name="T46" fmla="*/ 515 w 2881"/>
                  <a:gd name="T47" fmla="*/ 823 h 1209"/>
                  <a:gd name="T48" fmla="*/ 114 w 2881"/>
                  <a:gd name="T49" fmla="*/ 614 h 1209"/>
                  <a:gd name="T50" fmla="*/ 443 w 2881"/>
                  <a:gd name="T51" fmla="*/ 114 h 1209"/>
                  <a:gd name="T52" fmla="*/ 797 w 2881"/>
                  <a:gd name="T53" fmla="*/ 545 h 1209"/>
                  <a:gd name="T54" fmla="*/ 699 w 2881"/>
                  <a:gd name="T55" fmla="*/ 583 h 1209"/>
                  <a:gd name="T56" fmla="*/ 487 w 2881"/>
                  <a:gd name="T57" fmla="*/ 551 h 1209"/>
                  <a:gd name="T58" fmla="*/ 259 w 2881"/>
                  <a:gd name="T59" fmla="*/ 589 h 1209"/>
                  <a:gd name="T60" fmla="*/ 259 w 2881"/>
                  <a:gd name="T61" fmla="*/ 712 h 1209"/>
                  <a:gd name="T62" fmla="*/ 408 w 2881"/>
                  <a:gd name="T63" fmla="*/ 674 h 1209"/>
                  <a:gd name="T64" fmla="*/ 632 w 2881"/>
                  <a:gd name="T65" fmla="*/ 687 h 1209"/>
                  <a:gd name="T66" fmla="*/ 575 w 2881"/>
                  <a:gd name="T67" fmla="*/ 807 h 1209"/>
                  <a:gd name="T68" fmla="*/ 597 w 2881"/>
                  <a:gd name="T69" fmla="*/ 1143 h 1209"/>
                  <a:gd name="T70" fmla="*/ 895 w 2881"/>
                  <a:gd name="T71" fmla="*/ 1022 h 1209"/>
                  <a:gd name="T72" fmla="*/ 705 w 2881"/>
                  <a:gd name="T73" fmla="*/ 1029 h 1209"/>
                  <a:gd name="T74" fmla="*/ 794 w 2881"/>
                  <a:gd name="T75" fmla="*/ 750 h 1209"/>
                  <a:gd name="T76" fmla="*/ 860 w 2881"/>
                  <a:gd name="T77" fmla="*/ 946 h 1209"/>
                  <a:gd name="T78" fmla="*/ 942 w 2881"/>
                  <a:gd name="T79" fmla="*/ 934 h 1209"/>
                  <a:gd name="T80" fmla="*/ 1043 w 2881"/>
                  <a:gd name="T81" fmla="*/ 788 h 1209"/>
                  <a:gd name="T82" fmla="*/ 1647 w 2881"/>
                  <a:gd name="T83" fmla="*/ 709 h 1209"/>
                  <a:gd name="T84" fmla="*/ 1796 w 2881"/>
                  <a:gd name="T85" fmla="*/ 801 h 1209"/>
                  <a:gd name="T86" fmla="*/ 1951 w 2881"/>
                  <a:gd name="T87" fmla="*/ 902 h 1209"/>
                  <a:gd name="T88" fmla="*/ 2014 w 2881"/>
                  <a:gd name="T89" fmla="*/ 991 h 1209"/>
                  <a:gd name="T90" fmla="*/ 1948 w 2881"/>
                  <a:gd name="T91" fmla="*/ 696 h 1209"/>
                  <a:gd name="T92" fmla="*/ 2191 w 2881"/>
                  <a:gd name="T93" fmla="*/ 1016 h 1209"/>
                  <a:gd name="T94" fmla="*/ 2036 w 2881"/>
                  <a:gd name="T95" fmla="*/ 1016 h 1209"/>
                  <a:gd name="T96" fmla="*/ 2169 w 2881"/>
                  <a:gd name="T97" fmla="*/ 1184 h 1209"/>
                  <a:gd name="T98" fmla="*/ 2346 w 2881"/>
                  <a:gd name="T99" fmla="*/ 905 h 1209"/>
                  <a:gd name="T100" fmla="*/ 2169 w 2881"/>
                  <a:gd name="T101" fmla="*/ 712 h 1209"/>
                  <a:gd name="T102" fmla="*/ 2384 w 2881"/>
                  <a:gd name="T103" fmla="*/ 668 h 1209"/>
                  <a:gd name="T104" fmla="*/ 2602 w 2881"/>
                  <a:gd name="T105" fmla="*/ 709 h 1209"/>
                  <a:gd name="T106" fmla="*/ 2675 w 2881"/>
                  <a:gd name="T107" fmla="*/ 624 h 1209"/>
                  <a:gd name="T108" fmla="*/ 2470 w 2881"/>
                  <a:gd name="T109" fmla="*/ 557 h 1209"/>
                  <a:gd name="T110" fmla="*/ 2289 w 2881"/>
                  <a:gd name="T111" fmla="*/ 560 h 1209"/>
                  <a:gd name="T112" fmla="*/ 2112 w 2881"/>
                  <a:gd name="T113" fmla="*/ 611 h 1209"/>
                  <a:gd name="T114" fmla="*/ 2185 w 2881"/>
                  <a:gd name="T115" fmla="*/ 219 h 1209"/>
                  <a:gd name="T116" fmla="*/ 2767 w 2881"/>
                  <a:gd name="T117" fmla="*/ 336 h 1209"/>
                  <a:gd name="T118" fmla="*/ 2438 w 2881"/>
                  <a:gd name="T119" fmla="*/ 829 h 1209"/>
                  <a:gd name="T120" fmla="*/ 2365 w 2881"/>
                  <a:gd name="T121" fmla="*/ 1086 h 1209"/>
                  <a:gd name="T122" fmla="*/ 2780 w 2881"/>
                  <a:gd name="T123" fmla="*/ 757 h 1209"/>
                  <a:gd name="T124" fmla="*/ 2726 w 2881"/>
                  <a:gd name="T125" fmla="*/ 136 h 120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881"/>
                  <a:gd name="T190" fmla="*/ 0 h 1209"/>
                  <a:gd name="T191" fmla="*/ 2881 w 2881"/>
                  <a:gd name="T192" fmla="*/ 1209 h 120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2" name="Freeform 24"/>
              <p:cNvSpPr>
                <a:spLocks/>
              </p:cNvSpPr>
              <p:nvPr/>
            </p:nvSpPr>
            <p:spPr bwMode="auto">
              <a:xfrm>
                <a:off x="5082" y="2881"/>
                <a:ext cx="22" cy="86"/>
              </a:xfrm>
              <a:custGeom>
                <a:avLst/>
                <a:gdLst>
                  <a:gd name="T0" fmla="*/ 22 w 22"/>
                  <a:gd name="T1" fmla="*/ 0 h 86"/>
                  <a:gd name="T2" fmla="*/ 19 w 22"/>
                  <a:gd name="T3" fmla="*/ 0 h 86"/>
                  <a:gd name="T4" fmla="*/ 19 w 22"/>
                  <a:gd name="T5" fmla="*/ 0 h 86"/>
                  <a:gd name="T6" fmla="*/ 19 w 22"/>
                  <a:gd name="T7" fmla="*/ 0 h 86"/>
                  <a:gd name="T8" fmla="*/ 16 w 22"/>
                  <a:gd name="T9" fmla="*/ 0 h 86"/>
                  <a:gd name="T10" fmla="*/ 0 w 22"/>
                  <a:gd name="T11" fmla="*/ 82 h 86"/>
                  <a:gd name="T12" fmla="*/ 3 w 22"/>
                  <a:gd name="T13" fmla="*/ 82 h 86"/>
                  <a:gd name="T14" fmla="*/ 6 w 22"/>
                  <a:gd name="T15" fmla="*/ 82 h 86"/>
                  <a:gd name="T16" fmla="*/ 6 w 22"/>
                  <a:gd name="T17" fmla="*/ 82 h 86"/>
                  <a:gd name="T18" fmla="*/ 9 w 22"/>
                  <a:gd name="T19" fmla="*/ 86 h 86"/>
                  <a:gd name="T20" fmla="*/ 22 w 22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"/>
                  <a:gd name="T34" fmla="*/ 0 h 86"/>
                  <a:gd name="T35" fmla="*/ 22 w 22"/>
                  <a:gd name="T36" fmla="*/ 86 h 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3" name="Freeform 25"/>
              <p:cNvSpPr>
                <a:spLocks/>
              </p:cNvSpPr>
              <p:nvPr/>
            </p:nvSpPr>
            <p:spPr bwMode="auto">
              <a:xfrm>
                <a:off x="5034" y="3122"/>
                <a:ext cx="38" cy="101"/>
              </a:xfrm>
              <a:custGeom>
                <a:avLst/>
                <a:gdLst>
                  <a:gd name="T0" fmla="*/ 16 w 38"/>
                  <a:gd name="T1" fmla="*/ 0 h 101"/>
                  <a:gd name="T2" fmla="*/ 0 w 38"/>
                  <a:gd name="T3" fmla="*/ 85 h 101"/>
                  <a:gd name="T4" fmla="*/ 26 w 38"/>
                  <a:gd name="T5" fmla="*/ 101 h 101"/>
                  <a:gd name="T6" fmla="*/ 38 w 38"/>
                  <a:gd name="T7" fmla="*/ 9 h 101"/>
                  <a:gd name="T8" fmla="*/ 16 w 38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101"/>
                  <a:gd name="T17" fmla="*/ 38 w 38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4" name="Freeform 26"/>
              <p:cNvSpPr>
                <a:spLocks/>
              </p:cNvSpPr>
              <p:nvPr/>
            </p:nvSpPr>
            <p:spPr bwMode="auto">
              <a:xfrm>
                <a:off x="4784" y="2233"/>
                <a:ext cx="225" cy="221"/>
              </a:xfrm>
              <a:custGeom>
                <a:avLst/>
                <a:gdLst>
                  <a:gd name="T0" fmla="*/ 111 w 225"/>
                  <a:gd name="T1" fmla="*/ 221 h 221"/>
                  <a:gd name="T2" fmla="*/ 133 w 225"/>
                  <a:gd name="T3" fmla="*/ 218 h 221"/>
                  <a:gd name="T4" fmla="*/ 155 w 225"/>
                  <a:gd name="T5" fmla="*/ 212 h 221"/>
                  <a:gd name="T6" fmla="*/ 174 w 225"/>
                  <a:gd name="T7" fmla="*/ 202 h 221"/>
                  <a:gd name="T8" fmla="*/ 193 w 225"/>
                  <a:gd name="T9" fmla="*/ 189 h 221"/>
                  <a:gd name="T10" fmla="*/ 206 w 225"/>
                  <a:gd name="T11" fmla="*/ 170 h 221"/>
                  <a:gd name="T12" fmla="*/ 216 w 225"/>
                  <a:gd name="T13" fmla="*/ 151 h 221"/>
                  <a:gd name="T14" fmla="*/ 222 w 225"/>
                  <a:gd name="T15" fmla="*/ 132 h 221"/>
                  <a:gd name="T16" fmla="*/ 225 w 225"/>
                  <a:gd name="T17" fmla="*/ 110 h 221"/>
                  <a:gd name="T18" fmla="*/ 222 w 225"/>
                  <a:gd name="T19" fmla="*/ 88 h 221"/>
                  <a:gd name="T20" fmla="*/ 216 w 225"/>
                  <a:gd name="T21" fmla="*/ 69 h 221"/>
                  <a:gd name="T22" fmla="*/ 206 w 225"/>
                  <a:gd name="T23" fmla="*/ 50 h 221"/>
                  <a:gd name="T24" fmla="*/ 193 w 225"/>
                  <a:gd name="T25" fmla="*/ 31 h 221"/>
                  <a:gd name="T26" fmla="*/ 174 w 225"/>
                  <a:gd name="T27" fmla="*/ 19 h 221"/>
                  <a:gd name="T28" fmla="*/ 155 w 225"/>
                  <a:gd name="T29" fmla="*/ 9 h 221"/>
                  <a:gd name="T30" fmla="*/ 133 w 225"/>
                  <a:gd name="T31" fmla="*/ 3 h 221"/>
                  <a:gd name="T32" fmla="*/ 111 w 225"/>
                  <a:gd name="T33" fmla="*/ 0 h 221"/>
                  <a:gd name="T34" fmla="*/ 89 w 225"/>
                  <a:gd name="T35" fmla="*/ 3 h 221"/>
                  <a:gd name="T36" fmla="*/ 70 w 225"/>
                  <a:gd name="T37" fmla="*/ 9 h 221"/>
                  <a:gd name="T38" fmla="*/ 51 w 225"/>
                  <a:gd name="T39" fmla="*/ 19 h 221"/>
                  <a:gd name="T40" fmla="*/ 32 w 225"/>
                  <a:gd name="T41" fmla="*/ 31 h 221"/>
                  <a:gd name="T42" fmla="*/ 19 w 225"/>
                  <a:gd name="T43" fmla="*/ 50 h 221"/>
                  <a:gd name="T44" fmla="*/ 10 w 225"/>
                  <a:gd name="T45" fmla="*/ 69 h 221"/>
                  <a:gd name="T46" fmla="*/ 4 w 225"/>
                  <a:gd name="T47" fmla="*/ 88 h 221"/>
                  <a:gd name="T48" fmla="*/ 0 w 225"/>
                  <a:gd name="T49" fmla="*/ 110 h 221"/>
                  <a:gd name="T50" fmla="*/ 4 w 225"/>
                  <a:gd name="T51" fmla="*/ 132 h 221"/>
                  <a:gd name="T52" fmla="*/ 10 w 225"/>
                  <a:gd name="T53" fmla="*/ 151 h 221"/>
                  <a:gd name="T54" fmla="*/ 19 w 225"/>
                  <a:gd name="T55" fmla="*/ 170 h 221"/>
                  <a:gd name="T56" fmla="*/ 32 w 225"/>
                  <a:gd name="T57" fmla="*/ 189 h 221"/>
                  <a:gd name="T58" fmla="*/ 51 w 225"/>
                  <a:gd name="T59" fmla="*/ 202 h 221"/>
                  <a:gd name="T60" fmla="*/ 70 w 225"/>
                  <a:gd name="T61" fmla="*/ 212 h 221"/>
                  <a:gd name="T62" fmla="*/ 89 w 225"/>
                  <a:gd name="T63" fmla="*/ 218 h 221"/>
                  <a:gd name="T64" fmla="*/ 111 w 225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5"/>
                  <a:gd name="T100" fmla="*/ 0 h 221"/>
                  <a:gd name="T101" fmla="*/ 225 w 225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5" name="Freeform 27"/>
              <p:cNvSpPr>
                <a:spLocks/>
              </p:cNvSpPr>
              <p:nvPr/>
            </p:nvSpPr>
            <p:spPr bwMode="auto">
              <a:xfrm>
                <a:off x="4759" y="2207"/>
                <a:ext cx="278" cy="272"/>
              </a:xfrm>
              <a:custGeom>
                <a:avLst/>
                <a:gdLst>
                  <a:gd name="T0" fmla="*/ 136 w 278"/>
                  <a:gd name="T1" fmla="*/ 272 h 272"/>
                  <a:gd name="T2" fmla="*/ 165 w 278"/>
                  <a:gd name="T3" fmla="*/ 269 h 272"/>
                  <a:gd name="T4" fmla="*/ 193 w 278"/>
                  <a:gd name="T5" fmla="*/ 263 h 272"/>
                  <a:gd name="T6" fmla="*/ 215 w 278"/>
                  <a:gd name="T7" fmla="*/ 250 h 272"/>
                  <a:gd name="T8" fmla="*/ 237 w 278"/>
                  <a:gd name="T9" fmla="*/ 231 h 272"/>
                  <a:gd name="T10" fmla="*/ 253 w 278"/>
                  <a:gd name="T11" fmla="*/ 212 h 272"/>
                  <a:gd name="T12" fmla="*/ 266 w 278"/>
                  <a:gd name="T13" fmla="*/ 190 h 272"/>
                  <a:gd name="T14" fmla="*/ 275 w 278"/>
                  <a:gd name="T15" fmla="*/ 165 h 272"/>
                  <a:gd name="T16" fmla="*/ 278 w 278"/>
                  <a:gd name="T17" fmla="*/ 136 h 272"/>
                  <a:gd name="T18" fmla="*/ 275 w 278"/>
                  <a:gd name="T19" fmla="*/ 108 h 272"/>
                  <a:gd name="T20" fmla="*/ 266 w 278"/>
                  <a:gd name="T21" fmla="*/ 82 h 272"/>
                  <a:gd name="T22" fmla="*/ 253 w 278"/>
                  <a:gd name="T23" fmla="*/ 60 h 272"/>
                  <a:gd name="T24" fmla="*/ 237 w 278"/>
                  <a:gd name="T25" fmla="*/ 38 h 272"/>
                  <a:gd name="T26" fmla="*/ 215 w 278"/>
                  <a:gd name="T27" fmla="*/ 22 h 272"/>
                  <a:gd name="T28" fmla="*/ 193 w 278"/>
                  <a:gd name="T29" fmla="*/ 10 h 272"/>
                  <a:gd name="T30" fmla="*/ 165 w 278"/>
                  <a:gd name="T31" fmla="*/ 3 h 272"/>
                  <a:gd name="T32" fmla="*/ 136 w 278"/>
                  <a:gd name="T33" fmla="*/ 0 h 272"/>
                  <a:gd name="T34" fmla="*/ 111 w 278"/>
                  <a:gd name="T35" fmla="*/ 3 h 272"/>
                  <a:gd name="T36" fmla="*/ 86 w 278"/>
                  <a:gd name="T37" fmla="*/ 10 h 272"/>
                  <a:gd name="T38" fmla="*/ 60 w 278"/>
                  <a:gd name="T39" fmla="*/ 22 h 272"/>
                  <a:gd name="T40" fmla="*/ 41 w 278"/>
                  <a:gd name="T41" fmla="*/ 38 h 272"/>
                  <a:gd name="T42" fmla="*/ 25 w 278"/>
                  <a:gd name="T43" fmla="*/ 60 h 272"/>
                  <a:gd name="T44" fmla="*/ 10 w 278"/>
                  <a:gd name="T45" fmla="*/ 82 h 272"/>
                  <a:gd name="T46" fmla="*/ 3 w 278"/>
                  <a:gd name="T47" fmla="*/ 108 h 272"/>
                  <a:gd name="T48" fmla="*/ 0 w 278"/>
                  <a:gd name="T49" fmla="*/ 136 h 272"/>
                  <a:gd name="T50" fmla="*/ 3 w 278"/>
                  <a:gd name="T51" fmla="*/ 165 h 272"/>
                  <a:gd name="T52" fmla="*/ 10 w 278"/>
                  <a:gd name="T53" fmla="*/ 190 h 272"/>
                  <a:gd name="T54" fmla="*/ 25 w 278"/>
                  <a:gd name="T55" fmla="*/ 212 h 272"/>
                  <a:gd name="T56" fmla="*/ 41 w 278"/>
                  <a:gd name="T57" fmla="*/ 231 h 272"/>
                  <a:gd name="T58" fmla="*/ 60 w 278"/>
                  <a:gd name="T59" fmla="*/ 250 h 272"/>
                  <a:gd name="T60" fmla="*/ 86 w 278"/>
                  <a:gd name="T61" fmla="*/ 263 h 272"/>
                  <a:gd name="T62" fmla="*/ 111 w 278"/>
                  <a:gd name="T63" fmla="*/ 269 h 272"/>
                  <a:gd name="T64" fmla="*/ 136 w 278"/>
                  <a:gd name="T65" fmla="*/ 272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8"/>
                  <a:gd name="T100" fmla="*/ 0 h 272"/>
                  <a:gd name="T101" fmla="*/ 278 w 278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6" name="Freeform 28"/>
              <p:cNvSpPr>
                <a:spLocks/>
              </p:cNvSpPr>
              <p:nvPr/>
            </p:nvSpPr>
            <p:spPr bwMode="auto">
              <a:xfrm>
                <a:off x="4810" y="2258"/>
                <a:ext cx="174" cy="171"/>
              </a:xfrm>
              <a:custGeom>
                <a:avLst/>
                <a:gdLst>
                  <a:gd name="T0" fmla="*/ 0 w 174"/>
                  <a:gd name="T1" fmla="*/ 85 h 171"/>
                  <a:gd name="T2" fmla="*/ 6 w 174"/>
                  <a:gd name="T3" fmla="*/ 50 h 171"/>
                  <a:gd name="T4" fmla="*/ 25 w 174"/>
                  <a:gd name="T5" fmla="*/ 25 h 171"/>
                  <a:gd name="T6" fmla="*/ 54 w 174"/>
                  <a:gd name="T7" fmla="*/ 6 h 171"/>
                  <a:gd name="T8" fmla="*/ 85 w 174"/>
                  <a:gd name="T9" fmla="*/ 0 h 171"/>
                  <a:gd name="T10" fmla="*/ 120 w 174"/>
                  <a:gd name="T11" fmla="*/ 6 h 171"/>
                  <a:gd name="T12" fmla="*/ 148 w 174"/>
                  <a:gd name="T13" fmla="*/ 25 h 171"/>
                  <a:gd name="T14" fmla="*/ 167 w 174"/>
                  <a:gd name="T15" fmla="*/ 50 h 171"/>
                  <a:gd name="T16" fmla="*/ 174 w 174"/>
                  <a:gd name="T17" fmla="*/ 85 h 171"/>
                  <a:gd name="T18" fmla="*/ 167 w 174"/>
                  <a:gd name="T19" fmla="*/ 120 h 171"/>
                  <a:gd name="T20" fmla="*/ 148 w 174"/>
                  <a:gd name="T21" fmla="*/ 145 h 171"/>
                  <a:gd name="T22" fmla="*/ 120 w 174"/>
                  <a:gd name="T23" fmla="*/ 164 h 171"/>
                  <a:gd name="T24" fmla="*/ 85 w 174"/>
                  <a:gd name="T25" fmla="*/ 171 h 171"/>
                  <a:gd name="T26" fmla="*/ 54 w 174"/>
                  <a:gd name="T27" fmla="*/ 164 h 171"/>
                  <a:gd name="T28" fmla="*/ 25 w 174"/>
                  <a:gd name="T29" fmla="*/ 145 h 171"/>
                  <a:gd name="T30" fmla="*/ 6 w 174"/>
                  <a:gd name="T31" fmla="*/ 120 h 171"/>
                  <a:gd name="T32" fmla="*/ 0 w 174"/>
                  <a:gd name="T33" fmla="*/ 85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4"/>
                  <a:gd name="T52" fmla="*/ 0 h 171"/>
                  <a:gd name="T53" fmla="*/ 174 w 174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7" name="Freeform 29"/>
              <p:cNvSpPr>
                <a:spLocks/>
              </p:cNvSpPr>
              <p:nvPr/>
            </p:nvSpPr>
            <p:spPr bwMode="auto">
              <a:xfrm>
                <a:off x="3323" y="2233"/>
                <a:ext cx="228" cy="221"/>
              </a:xfrm>
              <a:custGeom>
                <a:avLst/>
                <a:gdLst>
                  <a:gd name="T0" fmla="*/ 114 w 228"/>
                  <a:gd name="T1" fmla="*/ 221 h 221"/>
                  <a:gd name="T2" fmla="*/ 92 w 228"/>
                  <a:gd name="T3" fmla="*/ 218 h 221"/>
                  <a:gd name="T4" fmla="*/ 70 w 228"/>
                  <a:gd name="T5" fmla="*/ 212 h 221"/>
                  <a:gd name="T6" fmla="*/ 51 w 228"/>
                  <a:gd name="T7" fmla="*/ 202 h 221"/>
                  <a:gd name="T8" fmla="*/ 35 w 228"/>
                  <a:gd name="T9" fmla="*/ 189 h 221"/>
                  <a:gd name="T10" fmla="*/ 19 w 228"/>
                  <a:gd name="T11" fmla="*/ 170 h 221"/>
                  <a:gd name="T12" fmla="*/ 10 w 228"/>
                  <a:gd name="T13" fmla="*/ 151 h 221"/>
                  <a:gd name="T14" fmla="*/ 4 w 228"/>
                  <a:gd name="T15" fmla="*/ 132 h 221"/>
                  <a:gd name="T16" fmla="*/ 0 w 228"/>
                  <a:gd name="T17" fmla="*/ 110 h 221"/>
                  <a:gd name="T18" fmla="*/ 4 w 228"/>
                  <a:gd name="T19" fmla="*/ 88 h 221"/>
                  <a:gd name="T20" fmla="*/ 10 w 228"/>
                  <a:gd name="T21" fmla="*/ 69 h 221"/>
                  <a:gd name="T22" fmla="*/ 19 w 228"/>
                  <a:gd name="T23" fmla="*/ 50 h 221"/>
                  <a:gd name="T24" fmla="*/ 35 w 228"/>
                  <a:gd name="T25" fmla="*/ 31 h 221"/>
                  <a:gd name="T26" fmla="*/ 51 w 228"/>
                  <a:gd name="T27" fmla="*/ 19 h 221"/>
                  <a:gd name="T28" fmla="*/ 70 w 228"/>
                  <a:gd name="T29" fmla="*/ 9 h 221"/>
                  <a:gd name="T30" fmla="*/ 92 w 228"/>
                  <a:gd name="T31" fmla="*/ 3 h 221"/>
                  <a:gd name="T32" fmla="*/ 114 w 228"/>
                  <a:gd name="T33" fmla="*/ 0 h 221"/>
                  <a:gd name="T34" fmla="*/ 136 w 228"/>
                  <a:gd name="T35" fmla="*/ 3 h 221"/>
                  <a:gd name="T36" fmla="*/ 159 w 228"/>
                  <a:gd name="T37" fmla="*/ 9 h 221"/>
                  <a:gd name="T38" fmla="*/ 178 w 228"/>
                  <a:gd name="T39" fmla="*/ 19 h 221"/>
                  <a:gd name="T40" fmla="*/ 197 w 228"/>
                  <a:gd name="T41" fmla="*/ 31 h 221"/>
                  <a:gd name="T42" fmla="*/ 209 w 228"/>
                  <a:gd name="T43" fmla="*/ 50 h 221"/>
                  <a:gd name="T44" fmla="*/ 219 w 228"/>
                  <a:gd name="T45" fmla="*/ 69 h 221"/>
                  <a:gd name="T46" fmla="*/ 225 w 228"/>
                  <a:gd name="T47" fmla="*/ 88 h 221"/>
                  <a:gd name="T48" fmla="*/ 228 w 228"/>
                  <a:gd name="T49" fmla="*/ 110 h 221"/>
                  <a:gd name="T50" fmla="*/ 225 w 228"/>
                  <a:gd name="T51" fmla="*/ 132 h 221"/>
                  <a:gd name="T52" fmla="*/ 219 w 228"/>
                  <a:gd name="T53" fmla="*/ 151 h 221"/>
                  <a:gd name="T54" fmla="*/ 209 w 228"/>
                  <a:gd name="T55" fmla="*/ 170 h 221"/>
                  <a:gd name="T56" fmla="*/ 197 w 228"/>
                  <a:gd name="T57" fmla="*/ 189 h 221"/>
                  <a:gd name="T58" fmla="*/ 178 w 228"/>
                  <a:gd name="T59" fmla="*/ 202 h 221"/>
                  <a:gd name="T60" fmla="*/ 159 w 228"/>
                  <a:gd name="T61" fmla="*/ 212 h 221"/>
                  <a:gd name="T62" fmla="*/ 136 w 228"/>
                  <a:gd name="T63" fmla="*/ 218 h 221"/>
                  <a:gd name="T64" fmla="*/ 114 w 228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8"/>
                  <a:gd name="T100" fmla="*/ 0 h 221"/>
                  <a:gd name="T101" fmla="*/ 228 w 228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8" name="Freeform 30"/>
              <p:cNvSpPr>
                <a:spLocks/>
              </p:cNvSpPr>
              <p:nvPr/>
            </p:nvSpPr>
            <p:spPr bwMode="auto">
              <a:xfrm>
                <a:off x="3295" y="2207"/>
                <a:ext cx="281" cy="272"/>
              </a:xfrm>
              <a:custGeom>
                <a:avLst/>
                <a:gdLst>
                  <a:gd name="T0" fmla="*/ 281 w 281"/>
                  <a:gd name="T1" fmla="*/ 136 h 272"/>
                  <a:gd name="T2" fmla="*/ 278 w 281"/>
                  <a:gd name="T3" fmla="*/ 108 h 272"/>
                  <a:gd name="T4" fmla="*/ 272 w 281"/>
                  <a:gd name="T5" fmla="*/ 82 h 272"/>
                  <a:gd name="T6" fmla="*/ 256 w 281"/>
                  <a:gd name="T7" fmla="*/ 60 h 272"/>
                  <a:gd name="T8" fmla="*/ 240 w 281"/>
                  <a:gd name="T9" fmla="*/ 38 h 272"/>
                  <a:gd name="T10" fmla="*/ 218 w 281"/>
                  <a:gd name="T11" fmla="*/ 22 h 272"/>
                  <a:gd name="T12" fmla="*/ 196 w 281"/>
                  <a:gd name="T13" fmla="*/ 10 h 272"/>
                  <a:gd name="T14" fmla="*/ 171 w 281"/>
                  <a:gd name="T15" fmla="*/ 3 h 272"/>
                  <a:gd name="T16" fmla="*/ 142 w 281"/>
                  <a:gd name="T17" fmla="*/ 0 h 272"/>
                  <a:gd name="T18" fmla="*/ 114 w 281"/>
                  <a:gd name="T19" fmla="*/ 3 h 272"/>
                  <a:gd name="T20" fmla="*/ 85 w 281"/>
                  <a:gd name="T21" fmla="*/ 10 h 272"/>
                  <a:gd name="T22" fmla="*/ 63 w 281"/>
                  <a:gd name="T23" fmla="*/ 22 h 272"/>
                  <a:gd name="T24" fmla="*/ 41 w 281"/>
                  <a:gd name="T25" fmla="*/ 38 h 272"/>
                  <a:gd name="T26" fmla="*/ 25 w 281"/>
                  <a:gd name="T27" fmla="*/ 60 h 272"/>
                  <a:gd name="T28" fmla="*/ 13 w 281"/>
                  <a:gd name="T29" fmla="*/ 82 h 272"/>
                  <a:gd name="T30" fmla="*/ 3 w 281"/>
                  <a:gd name="T31" fmla="*/ 108 h 272"/>
                  <a:gd name="T32" fmla="*/ 0 w 281"/>
                  <a:gd name="T33" fmla="*/ 136 h 272"/>
                  <a:gd name="T34" fmla="*/ 3 w 281"/>
                  <a:gd name="T35" fmla="*/ 165 h 272"/>
                  <a:gd name="T36" fmla="*/ 13 w 281"/>
                  <a:gd name="T37" fmla="*/ 190 h 272"/>
                  <a:gd name="T38" fmla="*/ 25 w 281"/>
                  <a:gd name="T39" fmla="*/ 212 h 272"/>
                  <a:gd name="T40" fmla="*/ 41 w 281"/>
                  <a:gd name="T41" fmla="*/ 231 h 272"/>
                  <a:gd name="T42" fmla="*/ 63 w 281"/>
                  <a:gd name="T43" fmla="*/ 250 h 272"/>
                  <a:gd name="T44" fmla="*/ 85 w 281"/>
                  <a:gd name="T45" fmla="*/ 263 h 272"/>
                  <a:gd name="T46" fmla="*/ 114 w 281"/>
                  <a:gd name="T47" fmla="*/ 269 h 272"/>
                  <a:gd name="T48" fmla="*/ 142 w 281"/>
                  <a:gd name="T49" fmla="*/ 272 h 272"/>
                  <a:gd name="T50" fmla="*/ 171 w 281"/>
                  <a:gd name="T51" fmla="*/ 269 h 272"/>
                  <a:gd name="T52" fmla="*/ 196 w 281"/>
                  <a:gd name="T53" fmla="*/ 263 h 272"/>
                  <a:gd name="T54" fmla="*/ 218 w 281"/>
                  <a:gd name="T55" fmla="*/ 250 h 272"/>
                  <a:gd name="T56" fmla="*/ 240 w 281"/>
                  <a:gd name="T57" fmla="*/ 231 h 272"/>
                  <a:gd name="T58" fmla="*/ 256 w 281"/>
                  <a:gd name="T59" fmla="*/ 212 h 272"/>
                  <a:gd name="T60" fmla="*/ 272 w 281"/>
                  <a:gd name="T61" fmla="*/ 190 h 272"/>
                  <a:gd name="T62" fmla="*/ 278 w 281"/>
                  <a:gd name="T63" fmla="*/ 165 h 272"/>
                  <a:gd name="T64" fmla="*/ 281 w 281"/>
                  <a:gd name="T65" fmla="*/ 136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1"/>
                  <a:gd name="T100" fmla="*/ 0 h 272"/>
                  <a:gd name="T101" fmla="*/ 281 w 281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9" name="Freeform 31"/>
              <p:cNvSpPr>
                <a:spLocks/>
              </p:cNvSpPr>
              <p:nvPr/>
            </p:nvSpPr>
            <p:spPr bwMode="auto">
              <a:xfrm>
                <a:off x="3349" y="2258"/>
                <a:ext cx="177" cy="171"/>
              </a:xfrm>
              <a:custGeom>
                <a:avLst/>
                <a:gdLst>
                  <a:gd name="T0" fmla="*/ 88 w 177"/>
                  <a:gd name="T1" fmla="*/ 171 h 171"/>
                  <a:gd name="T2" fmla="*/ 54 w 177"/>
                  <a:gd name="T3" fmla="*/ 164 h 171"/>
                  <a:gd name="T4" fmla="*/ 25 w 177"/>
                  <a:gd name="T5" fmla="*/ 145 h 171"/>
                  <a:gd name="T6" fmla="*/ 6 w 177"/>
                  <a:gd name="T7" fmla="*/ 120 h 171"/>
                  <a:gd name="T8" fmla="*/ 0 w 177"/>
                  <a:gd name="T9" fmla="*/ 85 h 171"/>
                  <a:gd name="T10" fmla="*/ 6 w 177"/>
                  <a:gd name="T11" fmla="*/ 50 h 171"/>
                  <a:gd name="T12" fmla="*/ 25 w 177"/>
                  <a:gd name="T13" fmla="*/ 25 h 171"/>
                  <a:gd name="T14" fmla="*/ 54 w 177"/>
                  <a:gd name="T15" fmla="*/ 6 h 171"/>
                  <a:gd name="T16" fmla="*/ 88 w 177"/>
                  <a:gd name="T17" fmla="*/ 0 h 171"/>
                  <a:gd name="T18" fmla="*/ 123 w 177"/>
                  <a:gd name="T19" fmla="*/ 6 h 171"/>
                  <a:gd name="T20" fmla="*/ 152 w 177"/>
                  <a:gd name="T21" fmla="*/ 25 h 171"/>
                  <a:gd name="T22" fmla="*/ 171 w 177"/>
                  <a:gd name="T23" fmla="*/ 50 h 171"/>
                  <a:gd name="T24" fmla="*/ 177 w 177"/>
                  <a:gd name="T25" fmla="*/ 85 h 171"/>
                  <a:gd name="T26" fmla="*/ 171 w 177"/>
                  <a:gd name="T27" fmla="*/ 120 h 171"/>
                  <a:gd name="T28" fmla="*/ 152 w 177"/>
                  <a:gd name="T29" fmla="*/ 145 h 171"/>
                  <a:gd name="T30" fmla="*/ 123 w 177"/>
                  <a:gd name="T31" fmla="*/ 164 h 171"/>
                  <a:gd name="T32" fmla="*/ 88 w 177"/>
                  <a:gd name="T33" fmla="*/ 171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7"/>
                  <a:gd name="T52" fmla="*/ 0 h 171"/>
                  <a:gd name="T53" fmla="*/ 177 w 177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0" name="Freeform 32"/>
              <p:cNvSpPr>
                <a:spLocks/>
              </p:cNvSpPr>
              <p:nvPr/>
            </p:nvSpPr>
            <p:spPr bwMode="auto">
              <a:xfrm>
                <a:off x="3282" y="3112"/>
                <a:ext cx="41" cy="98"/>
              </a:xfrm>
              <a:custGeom>
                <a:avLst/>
                <a:gdLst>
                  <a:gd name="T0" fmla="*/ 0 w 41"/>
                  <a:gd name="T1" fmla="*/ 10 h 98"/>
                  <a:gd name="T2" fmla="*/ 13 w 41"/>
                  <a:gd name="T3" fmla="*/ 98 h 98"/>
                  <a:gd name="T4" fmla="*/ 41 w 41"/>
                  <a:gd name="T5" fmla="*/ 86 h 98"/>
                  <a:gd name="T6" fmla="*/ 19 w 41"/>
                  <a:gd name="T7" fmla="*/ 0 h 98"/>
                  <a:gd name="T8" fmla="*/ 0 w 41"/>
                  <a:gd name="T9" fmla="*/ 1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98"/>
                  <a:gd name="T17" fmla="*/ 41 w 41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1" name="Freeform 33"/>
              <p:cNvSpPr>
                <a:spLocks/>
              </p:cNvSpPr>
              <p:nvPr/>
            </p:nvSpPr>
            <p:spPr bwMode="auto">
              <a:xfrm>
                <a:off x="3241" y="2878"/>
                <a:ext cx="26" cy="85"/>
              </a:xfrm>
              <a:custGeom>
                <a:avLst/>
                <a:gdLst>
                  <a:gd name="T0" fmla="*/ 3 w 26"/>
                  <a:gd name="T1" fmla="*/ 0 h 85"/>
                  <a:gd name="T2" fmla="*/ 3 w 26"/>
                  <a:gd name="T3" fmla="*/ 0 h 85"/>
                  <a:gd name="T4" fmla="*/ 3 w 26"/>
                  <a:gd name="T5" fmla="*/ 0 h 85"/>
                  <a:gd name="T6" fmla="*/ 0 w 26"/>
                  <a:gd name="T7" fmla="*/ 0 h 85"/>
                  <a:gd name="T8" fmla="*/ 0 w 26"/>
                  <a:gd name="T9" fmla="*/ 0 h 85"/>
                  <a:gd name="T10" fmla="*/ 13 w 26"/>
                  <a:gd name="T11" fmla="*/ 85 h 85"/>
                  <a:gd name="T12" fmla="*/ 16 w 26"/>
                  <a:gd name="T13" fmla="*/ 85 h 85"/>
                  <a:gd name="T14" fmla="*/ 19 w 26"/>
                  <a:gd name="T15" fmla="*/ 82 h 85"/>
                  <a:gd name="T16" fmla="*/ 22 w 26"/>
                  <a:gd name="T17" fmla="*/ 82 h 85"/>
                  <a:gd name="T18" fmla="*/ 26 w 26"/>
                  <a:gd name="T19" fmla="*/ 82 h 85"/>
                  <a:gd name="T20" fmla="*/ 3 w 26"/>
                  <a:gd name="T21" fmla="*/ 0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5"/>
                  <a:gd name="T35" fmla="*/ 26 w 26"/>
                  <a:gd name="T36" fmla="*/ 85 h 8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2" name="Freeform 34"/>
              <p:cNvSpPr>
                <a:spLocks/>
              </p:cNvSpPr>
              <p:nvPr/>
            </p:nvSpPr>
            <p:spPr bwMode="auto">
              <a:xfrm>
                <a:off x="3864" y="2603"/>
                <a:ext cx="79" cy="76"/>
              </a:xfrm>
              <a:custGeom>
                <a:avLst/>
                <a:gdLst>
                  <a:gd name="T0" fmla="*/ 10 w 79"/>
                  <a:gd name="T1" fmla="*/ 76 h 76"/>
                  <a:gd name="T2" fmla="*/ 79 w 79"/>
                  <a:gd name="T3" fmla="*/ 28 h 76"/>
                  <a:gd name="T4" fmla="*/ 73 w 79"/>
                  <a:gd name="T5" fmla="*/ 19 h 76"/>
                  <a:gd name="T6" fmla="*/ 67 w 79"/>
                  <a:gd name="T7" fmla="*/ 12 h 76"/>
                  <a:gd name="T8" fmla="*/ 60 w 79"/>
                  <a:gd name="T9" fmla="*/ 6 h 76"/>
                  <a:gd name="T10" fmla="*/ 54 w 79"/>
                  <a:gd name="T11" fmla="*/ 0 h 76"/>
                  <a:gd name="T12" fmla="*/ 0 w 79"/>
                  <a:gd name="T13" fmla="*/ 66 h 76"/>
                  <a:gd name="T14" fmla="*/ 3 w 79"/>
                  <a:gd name="T15" fmla="*/ 69 h 76"/>
                  <a:gd name="T16" fmla="*/ 7 w 79"/>
                  <a:gd name="T17" fmla="*/ 69 h 76"/>
                  <a:gd name="T18" fmla="*/ 7 w 79"/>
                  <a:gd name="T19" fmla="*/ 72 h 76"/>
                  <a:gd name="T20" fmla="*/ 10 w 79"/>
                  <a:gd name="T21" fmla="*/ 7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9"/>
                  <a:gd name="T34" fmla="*/ 0 h 76"/>
                  <a:gd name="T35" fmla="*/ 79 w 79"/>
                  <a:gd name="T36" fmla="*/ 76 h 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3" name="Freeform 35"/>
              <p:cNvSpPr>
                <a:spLocks/>
              </p:cNvSpPr>
              <p:nvPr/>
            </p:nvSpPr>
            <p:spPr bwMode="auto">
              <a:xfrm>
                <a:off x="4487" y="2571"/>
                <a:ext cx="26" cy="89"/>
              </a:xfrm>
              <a:custGeom>
                <a:avLst/>
                <a:gdLst>
                  <a:gd name="T0" fmla="*/ 26 w 26"/>
                  <a:gd name="T1" fmla="*/ 89 h 89"/>
                  <a:gd name="T2" fmla="*/ 19 w 26"/>
                  <a:gd name="T3" fmla="*/ 0 h 89"/>
                  <a:gd name="T4" fmla="*/ 16 w 26"/>
                  <a:gd name="T5" fmla="*/ 0 h 89"/>
                  <a:gd name="T6" fmla="*/ 10 w 26"/>
                  <a:gd name="T7" fmla="*/ 0 h 89"/>
                  <a:gd name="T8" fmla="*/ 7 w 26"/>
                  <a:gd name="T9" fmla="*/ 3 h 89"/>
                  <a:gd name="T10" fmla="*/ 0 w 26"/>
                  <a:gd name="T11" fmla="*/ 3 h 89"/>
                  <a:gd name="T12" fmla="*/ 19 w 26"/>
                  <a:gd name="T13" fmla="*/ 89 h 89"/>
                  <a:gd name="T14" fmla="*/ 22 w 26"/>
                  <a:gd name="T15" fmla="*/ 89 h 89"/>
                  <a:gd name="T16" fmla="*/ 22 w 26"/>
                  <a:gd name="T17" fmla="*/ 89 h 89"/>
                  <a:gd name="T18" fmla="*/ 26 w 26"/>
                  <a:gd name="T19" fmla="*/ 89 h 89"/>
                  <a:gd name="T20" fmla="*/ 26 w 26"/>
                  <a:gd name="T21" fmla="*/ 89 h 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9"/>
                  <a:gd name="T35" fmla="*/ 26 w 26"/>
                  <a:gd name="T36" fmla="*/ 89 h 8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4" name="Freeform 36"/>
              <p:cNvSpPr>
                <a:spLocks/>
              </p:cNvSpPr>
              <p:nvPr/>
            </p:nvSpPr>
            <p:spPr bwMode="auto">
              <a:xfrm>
                <a:off x="4864" y="2308"/>
                <a:ext cx="60" cy="64"/>
              </a:xfrm>
              <a:custGeom>
                <a:avLst/>
                <a:gdLst>
                  <a:gd name="T0" fmla="*/ 28 w 60"/>
                  <a:gd name="T1" fmla="*/ 0 h 64"/>
                  <a:gd name="T2" fmla="*/ 15 w 60"/>
                  <a:gd name="T3" fmla="*/ 4 h 64"/>
                  <a:gd name="T4" fmla="*/ 9 w 60"/>
                  <a:gd name="T5" fmla="*/ 10 h 64"/>
                  <a:gd name="T6" fmla="*/ 3 w 60"/>
                  <a:gd name="T7" fmla="*/ 19 h 64"/>
                  <a:gd name="T8" fmla="*/ 0 w 60"/>
                  <a:gd name="T9" fmla="*/ 32 h 64"/>
                  <a:gd name="T10" fmla="*/ 3 w 60"/>
                  <a:gd name="T11" fmla="*/ 45 h 64"/>
                  <a:gd name="T12" fmla="*/ 9 w 60"/>
                  <a:gd name="T13" fmla="*/ 54 h 64"/>
                  <a:gd name="T14" fmla="*/ 15 w 60"/>
                  <a:gd name="T15" fmla="*/ 61 h 64"/>
                  <a:gd name="T16" fmla="*/ 28 w 60"/>
                  <a:gd name="T17" fmla="*/ 64 h 64"/>
                  <a:gd name="T18" fmla="*/ 41 w 60"/>
                  <a:gd name="T19" fmla="*/ 61 h 64"/>
                  <a:gd name="T20" fmla="*/ 50 w 60"/>
                  <a:gd name="T21" fmla="*/ 54 h 64"/>
                  <a:gd name="T22" fmla="*/ 56 w 60"/>
                  <a:gd name="T23" fmla="*/ 45 h 64"/>
                  <a:gd name="T24" fmla="*/ 60 w 60"/>
                  <a:gd name="T25" fmla="*/ 32 h 64"/>
                  <a:gd name="T26" fmla="*/ 56 w 60"/>
                  <a:gd name="T27" fmla="*/ 19 h 64"/>
                  <a:gd name="T28" fmla="*/ 50 w 60"/>
                  <a:gd name="T29" fmla="*/ 10 h 64"/>
                  <a:gd name="T30" fmla="*/ 41 w 60"/>
                  <a:gd name="T31" fmla="*/ 4 h 64"/>
                  <a:gd name="T32" fmla="*/ 28 w 60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0"/>
                  <a:gd name="T52" fmla="*/ 0 h 64"/>
                  <a:gd name="T53" fmla="*/ 60 w 60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5" name="Freeform 37"/>
              <p:cNvSpPr>
                <a:spLocks/>
              </p:cNvSpPr>
              <p:nvPr/>
            </p:nvSpPr>
            <p:spPr bwMode="auto">
              <a:xfrm>
                <a:off x="3409" y="2308"/>
                <a:ext cx="63" cy="64"/>
              </a:xfrm>
              <a:custGeom>
                <a:avLst/>
                <a:gdLst>
                  <a:gd name="T0" fmla="*/ 32 w 63"/>
                  <a:gd name="T1" fmla="*/ 0 h 64"/>
                  <a:gd name="T2" fmla="*/ 44 w 63"/>
                  <a:gd name="T3" fmla="*/ 4 h 64"/>
                  <a:gd name="T4" fmla="*/ 54 w 63"/>
                  <a:gd name="T5" fmla="*/ 10 h 64"/>
                  <a:gd name="T6" fmla="*/ 60 w 63"/>
                  <a:gd name="T7" fmla="*/ 19 h 64"/>
                  <a:gd name="T8" fmla="*/ 63 w 63"/>
                  <a:gd name="T9" fmla="*/ 32 h 64"/>
                  <a:gd name="T10" fmla="*/ 60 w 63"/>
                  <a:gd name="T11" fmla="*/ 45 h 64"/>
                  <a:gd name="T12" fmla="*/ 54 w 63"/>
                  <a:gd name="T13" fmla="*/ 54 h 64"/>
                  <a:gd name="T14" fmla="*/ 44 w 63"/>
                  <a:gd name="T15" fmla="*/ 61 h 64"/>
                  <a:gd name="T16" fmla="*/ 32 w 63"/>
                  <a:gd name="T17" fmla="*/ 64 h 64"/>
                  <a:gd name="T18" fmla="*/ 19 w 63"/>
                  <a:gd name="T19" fmla="*/ 61 h 64"/>
                  <a:gd name="T20" fmla="*/ 9 w 63"/>
                  <a:gd name="T21" fmla="*/ 54 h 64"/>
                  <a:gd name="T22" fmla="*/ 3 w 63"/>
                  <a:gd name="T23" fmla="*/ 45 h 64"/>
                  <a:gd name="T24" fmla="*/ 0 w 63"/>
                  <a:gd name="T25" fmla="*/ 32 h 64"/>
                  <a:gd name="T26" fmla="*/ 3 w 63"/>
                  <a:gd name="T27" fmla="*/ 19 h 64"/>
                  <a:gd name="T28" fmla="*/ 9 w 63"/>
                  <a:gd name="T29" fmla="*/ 10 h 64"/>
                  <a:gd name="T30" fmla="*/ 19 w 63"/>
                  <a:gd name="T31" fmla="*/ 4 h 64"/>
                  <a:gd name="T32" fmla="*/ 32 w 63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4"/>
                  <a:gd name="T53" fmla="*/ 63 w 63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49" name="Group 148"/>
          <p:cNvGrpSpPr/>
          <p:nvPr/>
        </p:nvGrpSpPr>
        <p:grpSpPr>
          <a:xfrm>
            <a:off x="5257800" y="4521200"/>
            <a:ext cx="3276600" cy="1346200"/>
            <a:chOff x="5181600" y="4343400"/>
            <a:chExt cx="3276600" cy="1346200"/>
          </a:xfrm>
        </p:grpSpPr>
        <p:sp>
          <p:nvSpPr>
            <p:cNvPr id="6147" name="Freeform 18"/>
            <p:cNvSpPr>
              <a:spLocks/>
            </p:cNvSpPr>
            <p:nvPr/>
          </p:nvSpPr>
          <p:spPr bwMode="auto">
            <a:xfrm>
              <a:off x="5181600" y="4343400"/>
              <a:ext cx="942975" cy="1036638"/>
            </a:xfrm>
            <a:custGeom>
              <a:avLst/>
              <a:gdLst>
                <a:gd name="T0" fmla="*/ 908 w 908"/>
                <a:gd name="T1" fmla="*/ 38 h 880"/>
                <a:gd name="T2" fmla="*/ 889 w 908"/>
                <a:gd name="T3" fmla="*/ 870 h 880"/>
                <a:gd name="T4" fmla="*/ 123 w 908"/>
                <a:gd name="T5" fmla="*/ 880 h 880"/>
                <a:gd name="T6" fmla="*/ 0 w 908"/>
                <a:gd name="T7" fmla="*/ 0 h 880"/>
                <a:gd name="T8" fmla="*/ 908 w 908"/>
                <a:gd name="T9" fmla="*/ 38 h 88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8"/>
                <a:gd name="T16" fmla="*/ 0 h 880"/>
                <a:gd name="T17" fmla="*/ 908 w 908"/>
                <a:gd name="T18" fmla="*/ 880 h 88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8" h="880">
                  <a:moveTo>
                    <a:pt x="908" y="38"/>
                  </a:moveTo>
                  <a:lnTo>
                    <a:pt x="889" y="870"/>
                  </a:lnTo>
                  <a:lnTo>
                    <a:pt x="123" y="880"/>
                  </a:lnTo>
                  <a:lnTo>
                    <a:pt x="0" y="0"/>
                  </a:lnTo>
                  <a:lnTo>
                    <a:pt x="908" y="3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16"/>
            <p:cNvGrpSpPr>
              <a:grpSpLocks noChangeAspect="1"/>
            </p:cNvGrpSpPr>
            <p:nvPr/>
          </p:nvGrpSpPr>
          <p:grpSpPr bwMode="auto">
            <a:xfrm>
              <a:off x="5181600" y="4343400"/>
              <a:ext cx="3276600" cy="1346200"/>
              <a:chOff x="2593" y="1968"/>
              <a:chExt cx="3156" cy="1296"/>
            </a:xfrm>
          </p:grpSpPr>
          <p:sp>
            <p:nvSpPr>
              <p:cNvPr id="6197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2593" y="2049"/>
                <a:ext cx="3156" cy="1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8" name="Freeform 18"/>
              <p:cNvSpPr>
                <a:spLocks/>
              </p:cNvSpPr>
              <p:nvPr/>
            </p:nvSpPr>
            <p:spPr bwMode="auto">
              <a:xfrm>
                <a:off x="4648" y="1968"/>
                <a:ext cx="908" cy="999"/>
              </a:xfrm>
              <a:custGeom>
                <a:avLst/>
                <a:gdLst>
                  <a:gd name="T0" fmla="*/ 908 w 908"/>
                  <a:gd name="T1" fmla="*/ 38 h 880"/>
                  <a:gd name="T2" fmla="*/ 889 w 908"/>
                  <a:gd name="T3" fmla="*/ 870 h 880"/>
                  <a:gd name="T4" fmla="*/ 123 w 908"/>
                  <a:gd name="T5" fmla="*/ 880 h 880"/>
                  <a:gd name="T6" fmla="*/ 0 w 908"/>
                  <a:gd name="T7" fmla="*/ 0 h 880"/>
                  <a:gd name="T8" fmla="*/ 908 w 908"/>
                  <a:gd name="T9" fmla="*/ 38 h 8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8"/>
                  <a:gd name="T16" fmla="*/ 0 h 880"/>
                  <a:gd name="T17" fmla="*/ 908 w 908"/>
                  <a:gd name="T18" fmla="*/ 880 h 8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8" h="880">
                    <a:moveTo>
                      <a:pt x="908" y="38"/>
                    </a:moveTo>
                    <a:lnTo>
                      <a:pt x="889" y="870"/>
                    </a:lnTo>
                    <a:lnTo>
                      <a:pt x="123" y="880"/>
                    </a:lnTo>
                    <a:lnTo>
                      <a:pt x="0" y="0"/>
                    </a:lnTo>
                    <a:lnTo>
                      <a:pt x="908" y="38"/>
                    </a:lnTo>
                    <a:close/>
                  </a:path>
                </a:pathLst>
              </a:custGeom>
              <a:solidFill>
                <a:srgbClr val="7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99" name="Freeform 19"/>
              <p:cNvSpPr>
                <a:spLocks/>
              </p:cNvSpPr>
              <p:nvPr/>
            </p:nvSpPr>
            <p:spPr bwMode="auto">
              <a:xfrm>
                <a:off x="5120" y="2391"/>
                <a:ext cx="63" cy="63"/>
              </a:xfrm>
              <a:custGeom>
                <a:avLst/>
                <a:gdLst>
                  <a:gd name="T0" fmla="*/ 31 w 63"/>
                  <a:gd name="T1" fmla="*/ 0 h 63"/>
                  <a:gd name="T2" fmla="*/ 19 w 63"/>
                  <a:gd name="T3" fmla="*/ 3 h 63"/>
                  <a:gd name="T4" fmla="*/ 9 w 63"/>
                  <a:gd name="T5" fmla="*/ 9 h 63"/>
                  <a:gd name="T6" fmla="*/ 3 w 63"/>
                  <a:gd name="T7" fmla="*/ 19 h 63"/>
                  <a:gd name="T8" fmla="*/ 0 w 63"/>
                  <a:gd name="T9" fmla="*/ 31 h 63"/>
                  <a:gd name="T10" fmla="*/ 3 w 63"/>
                  <a:gd name="T11" fmla="*/ 44 h 63"/>
                  <a:gd name="T12" fmla="*/ 9 w 63"/>
                  <a:gd name="T13" fmla="*/ 54 h 63"/>
                  <a:gd name="T14" fmla="*/ 19 w 63"/>
                  <a:gd name="T15" fmla="*/ 60 h 63"/>
                  <a:gd name="T16" fmla="*/ 31 w 63"/>
                  <a:gd name="T17" fmla="*/ 63 h 63"/>
                  <a:gd name="T18" fmla="*/ 44 w 63"/>
                  <a:gd name="T19" fmla="*/ 60 h 63"/>
                  <a:gd name="T20" fmla="*/ 53 w 63"/>
                  <a:gd name="T21" fmla="*/ 54 h 63"/>
                  <a:gd name="T22" fmla="*/ 60 w 63"/>
                  <a:gd name="T23" fmla="*/ 44 h 63"/>
                  <a:gd name="T24" fmla="*/ 63 w 63"/>
                  <a:gd name="T25" fmla="*/ 31 h 63"/>
                  <a:gd name="T26" fmla="*/ 60 w 63"/>
                  <a:gd name="T27" fmla="*/ 19 h 63"/>
                  <a:gd name="T28" fmla="*/ 53 w 63"/>
                  <a:gd name="T29" fmla="*/ 9 h 63"/>
                  <a:gd name="T30" fmla="*/ 44 w 63"/>
                  <a:gd name="T31" fmla="*/ 3 h 63"/>
                  <a:gd name="T32" fmla="*/ 31 w 63"/>
                  <a:gd name="T33" fmla="*/ 0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0"/>
                    </a:move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0" name="Freeform 20"/>
              <p:cNvSpPr>
                <a:spLocks/>
              </p:cNvSpPr>
              <p:nvPr/>
            </p:nvSpPr>
            <p:spPr bwMode="auto">
              <a:xfrm>
                <a:off x="3150" y="2391"/>
                <a:ext cx="63" cy="63"/>
              </a:xfrm>
              <a:custGeom>
                <a:avLst/>
                <a:gdLst>
                  <a:gd name="T0" fmla="*/ 31 w 63"/>
                  <a:gd name="T1" fmla="*/ 63 h 63"/>
                  <a:gd name="T2" fmla="*/ 44 w 63"/>
                  <a:gd name="T3" fmla="*/ 60 h 63"/>
                  <a:gd name="T4" fmla="*/ 53 w 63"/>
                  <a:gd name="T5" fmla="*/ 54 h 63"/>
                  <a:gd name="T6" fmla="*/ 60 w 63"/>
                  <a:gd name="T7" fmla="*/ 44 h 63"/>
                  <a:gd name="T8" fmla="*/ 63 w 63"/>
                  <a:gd name="T9" fmla="*/ 31 h 63"/>
                  <a:gd name="T10" fmla="*/ 60 w 63"/>
                  <a:gd name="T11" fmla="*/ 19 h 63"/>
                  <a:gd name="T12" fmla="*/ 53 w 63"/>
                  <a:gd name="T13" fmla="*/ 9 h 63"/>
                  <a:gd name="T14" fmla="*/ 44 w 63"/>
                  <a:gd name="T15" fmla="*/ 3 h 63"/>
                  <a:gd name="T16" fmla="*/ 31 w 63"/>
                  <a:gd name="T17" fmla="*/ 0 h 63"/>
                  <a:gd name="T18" fmla="*/ 19 w 63"/>
                  <a:gd name="T19" fmla="*/ 3 h 63"/>
                  <a:gd name="T20" fmla="*/ 9 w 63"/>
                  <a:gd name="T21" fmla="*/ 9 h 63"/>
                  <a:gd name="T22" fmla="*/ 3 w 63"/>
                  <a:gd name="T23" fmla="*/ 19 h 63"/>
                  <a:gd name="T24" fmla="*/ 0 w 63"/>
                  <a:gd name="T25" fmla="*/ 31 h 63"/>
                  <a:gd name="T26" fmla="*/ 3 w 63"/>
                  <a:gd name="T27" fmla="*/ 44 h 63"/>
                  <a:gd name="T28" fmla="*/ 9 w 63"/>
                  <a:gd name="T29" fmla="*/ 54 h 63"/>
                  <a:gd name="T30" fmla="*/ 19 w 63"/>
                  <a:gd name="T31" fmla="*/ 60 h 63"/>
                  <a:gd name="T32" fmla="*/ 31 w 63"/>
                  <a:gd name="T33" fmla="*/ 63 h 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3"/>
                  <a:gd name="T53" fmla="*/ 63 w 63"/>
                  <a:gd name="T54" fmla="*/ 63 h 6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3">
                    <a:moveTo>
                      <a:pt x="31" y="63"/>
                    </a:moveTo>
                    <a:lnTo>
                      <a:pt x="44" y="60"/>
                    </a:lnTo>
                    <a:lnTo>
                      <a:pt x="53" y="54"/>
                    </a:lnTo>
                    <a:lnTo>
                      <a:pt x="60" y="44"/>
                    </a:lnTo>
                    <a:lnTo>
                      <a:pt x="63" y="31"/>
                    </a:lnTo>
                    <a:lnTo>
                      <a:pt x="60" y="19"/>
                    </a:lnTo>
                    <a:lnTo>
                      <a:pt x="53" y="9"/>
                    </a:lnTo>
                    <a:lnTo>
                      <a:pt x="44" y="3"/>
                    </a:lnTo>
                    <a:lnTo>
                      <a:pt x="31" y="0"/>
                    </a:lnTo>
                    <a:lnTo>
                      <a:pt x="19" y="3"/>
                    </a:lnTo>
                    <a:lnTo>
                      <a:pt x="9" y="9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4"/>
                    </a:lnTo>
                    <a:lnTo>
                      <a:pt x="9" y="54"/>
                    </a:lnTo>
                    <a:lnTo>
                      <a:pt x="19" y="60"/>
                    </a:lnTo>
                    <a:lnTo>
                      <a:pt x="31" y="6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1" name="Freeform 21"/>
              <p:cNvSpPr>
                <a:spLocks/>
              </p:cNvSpPr>
              <p:nvPr/>
            </p:nvSpPr>
            <p:spPr bwMode="auto">
              <a:xfrm>
                <a:off x="2596" y="2128"/>
                <a:ext cx="259" cy="146"/>
              </a:xfrm>
              <a:custGeom>
                <a:avLst/>
                <a:gdLst>
                  <a:gd name="T0" fmla="*/ 259 w 259"/>
                  <a:gd name="T1" fmla="*/ 25 h 146"/>
                  <a:gd name="T2" fmla="*/ 218 w 259"/>
                  <a:gd name="T3" fmla="*/ 10 h 146"/>
                  <a:gd name="T4" fmla="*/ 177 w 259"/>
                  <a:gd name="T5" fmla="*/ 0 h 146"/>
                  <a:gd name="T6" fmla="*/ 142 w 259"/>
                  <a:gd name="T7" fmla="*/ 0 h 146"/>
                  <a:gd name="T8" fmla="*/ 108 w 259"/>
                  <a:gd name="T9" fmla="*/ 3 h 146"/>
                  <a:gd name="T10" fmla="*/ 79 w 259"/>
                  <a:gd name="T11" fmla="*/ 13 h 146"/>
                  <a:gd name="T12" fmla="*/ 54 w 259"/>
                  <a:gd name="T13" fmla="*/ 29 h 146"/>
                  <a:gd name="T14" fmla="*/ 32 w 259"/>
                  <a:gd name="T15" fmla="*/ 44 h 146"/>
                  <a:gd name="T16" fmla="*/ 13 w 259"/>
                  <a:gd name="T17" fmla="*/ 60 h 146"/>
                  <a:gd name="T18" fmla="*/ 6 w 259"/>
                  <a:gd name="T19" fmla="*/ 67 h 146"/>
                  <a:gd name="T20" fmla="*/ 3 w 259"/>
                  <a:gd name="T21" fmla="*/ 76 h 146"/>
                  <a:gd name="T22" fmla="*/ 0 w 259"/>
                  <a:gd name="T23" fmla="*/ 86 h 146"/>
                  <a:gd name="T24" fmla="*/ 0 w 259"/>
                  <a:gd name="T25" fmla="*/ 98 h 146"/>
                  <a:gd name="T26" fmla="*/ 3 w 259"/>
                  <a:gd name="T27" fmla="*/ 117 h 146"/>
                  <a:gd name="T28" fmla="*/ 16 w 259"/>
                  <a:gd name="T29" fmla="*/ 133 h 146"/>
                  <a:gd name="T30" fmla="*/ 32 w 259"/>
                  <a:gd name="T31" fmla="*/ 142 h 146"/>
                  <a:gd name="T32" fmla="*/ 51 w 259"/>
                  <a:gd name="T33" fmla="*/ 146 h 146"/>
                  <a:gd name="T34" fmla="*/ 63 w 259"/>
                  <a:gd name="T35" fmla="*/ 142 h 146"/>
                  <a:gd name="T36" fmla="*/ 73 w 259"/>
                  <a:gd name="T37" fmla="*/ 139 h 146"/>
                  <a:gd name="T38" fmla="*/ 79 w 259"/>
                  <a:gd name="T39" fmla="*/ 133 h 146"/>
                  <a:gd name="T40" fmla="*/ 86 w 259"/>
                  <a:gd name="T41" fmla="*/ 127 h 146"/>
                  <a:gd name="T42" fmla="*/ 101 w 259"/>
                  <a:gd name="T43" fmla="*/ 108 h 146"/>
                  <a:gd name="T44" fmla="*/ 114 w 259"/>
                  <a:gd name="T45" fmla="*/ 89 h 146"/>
                  <a:gd name="T46" fmla="*/ 130 w 259"/>
                  <a:gd name="T47" fmla="*/ 70 h 146"/>
                  <a:gd name="T48" fmla="*/ 149 w 259"/>
                  <a:gd name="T49" fmla="*/ 51 h 146"/>
                  <a:gd name="T50" fmla="*/ 168 w 259"/>
                  <a:gd name="T51" fmla="*/ 38 h 146"/>
                  <a:gd name="T52" fmla="*/ 193 w 259"/>
                  <a:gd name="T53" fmla="*/ 25 h 146"/>
                  <a:gd name="T54" fmla="*/ 222 w 259"/>
                  <a:gd name="T55" fmla="*/ 22 h 146"/>
                  <a:gd name="T56" fmla="*/ 259 w 259"/>
                  <a:gd name="T57" fmla="*/ 25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59"/>
                  <a:gd name="T88" fmla="*/ 0 h 146"/>
                  <a:gd name="T89" fmla="*/ 259 w 259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59" h="146">
                    <a:moveTo>
                      <a:pt x="259" y="25"/>
                    </a:moveTo>
                    <a:lnTo>
                      <a:pt x="218" y="10"/>
                    </a:lnTo>
                    <a:lnTo>
                      <a:pt x="177" y="0"/>
                    </a:lnTo>
                    <a:lnTo>
                      <a:pt x="142" y="0"/>
                    </a:lnTo>
                    <a:lnTo>
                      <a:pt x="108" y="3"/>
                    </a:lnTo>
                    <a:lnTo>
                      <a:pt x="79" y="13"/>
                    </a:lnTo>
                    <a:lnTo>
                      <a:pt x="54" y="29"/>
                    </a:lnTo>
                    <a:lnTo>
                      <a:pt x="32" y="44"/>
                    </a:lnTo>
                    <a:lnTo>
                      <a:pt x="13" y="60"/>
                    </a:lnTo>
                    <a:lnTo>
                      <a:pt x="6" y="67"/>
                    </a:lnTo>
                    <a:lnTo>
                      <a:pt x="3" y="76"/>
                    </a:lnTo>
                    <a:lnTo>
                      <a:pt x="0" y="86"/>
                    </a:lnTo>
                    <a:lnTo>
                      <a:pt x="0" y="98"/>
                    </a:lnTo>
                    <a:lnTo>
                      <a:pt x="3" y="117"/>
                    </a:lnTo>
                    <a:lnTo>
                      <a:pt x="16" y="133"/>
                    </a:lnTo>
                    <a:lnTo>
                      <a:pt x="32" y="142"/>
                    </a:lnTo>
                    <a:lnTo>
                      <a:pt x="51" y="146"/>
                    </a:lnTo>
                    <a:lnTo>
                      <a:pt x="63" y="142"/>
                    </a:lnTo>
                    <a:lnTo>
                      <a:pt x="73" y="139"/>
                    </a:lnTo>
                    <a:lnTo>
                      <a:pt x="79" y="133"/>
                    </a:lnTo>
                    <a:lnTo>
                      <a:pt x="86" y="127"/>
                    </a:lnTo>
                    <a:lnTo>
                      <a:pt x="101" y="108"/>
                    </a:lnTo>
                    <a:lnTo>
                      <a:pt x="114" y="89"/>
                    </a:lnTo>
                    <a:lnTo>
                      <a:pt x="130" y="70"/>
                    </a:lnTo>
                    <a:lnTo>
                      <a:pt x="149" y="51"/>
                    </a:lnTo>
                    <a:lnTo>
                      <a:pt x="168" y="38"/>
                    </a:lnTo>
                    <a:lnTo>
                      <a:pt x="193" y="25"/>
                    </a:lnTo>
                    <a:lnTo>
                      <a:pt x="222" y="22"/>
                    </a:lnTo>
                    <a:lnTo>
                      <a:pt x="25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2" name="Freeform 22"/>
              <p:cNvSpPr>
                <a:spLocks/>
              </p:cNvSpPr>
              <p:nvPr/>
            </p:nvSpPr>
            <p:spPr bwMode="auto">
              <a:xfrm>
                <a:off x="5487" y="2128"/>
                <a:ext cx="262" cy="146"/>
              </a:xfrm>
              <a:custGeom>
                <a:avLst/>
                <a:gdLst>
                  <a:gd name="T0" fmla="*/ 246 w 262"/>
                  <a:gd name="T1" fmla="*/ 60 h 146"/>
                  <a:gd name="T2" fmla="*/ 230 w 262"/>
                  <a:gd name="T3" fmla="*/ 44 h 146"/>
                  <a:gd name="T4" fmla="*/ 208 w 262"/>
                  <a:gd name="T5" fmla="*/ 29 h 146"/>
                  <a:gd name="T6" fmla="*/ 183 w 262"/>
                  <a:gd name="T7" fmla="*/ 13 h 146"/>
                  <a:gd name="T8" fmla="*/ 151 w 262"/>
                  <a:gd name="T9" fmla="*/ 3 h 146"/>
                  <a:gd name="T10" fmla="*/ 120 w 262"/>
                  <a:gd name="T11" fmla="*/ 0 h 146"/>
                  <a:gd name="T12" fmla="*/ 82 w 262"/>
                  <a:gd name="T13" fmla="*/ 0 h 146"/>
                  <a:gd name="T14" fmla="*/ 41 w 262"/>
                  <a:gd name="T15" fmla="*/ 10 h 146"/>
                  <a:gd name="T16" fmla="*/ 0 w 262"/>
                  <a:gd name="T17" fmla="*/ 25 h 146"/>
                  <a:gd name="T18" fmla="*/ 37 w 262"/>
                  <a:gd name="T19" fmla="*/ 22 h 146"/>
                  <a:gd name="T20" fmla="*/ 69 w 262"/>
                  <a:gd name="T21" fmla="*/ 25 h 146"/>
                  <a:gd name="T22" fmla="*/ 91 w 262"/>
                  <a:gd name="T23" fmla="*/ 38 h 146"/>
                  <a:gd name="T24" fmla="*/ 113 w 262"/>
                  <a:gd name="T25" fmla="*/ 51 h 146"/>
                  <a:gd name="T26" fmla="*/ 129 w 262"/>
                  <a:gd name="T27" fmla="*/ 70 h 146"/>
                  <a:gd name="T28" fmla="*/ 145 w 262"/>
                  <a:gd name="T29" fmla="*/ 89 h 146"/>
                  <a:gd name="T30" fmla="*/ 158 w 262"/>
                  <a:gd name="T31" fmla="*/ 108 h 146"/>
                  <a:gd name="T32" fmla="*/ 173 w 262"/>
                  <a:gd name="T33" fmla="*/ 127 h 146"/>
                  <a:gd name="T34" fmla="*/ 180 w 262"/>
                  <a:gd name="T35" fmla="*/ 133 h 146"/>
                  <a:gd name="T36" fmla="*/ 189 w 262"/>
                  <a:gd name="T37" fmla="*/ 139 h 146"/>
                  <a:gd name="T38" fmla="*/ 199 w 262"/>
                  <a:gd name="T39" fmla="*/ 142 h 146"/>
                  <a:gd name="T40" fmla="*/ 211 w 262"/>
                  <a:gd name="T41" fmla="*/ 146 h 146"/>
                  <a:gd name="T42" fmla="*/ 230 w 262"/>
                  <a:gd name="T43" fmla="*/ 142 h 146"/>
                  <a:gd name="T44" fmla="*/ 246 w 262"/>
                  <a:gd name="T45" fmla="*/ 133 h 146"/>
                  <a:gd name="T46" fmla="*/ 259 w 262"/>
                  <a:gd name="T47" fmla="*/ 117 h 146"/>
                  <a:gd name="T48" fmla="*/ 262 w 262"/>
                  <a:gd name="T49" fmla="*/ 98 h 146"/>
                  <a:gd name="T50" fmla="*/ 262 w 262"/>
                  <a:gd name="T51" fmla="*/ 86 h 146"/>
                  <a:gd name="T52" fmla="*/ 259 w 262"/>
                  <a:gd name="T53" fmla="*/ 76 h 146"/>
                  <a:gd name="T54" fmla="*/ 253 w 262"/>
                  <a:gd name="T55" fmla="*/ 67 h 146"/>
                  <a:gd name="T56" fmla="*/ 246 w 262"/>
                  <a:gd name="T57" fmla="*/ 60 h 14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262"/>
                  <a:gd name="T88" fmla="*/ 0 h 146"/>
                  <a:gd name="T89" fmla="*/ 262 w 262"/>
                  <a:gd name="T90" fmla="*/ 146 h 14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262" h="146">
                    <a:moveTo>
                      <a:pt x="246" y="60"/>
                    </a:moveTo>
                    <a:lnTo>
                      <a:pt x="230" y="44"/>
                    </a:lnTo>
                    <a:lnTo>
                      <a:pt x="208" y="29"/>
                    </a:lnTo>
                    <a:lnTo>
                      <a:pt x="183" y="13"/>
                    </a:lnTo>
                    <a:lnTo>
                      <a:pt x="151" y="3"/>
                    </a:lnTo>
                    <a:lnTo>
                      <a:pt x="120" y="0"/>
                    </a:lnTo>
                    <a:lnTo>
                      <a:pt x="82" y="0"/>
                    </a:lnTo>
                    <a:lnTo>
                      <a:pt x="41" y="10"/>
                    </a:lnTo>
                    <a:lnTo>
                      <a:pt x="0" y="25"/>
                    </a:lnTo>
                    <a:lnTo>
                      <a:pt x="37" y="22"/>
                    </a:lnTo>
                    <a:lnTo>
                      <a:pt x="69" y="25"/>
                    </a:lnTo>
                    <a:lnTo>
                      <a:pt x="91" y="38"/>
                    </a:lnTo>
                    <a:lnTo>
                      <a:pt x="113" y="51"/>
                    </a:lnTo>
                    <a:lnTo>
                      <a:pt x="129" y="70"/>
                    </a:lnTo>
                    <a:lnTo>
                      <a:pt x="145" y="89"/>
                    </a:lnTo>
                    <a:lnTo>
                      <a:pt x="158" y="108"/>
                    </a:lnTo>
                    <a:lnTo>
                      <a:pt x="173" y="127"/>
                    </a:lnTo>
                    <a:lnTo>
                      <a:pt x="180" y="133"/>
                    </a:lnTo>
                    <a:lnTo>
                      <a:pt x="189" y="139"/>
                    </a:lnTo>
                    <a:lnTo>
                      <a:pt x="199" y="142"/>
                    </a:lnTo>
                    <a:lnTo>
                      <a:pt x="211" y="146"/>
                    </a:lnTo>
                    <a:lnTo>
                      <a:pt x="230" y="142"/>
                    </a:lnTo>
                    <a:lnTo>
                      <a:pt x="246" y="133"/>
                    </a:lnTo>
                    <a:lnTo>
                      <a:pt x="259" y="117"/>
                    </a:lnTo>
                    <a:lnTo>
                      <a:pt x="262" y="98"/>
                    </a:lnTo>
                    <a:lnTo>
                      <a:pt x="262" y="86"/>
                    </a:lnTo>
                    <a:lnTo>
                      <a:pt x="259" y="76"/>
                    </a:lnTo>
                    <a:lnTo>
                      <a:pt x="253" y="67"/>
                    </a:lnTo>
                    <a:lnTo>
                      <a:pt x="246" y="6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3" name="Freeform 23"/>
              <p:cNvSpPr>
                <a:spLocks/>
              </p:cNvSpPr>
              <p:nvPr/>
            </p:nvSpPr>
            <p:spPr bwMode="auto">
              <a:xfrm>
                <a:off x="2736" y="1968"/>
                <a:ext cx="2881" cy="1209"/>
              </a:xfrm>
              <a:custGeom>
                <a:avLst/>
                <a:gdLst>
                  <a:gd name="T0" fmla="*/ 2742 w 2881"/>
                  <a:gd name="T1" fmla="*/ 64 h 1209"/>
                  <a:gd name="T2" fmla="*/ 2751 w 2881"/>
                  <a:gd name="T3" fmla="*/ 0 h 1209"/>
                  <a:gd name="T4" fmla="*/ 2596 w 2881"/>
                  <a:gd name="T5" fmla="*/ 57 h 1209"/>
                  <a:gd name="T6" fmla="*/ 2188 w 2881"/>
                  <a:gd name="T7" fmla="*/ 105 h 1209"/>
                  <a:gd name="T8" fmla="*/ 1913 w 2881"/>
                  <a:gd name="T9" fmla="*/ 611 h 1209"/>
                  <a:gd name="T10" fmla="*/ 1802 w 2881"/>
                  <a:gd name="T11" fmla="*/ 608 h 1209"/>
                  <a:gd name="T12" fmla="*/ 1764 w 2881"/>
                  <a:gd name="T13" fmla="*/ 715 h 1209"/>
                  <a:gd name="T14" fmla="*/ 1736 w 2881"/>
                  <a:gd name="T15" fmla="*/ 624 h 1209"/>
                  <a:gd name="T16" fmla="*/ 1749 w 2881"/>
                  <a:gd name="T17" fmla="*/ 519 h 1209"/>
                  <a:gd name="T18" fmla="*/ 1641 w 2881"/>
                  <a:gd name="T19" fmla="*/ 624 h 1209"/>
                  <a:gd name="T20" fmla="*/ 1148 w 2881"/>
                  <a:gd name="T21" fmla="*/ 624 h 1209"/>
                  <a:gd name="T22" fmla="*/ 1129 w 2881"/>
                  <a:gd name="T23" fmla="*/ 712 h 1209"/>
                  <a:gd name="T24" fmla="*/ 1050 w 2881"/>
                  <a:gd name="T25" fmla="*/ 681 h 1209"/>
                  <a:gd name="T26" fmla="*/ 1097 w 2881"/>
                  <a:gd name="T27" fmla="*/ 602 h 1209"/>
                  <a:gd name="T28" fmla="*/ 1157 w 2881"/>
                  <a:gd name="T29" fmla="*/ 529 h 1209"/>
                  <a:gd name="T30" fmla="*/ 1015 w 2881"/>
                  <a:gd name="T31" fmla="*/ 548 h 1209"/>
                  <a:gd name="T32" fmla="*/ 854 w 2881"/>
                  <a:gd name="T33" fmla="*/ 301 h 1209"/>
                  <a:gd name="T34" fmla="*/ 354 w 2881"/>
                  <a:gd name="T35" fmla="*/ 38 h 1209"/>
                  <a:gd name="T36" fmla="*/ 177 w 2881"/>
                  <a:gd name="T37" fmla="*/ 0 h 1209"/>
                  <a:gd name="T38" fmla="*/ 129 w 2881"/>
                  <a:gd name="T39" fmla="*/ 57 h 1209"/>
                  <a:gd name="T40" fmla="*/ 237 w 2881"/>
                  <a:gd name="T41" fmla="*/ 51 h 1209"/>
                  <a:gd name="T42" fmla="*/ 0 w 2881"/>
                  <a:gd name="T43" fmla="*/ 475 h 1209"/>
                  <a:gd name="T44" fmla="*/ 471 w 2881"/>
                  <a:gd name="T45" fmla="*/ 1206 h 1209"/>
                  <a:gd name="T46" fmla="*/ 515 w 2881"/>
                  <a:gd name="T47" fmla="*/ 823 h 1209"/>
                  <a:gd name="T48" fmla="*/ 114 w 2881"/>
                  <a:gd name="T49" fmla="*/ 614 h 1209"/>
                  <a:gd name="T50" fmla="*/ 443 w 2881"/>
                  <a:gd name="T51" fmla="*/ 114 h 1209"/>
                  <a:gd name="T52" fmla="*/ 797 w 2881"/>
                  <a:gd name="T53" fmla="*/ 545 h 1209"/>
                  <a:gd name="T54" fmla="*/ 699 w 2881"/>
                  <a:gd name="T55" fmla="*/ 583 h 1209"/>
                  <a:gd name="T56" fmla="*/ 487 w 2881"/>
                  <a:gd name="T57" fmla="*/ 551 h 1209"/>
                  <a:gd name="T58" fmla="*/ 259 w 2881"/>
                  <a:gd name="T59" fmla="*/ 589 h 1209"/>
                  <a:gd name="T60" fmla="*/ 259 w 2881"/>
                  <a:gd name="T61" fmla="*/ 712 h 1209"/>
                  <a:gd name="T62" fmla="*/ 408 w 2881"/>
                  <a:gd name="T63" fmla="*/ 674 h 1209"/>
                  <a:gd name="T64" fmla="*/ 632 w 2881"/>
                  <a:gd name="T65" fmla="*/ 687 h 1209"/>
                  <a:gd name="T66" fmla="*/ 575 w 2881"/>
                  <a:gd name="T67" fmla="*/ 807 h 1209"/>
                  <a:gd name="T68" fmla="*/ 597 w 2881"/>
                  <a:gd name="T69" fmla="*/ 1143 h 1209"/>
                  <a:gd name="T70" fmla="*/ 895 w 2881"/>
                  <a:gd name="T71" fmla="*/ 1022 h 1209"/>
                  <a:gd name="T72" fmla="*/ 705 w 2881"/>
                  <a:gd name="T73" fmla="*/ 1029 h 1209"/>
                  <a:gd name="T74" fmla="*/ 794 w 2881"/>
                  <a:gd name="T75" fmla="*/ 750 h 1209"/>
                  <a:gd name="T76" fmla="*/ 860 w 2881"/>
                  <a:gd name="T77" fmla="*/ 946 h 1209"/>
                  <a:gd name="T78" fmla="*/ 942 w 2881"/>
                  <a:gd name="T79" fmla="*/ 934 h 1209"/>
                  <a:gd name="T80" fmla="*/ 1043 w 2881"/>
                  <a:gd name="T81" fmla="*/ 788 h 1209"/>
                  <a:gd name="T82" fmla="*/ 1647 w 2881"/>
                  <a:gd name="T83" fmla="*/ 709 h 1209"/>
                  <a:gd name="T84" fmla="*/ 1796 w 2881"/>
                  <a:gd name="T85" fmla="*/ 801 h 1209"/>
                  <a:gd name="T86" fmla="*/ 1951 w 2881"/>
                  <a:gd name="T87" fmla="*/ 902 h 1209"/>
                  <a:gd name="T88" fmla="*/ 2014 w 2881"/>
                  <a:gd name="T89" fmla="*/ 991 h 1209"/>
                  <a:gd name="T90" fmla="*/ 1948 w 2881"/>
                  <a:gd name="T91" fmla="*/ 696 h 1209"/>
                  <a:gd name="T92" fmla="*/ 2191 w 2881"/>
                  <a:gd name="T93" fmla="*/ 1016 h 1209"/>
                  <a:gd name="T94" fmla="*/ 2036 w 2881"/>
                  <a:gd name="T95" fmla="*/ 1016 h 1209"/>
                  <a:gd name="T96" fmla="*/ 2169 w 2881"/>
                  <a:gd name="T97" fmla="*/ 1184 h 1209"/>
                  <a:gd name="T98" fmla="*/ 2346 w 2881"/>
                  <a:gd name="T99" fmla="*/ 905 h 1209"/>
                  <a:gd name="T100" fmla="*/ 2169 w 2881"/>
                  <a:gd name="T101" fmla="*/ 712 h 1209"/>
                  <a:gd name="T102" fmla="*/ 2384 w 2881"/>
                  <a:gd name="T103" fmla="*/ 668 h 1209"/>
                  <a:gd name="T104" fmla="*/ 2602 w 2881"/>
                  <a:gd name="T105" fmla="*/ 709 h 1209"/>
                  <a:gd name="T106" fmla="*/ 2675 w 2881"/>
                  <a:gd name="T107" fmla="*/ 624 h 1209"/>
                  <a:gd name="T108" fmla="*/ 2470 w 2881"/>
                  <a:gd name="T109" fmla="*/ 557 h 1209"/>
                  <a:gd name="T110" fmla="*/ 2289 w 2881"/>
                  <a:gd name="T111" fmla="*/ 560 h 1209"/>
                  <a:gd name="T112" fmla="*/ 2112 w 2881"/>
                  <a:gd name="T113" fmla="*/ 611 h 1209"/>
                  <a:gd name="T114" fmla="*/ 2185 w 2881"/>
                  <a:gd name="T115" fmla="*/ 219 h 1209"/>
                  <a:gd name="T116" fmla="*/ 2767 w 2881"/>
                  <a:gd name="T117" fmla="*/ 336 h 1209"/>
                  <a:gd name="T118" fmla="*/ 2438 w 2881"/>
                  <a:gd name="T119" fmla="*/ 829 h 1209"/>
                  <a:gd name="T120" fmla="*/ 2365 w 2881"/>
                  <a:gd name="T121" fmla="*/ 1086 h 1209"/>
                  <a:gd name="T122" fmla="*/ 2780 w 2881"/>
                  <a:gd name="T123" fmla="*/ 757 h 1209"/>
                  <a:gd name="T124" fmla="*/ 2726 w 2881"/>
                  <a:gd name="T125" fmla="*/ 136 h 1209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881"/>
                  <a:gd name="T190" fmla="*/ 0 h 1209"/>
                  <a:gd name="T191" fmla="*/ 2881 w 2881"/>
                  <a:gd name="T192" fmla="*/ 1209 h 1209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881" h="1209">
                    <a:moveTo>
                      <a:pt x="2621" y="70"/>
                    </a:moveTo>
                    <a:lnTo>
                      <a:pt x="2637" y="57"/>
                    </a:lnTo>
                    <a:lnTo>
                      <a:pt x="2653" y="51"/>
                    </a:lnTo>
                    <a:lnTo>
                      <a:pt x="2666" y="51"/>
                    </a:lnTo>
                    <a:lnTo>
                      <a:pt x="2681" y="51"/>
                    </a:lnTo>
                    <a:lnTo>
                      <a:pt x="2694" y="54"/>
                    </a:lnTo>
                    <a:lnTo>
                      <a:pt x="2710" y="57"/>
                    </a:lnTo>
                    <a:lnTo>
                      <a:pt x="2723" y="60"/>
                    </a:lnTo>
                    <a:lnTo>
                      <a:pt x="2735" y="64"/>
                    </a:lnTo>
                    <a:lnTo>
                      <a:pt x="2742" y="64"/>
                    </a:lnTo>
                    <a:lnTo>
                      <a:pt x="2748" y="64"/>
                    </a:lnTo>
                    <a:lnTo>
                      <a:pt x="2754" y="60"/>
                    </a:lnTo>
                    <a:lnTo>
                      <a:pt x="2761" y="57"/>
                    </a:lnTo>
                    <a:lnTo>
                      <a:pt x="2770" y="48"/>
                    </a:lnTo>
                    <a:lnTo>
                      <a:pt x="2773" y="35"/>
                    </a:lnTo>
                    <a:lnTo>
                      <a:pt x="2773" y="22"/>
                    </a:lnTo>
                    <a:lnTo>
                      <a:pt x="2767" y="13"/>
                    </a:lnTo>
                    <a:lnTo>
                      <a:pt x="2761" y="7"/>
                    </a:lnTo>
                    <a:lnTo>
                      <a:pt x="2757" y="3"/>
                    </a:lnTo>
                    <a:lnTo>
                      <a:pt x="2751" y="0"/>
                    </a:lnTo>
                    <a:lnTo>
                      <a:pt x="2745" y="0"/>
                    </a:lnTo>
                    <a:lnTo>
                      <a:pt x="2732" y="0"/>
                    </a:lnTo>
                    <a:lnTo>
                      <a:pt x="2716" y="0"/>
                    </a:lnTo>
                    <a:lnTo>
                      <a:pt x="2697" y="3"/>
                    </a:lnTo>
                    <a:lnTo>
                      <a:pt x="2681" y="10"/>
                    </a:lnTo>
                    <a:lnTo>
                      <a:pt x="2662" y="16"/>
                    </a:lnTo>
                    <a:lnTo>
                      <a:pt x="2647" y="29"/>
                    </a:lnTo>
                    <a:lnTo>
                      <a:pt x="2631" y="48"/>
                    </a:lnTo>
                    <a:lnTo>
                      <a:pt x="2615" y="67"/>
                    </a:lnTo>
                    <a:lnTo>
                      <a:pt x="2596" y="57"/>
                    </a:lnTo>
                    <a:lnTo>
                      <a:pt x="2574" y="51"/>
                    </a:lnTo>
                    <a:lnTo>
                      <a:pt x="2552" y="45"/>
                    </a:lnTo>
                    <a:lnTo>
                      <a:pt x="2530" y="38"/>
                    </a:lnTo>
                    <a:lnTo>
                      <a:pt x="2508" y="35"/>
                    </a:lnTo>
                    <a:lnTo>
                      <a:pt x="2485" y="32"/>
                    </a:lnTo>
                    <a:lnTo>
                      <a:pt x="2460" y="29"/>
                    </a:lnTo>
                    <a:lnTo>
                      <a:pt x="2438" y="29"/>
                    </a:lnTo>
                    <a:lnTo>
                      <a:pt x="2349" y="38"/>
                    </a:lnTo>
                    <a:lnTo>
                      <a:pt x="2264" y="64"/>
                    </a:lnTo>
                    <a:lnTo>
                      <a:pt x="2188" y="105"/>
                    </a:lnTo>
                    <a:lnTo>
                      <a:pt x="2125" y="159"/>
                    </a:lnTo>
                    <a:lnTo>
                      <a:pt x="2071" y="225"/>
                    </a:lnTo>
                    <a:lnTo>
                      <a:pt x="2030" y="301"/>
                    </a:lnTo>
                    <a:lnTo>
                      <a:pt x="2005" y="386"/>
                    </a:lnTo>
                    <a:lnTo>
                      <a:pt x="1995" y="475"/>
                    </a:lnTo>
                    <a:lnTo>
                      <a:pt x="1995" y="510"/>
                    </a:lnTo>
                    <a:lnTo>
                      <a:pt x="2002" y="545"/>
                    </a:lnTo>
                    <a:lnTo>
                      <a:pt x="2005" y="576"/>
                    </a:lnTo>
                    <a:lnTo>
                      <a:pt x="2014" y="611"/>
                    </a:lnTo>
                    <a:lnTo>
                      <a:pt x="1913" y="611"/>
                    </a:lnTo>
                    <a:lnTo>
                      <a:pt x="1904" y="592"/>
                    </a:lnTo>
                    <a:lnTo>
                      <a:pt x="1891" y="573"/>
                    </a:lnTo>
                    <a:lnTo>
                      <a:pt x="1878" y="557"/>
                    </a:lnTo>
                    <a:lnTo>
                      <a:pt x="1862" y="541"/>
                    </a:lnTo>
                    <a:lnTo>
                      <a:pt x="1843" y="532"/>
                    </a:lnTo>
                    <a:lnTo>
                      <a:pt x="1821" y="522"/>
                    </a:lnTo>
                    <a:lnTo>
                      <a:pt x="1802" y="519"/>
                    </a:lnTo>
                    <a:lnTo>
                      <a:pt x="1780" y="516"/>
                    </a:lnTo>
                    <a:lnTo>
                      <a:pt x="1787" y="605"/>
                    </a:lnTo>
                    <a:lnTo>
                      <a:pt x="1802" y="608"/>
                    </a:lnTo>
                    <a:lnTo>
                      <a:pt x="1818" y="614"/>
                    </a:lnTo>
                    <a:lnTo>
                      <a:pt x="1828" y="627"/>
                    </a:lnTo>
                    <a:lnTo>
                      <a:pt x="1837" y="643"/>
                    </a:lnTo>
                    <a:lnTo>
                      <a:pt x="1840" y="665"/>
                    </a:lnTo>
                    <a:lnTo>
                      <a:pt x="1834" y="687"/>
                    </a:lnTo>
                    <a:lnTo>
                      <a:pt x="1818" y="706"/>
                    </a:lnTo>
                    <a:lnTo>
                      <a:pt x="1799" y="715"/>
                    </a:lnTo>
                    <a:lnTo>
                      <a:pt x="1787" y="719"/>
                    </a:lnTo>
                    <a:lnTo>
                      <a:pt x="1777" y="719"/>
                    </a:lnTo>
                    <a:lnTo>
                      <a:pt x="1764" y="715"/>
                    </a:lnTo>
                    <a:lnTo>
                      <a:pt x="1755" y="712"/>
                    </a:lnTo>
                    <a:lnTo>
                      <a:pt x="1745" y="706"/>
                    </a:lnTo>
                    <a:lnTo>
                      <a:pt x="1736" y="700"/>
                    </a:lnTo>
                    <a:lnTo>
                      <a:pt x="1730" y="690"/>
                    </a:lnTo>
                    <a:lnTo>
                      <a:pt x="1726" y="677"/>
                    </a:lnTo>
                    <a:lnTo>
                      <a:pt x="1723" y="668"/>
                    </a:lnTo>
                    <a:lnTo>
                      <a:pt x="1723" y="655"/>
                    </a:lnTo>
                    <a:lnTo>
                      <a:pt x="1726" y="646"/>
                    </a:lnTo>
                    <a:lnTo>
                      <a:pt x="1730" y="633"/>
                    </a:lnTo>
                    <a:lnTo>
                      <a:pt x="1736" y="624"/>
                    </a:lnTo>
                    <a:lnTo>
                      <a:pt x="1742" y="617"/>
                    </a:lnTo>
                    <a:lnTo>
                      <a:pt x="1752" y="611"/>
                    </a:lnTo>
                    <a:lnTo>
                      <a:pt x="1764" y="605"/>
                    </a:lnTo>
                    <a:lnTo>
                      <a:pt x="1768" y="605"/>
                    </a:lnTo>
                    <a:lnTo>
                      <a:pt x="1774" y="605"/>
                    </a:lnTo>
                    <a:lnTo>
                      <a:pt x="1777" y="605"/>
                    </a:lnTo>
                    <a:lnTo>
                      <a:pt x="1780" y="605"/>
                    </a:lnTo>
                    <a:lnTo>
                      <a:pt x="1761" y="519"/>
                    </a:lnTo>
                    <a:lnTo>
                      <a:pt x="1755" y="519"/>
                    </a:lnTo>
                    <a:lnTo>
                      <a:pt x="1749" y="519"/>
                    </a:lnTo>
                    <a:lnTo>
                      <a:pt x="1745" y="522"/>
                    </a:lnTo>
                    <a:lnTo>
                      <a:pt x="1739" y="522"/>
                    </a:lnTo>
                    <a:lnTo>
                      <a:pt x="1714" y="535"/>
                    </a:lnTo>
                    <a:lnTo>
                      <a:pt x="1688" y="551"/>
                    </a:lnTo>
                    <a:lnTo>
                      <a:pt x="1670" y="570"/>
                    </a:lnTo>
                    <a:lnTo>
                      <a:pt x="1654" y="595"/>
                    </a:lnTo>
                    <a:lnTo>
                      <a:pt x="1651" y="602"/>
                    </a:lnTo>
                    <a:lnTo>
                      <a:pt x="1647" y="608"/>
                    </a:lnTo>
                    <a:lnTo>
                      <a:pt x="1644" y="617"/>
                    </a:lnTo>
                    <a:lnTo>
                      <a:pt x="1641" y="624"/>
                    </a:lnTo>
                    <a:lnTo>
                      <a:pt x="1243" y="624"/>
                    </a:lnTo>
                    <a:lnTo>
                      <a:pt x="1239" y="617"/>
                    </a:lnTo>
                    <a:lnTo>
                      <a:pt x="1236" y="608"/>
                    </a:lnTo>
                    <a:lnTo>
                      <a:pt x="1233" y="602"/>
                    </a:lnTo>
                    <a:lnTo>
                      <a:pt x="1230" y="595"/>
                    </a:lnTo>
                    <a:lnTo>
                      <a:pt x="1227" y="589"/>
                    </a:lnTo>
                    <a:lnTo>
                      <a:pt x="1224" y="586"/>
                    </a:lnTo>
                    <a:lnTo>
                      <a:pt x="1220" y="579"/>
                    </a:lnTo>
                    <a:lnTo>
                      <a:pt x="1217" y="576"/>
                    </a:lnTo>
                    <a:lnTo>
                      <a:pt x="1148" y="624"/>
                    </a:lnTo>
                    <a:lnTo>
                      <a:pt x="1151" y="627"/>
                    </a:lnTo>
                    <a:lnTo>
                      <a:pt x="1151" y="630"/>
                    </a:lnTo>
                    <a:lnTo>
                      <a:pt x="1154" y="633"/>
                    </a:lnTo>
                    <a:lnTo>
                      <a:pt x="1157" y="646"/>
                    </a:lnTo>
                    <a:lnTo>
                      <a:pt x="1160" y="655"/>
                    </a:lnTo>
                    <a:lnTo>
                      <a:pt x="1160" y="668"/>
                    </a:lnTo>
                    <a:lnTo>
                      <a:pt x="1157" y="677"/>
                    </a:lnTo>
                    <a:lnTo>
                      <a:pt x="1148" y="700"/>
                    </a:lnTo>
                    <a:lnTo>
                      <a:pt x="1129" y="712"/>
                    </a:lnTo>
                    <a:lnTo>
                      <a:pt x="1107" y="719"/>
                    </a:lnTo>
                    <a:lnTo>
                      <a:pt x="1084" y="715"/>
                    </a:lnTo>
                    <a:lnTo>
                      <a:pt x="1072" y="712"/>
                    </a:lnTo>
                    <a:lnTo>
                      <a:pt x="1062" y="703"/>
                    </a:lnTo>
                    <a:lnTo>
                      <a:pt x="1056" y="696"/>
                    </a:lnTo>
                    <a:lnTo>
                      <a:pt x="1050" y="684"/>
                    </a:lnTo>
                    <a:lnTo>
                      <a:pt x="1050" y="681"/>
                    </a:lnTo>
                    <a:lnTo>
                      <a:pt x="1047" y="671"/>
                    </a:lnTo>
                    <a:lnTo>
                      <a:pt x="1043" y="662"/>
                    </a:lnTo>
                    <a:lnTo>
                      <a:pt x="1043" y="652"/>
                    </a:lnTo>
                    <a:lnTo>
                      <a:pt x="1047" y="643"/>
                    </a:lnTo>
                    <a:lnTo>
                      <a:pt x="1053" y="633"/>
                    </a:lnTo>
                    <a:lnTo>
                      <a:pt x="1059" y="624"/>
                    </a:lnTo>
                    <a:lnTo>
                      <a:pt x="1066" y="614"/>
                    </a:lnTo>
                    <a:lnTo>
                      <a:pt x="1075" y="608"/>
                    </a:lnTo>
                    <a:lnTo>
                      <a:pt x="1088" y="605"/>
                    </a:lnTo>
                    <a:lnTo>
                      <a:pt x="1097" y="602"/>
                    </a:lnTo>
                    <a:lnTo>
                      <a:pt x="1110" y="602"/>
                    </a:lnTo>
                    <a:lnTo>
                      <a:pt x="1119" y="605"/>
                    </a:lnTo>
                    <a:lnTo>
                      <a:pt x="1126" y="608"/>
                    </a:lnTo>
                    <a:lnTo>
                      <a:pt x="1129" y="608"/>
                    </a:lnTo>
                    <a:lnTo>
                      <a:pt x="1135" y="611"/>
                    </a:lnTo>
                    <a:lnTo>
                      <a:pt x="1138" y="614"/>
                    </a:lnTo>
                    <a:lnTo>
                      <a:pt x="1192" y="548"/>
                    </a:lnTo>
                    <a:lnTo>
                      <a:pt x="1179" y="541"/>
                    </a:lnTo>
                    <a:lnTo>
                      <a:pt x="1170" y="535"/>
                    </a:lnTo>
                    <a:lnTo>
                      <a:pt x="1157" y="529"/>
                    </a:lnTo>
                    <a:lnTo>
                      <a:pt x="1145" y="522"/>
                    </a:lnTo>
                    <a:lnTo>
                      <a:pt x="1132" y="519"/>
                    </a:lnTo>
                    <a:lnTo>
                      <a:pt x="1119" y="519"/>
                    </a:lnTo>
                    <a:lnTo>
                      <a:pt x="1103" y="516"/>
                    </a:lnTo>
                    <a:lnTo>
                      <a:pt x="1091" y="519"/>
                    </a:lnTo>
                    <a:lnTo>
                      <a:pt x="1078" y="519"/>
                    </a:lnTo>
                    <a:lnTo>
                      <a:pt x="1062" y="522"/>
                    </a:lnTo>
                    <a:lnTo>
                      <a:pt x="1050" y="529"/>
                    </a:lnTo>
                    <a:lnTo>
                      <a:pt x="1037" y="535"/>
                    </a:lnTo>
                    <a:lnTo>
                      <a:pt x="1015" y="548"/>
                    </a:lnTo>
                    <a:lnTo>
                      <a:pt x="996" y="567"/>
                    </a:lnTo>
                    <a:lnTo>
                      <a:pt x="980" y="586"/>
                    </a:lnTo>
                    <a:lnTo>
                      <a:pt x="967" y="611"/>
                    </a:lnTo>
                    <a:lnTo>
                      <a:pt x="866" y="611"/>
                    </a:lnTo>
                    <a:lnTo>
                      <a:pt x="876" y="576"/>
                    </a:lnTo>
                    <a:lnTo>
                      <a:pt x="882" y="545"/>
                    </a:lnTo>
                    <a:lnTo>
                      <a:pt x="888" y="510"/>
                    </a:lnTo>
                    <a:lnTo>
                      <a:pt x="888" y="475"/>
                    </a:lnTo>
                    <a:lnTo>
                      <a:pt x="879" y="386"/>
                    </a:lnTo>
                    <a:lnTo>
                      <a:pt x="854" y="301"/>
                    </a:lnTo>
                    <a:lnTo>
                      <a:pt x="813" y="225"/>
                    </a:lnTo>
                    <a:lnTo>
                      <a:pt x="759" y="159"/>
                    </a:lnTo>
                    <a:lnTo>
                      <a:pt x="692" y="105"/>
                    </a:lnTo>
                    <a:lnTo>
                      <a:pt x="616" y="64"/>
                    </a:lnTo>
                    <a:lnTo>
                      <a:pt x="531" y="38"/>
                    </a:lnTo>
                    <a:lnTo>
                      <a:pt x="443" y="29"/>
                    </a:lnTo>
                    <a:lnTo>
                      <a:pt x="420" y="29"/>
                    </a:lnTo>
                    <a:lnTo>
                      <a:pt x="398" y="32"/>
                    </a:lnTo>
                    <a:lnTo>
                      <a:pt x="376" y="35"/>
                    </a:lnTo>
                    <a:lnTo>
                      <a:pt x="354" y="38"/>
                    </a:lnTo>
                    <a:lnTo>
                      <a:pt x="335" y="41"/>
                    </a:lnTo>
                    <a:lnTo>
                      <a:pt x="313" y="48"/>
                    </a:lnTo>
                    <a:lnTo>
                      <a:pt x="291" y="57"/>
                    </a:lnTo>
                    <a:lnTo>
                      <a:pt x="272" y="64"/>
                    </a:lnTo>
                    <a:lnTo>
                      <a:pt x="259" y="45"/>
                    </a:lnTo>
                    <a:lnTo>
                      <a:pt x="243" y="29"/>
                    </a:lnTo>
                    <a:lnTo>
                      <a:pt x="228" y="16"/>
                    </a:lnTo>
                    <a:lnTo>
                      <a:pt x="209" y="7"/>
                    </a:lnTo>
                    <a:lnTo>
                      <a:pt x="193" y="3"/>
                    </a:lnTo>
                    <a:lnTo>
                      <a:pt x="177" y="0"/>
                    </a:lnTo>
                    <a:lnTo>
                      <a:pt x="161" y="0"/>
                    </a:lnTo>
                    <a:lnTo>
                      <a:pt x="145" y="0"/>
                    </a:lnTo>
                    <a:lnTo>
                      <a:pt x="139" y="0"/>
                    </a:lnTo>
                    <a:lnTo>
                      <a:pt x="136" y="3"/>
                    </a:lnTo>
                    <a:lnTo>
                      <a:pt x="129" y="7"/>
                    </a:lnTo>
                    <a:lnTo>
                      <a:pt x="123" y="13"/>
                    </a:lnTo>
                    <a:lnTo>
                      <a:pt x="117" y="22"/>
                    </a:lnTo>
                    <a:lnTo>
                      <a:pt x="117" y="35"/>
                    </a:lnTo>
                    <a:lnTo>
                      <a:pt x="123" y="48"/>
                    </a:lnTo>
                    <a:lnTo>
                      <a:pt x="129" y="57"/>
                    </a:lnTo>
                    <a:lnTo>
                      <a:pt x="136" y="60"/>
                    </a:lnTo>
                    <a:lnTo>
                      <a:pt x="145" y="64"/>
                    </a:lnTo>
                    <a:lnTo>
                      <a:pt x="152" y="64"/>
                    </a:lnTo>
                    <a:lnTo>
                      <a:pt x="158" y="64"/>
                    </a:lnTo>
                    <a:lnTo>
                      <a:pt x="171" y="60"/>
                    </a:lnTo>
                    <a:lnTo>
                      <a:pt x="183" y="57"/>
                    </a:lnTo>
                    <a:lnTo>
                      <a:pt x="196" y="54"/>
                    </a:lnTo>
                    <a:lnTo>
                      <a:pt x="209" y="51"/>
                    </a:lnTo>
                    <a:lnTo>
                      <a:pt x="224" y="51"/>
                    </a:lnTo>
                    <a:lnTo>
                      <a:pt x="237" y="51"/>
                    </a:lnTo>
                    <a:lnTo>
                      <a:pt x="253" y="57"/>
                    </a:lnTo>
                    <a:lnTo>
                      <a:pt x="265" y="67"/>
                    </a:lnTo>
                    <a:lnTo>
                      <a:pt x="209" y="95"/>
                    </a:lnTo>
                    <a:lnTo>
                      <a:pt x="158" y="133"/>
                    </a:lnTo>
                    <a:lnTo>
                      <a:pt x="114" y="178"/>
                    </a:lnTo>
                    <a:lnTo>
                      <a:pt x="76" y="228"/>
                    </a:lnTo>
                    <a:lnTo>
                      <a:pt x="44" y="282"/>
                    </a:lnTo>
                    <a:lnTo>
                      <a:pt x="19" y="342"/>
                    </a:lnTo>
                    <a:lnTo>
                      <a:pt x="6" y="408"/>
                    </a:lnTo>
                    <a:lnTo>
                      <a:pt x="0" y="475"/>
                    </a:lnTo>
                    <a:lnTo>
                      <a:pt x="6" y="554"/>
                    </a:lnTo>
                    <a:lnTo>
                      <a:pt x="28" y="627"/>
                    </a:lnTo>
                    <a:lnTo>
                      <a:pt x="60" y="696"/>
                    </a:lnTo>
                    <a:lnTo>
                      <a:pt x="101" y="757"/>
                    </a:lnTo>
                    <a:lnTo>
                      <a:pt x="155" y="810"/>
                    </a:lnTo>
                    <a:lnTo>
                      <a:pt x="215" y="855"/>
                    </a:lnTo>
                    <a:lnTo>
                      <a:pt x="281" y="886"/>
                    </a:lnTo>
                    <a:lnTo>
                      <a:pt x="357" y="908"/>
                    </a:lnTo>
                    <a:lnTo>
                      <a:pt x="452" y="1162"/>
                    </a:lnTo>
                    <a:lnTo>
                      <a:pt x="471" y="1206"/>
                    </a:lnTo>
                    <a:lnTo>
                      <a:pt x="512" y="1184"/>
                    </a:lnTo>
                    <a:lnTo>
                      <a:pt x="569" y="1155"/>
                    </a:lnTo>
                    <a:lnTo>
                      <a:pt x="556" y="1067"/>
                    </a:lnTo>
                    <a:lnTo>
                      <a:pt x="515" y="1086"/>
                    </a:lnTo>
                    <a:lnTo>
                      <a:pt x="452" y="915"/>
                    </a:lnTo>
                    <a:lnTo>
                      <a:pt x="471" y="915"/>
                    </a:lnTo>
                    <a:lnTo>
                      <a:pt x="490" y="912"/>
                    </a:lnTo>
                    <a:lnTo>
                      <a:pt x="509" y="912"/>
                    </a:lnTo>
                    <a:lnTo>
                      <a:pt x="528" y="908"/>
                    </a:lnTo>
                    <a:lnTo>
                      <a:pt x="515" y="823"/>
                    </a:lnTo>
                    <a:lnTo>
                      <a:pt x="499" y="826"/>
                    </a:lnTo>
                    <a:lnTo>
                      <a:pt x="480" y="829"/>
                    </a:lnTo>
                    <a:lnTo>
                      <a:pt x="462" y="829"/>
                    </a:lnTo>
                    <a:lnTo>
                      <a:pt x="443" y="829"/>
                    </a:lnTo>
                    <a:lnTo>
                      <a:pt x="370" y="823"/>
                    </a:lnTo>
                    <a:lnTo>
                      <a:pt x="303" y="801"/>
                    </a:lnTo>
                    <a:lnTo>
                      <a:pt x="243" y="769"/>
                    </a:lnTo>
                    <a:lnTo>
                      <a:pt x="190" y="725"/>
                    </a:lnTo>
                    <a:lnTo>
                      <a:pt x="145" y="674"/>
                    </a:lnTo>
                    <a:lnTo>
                      <a:pt x="114" y="614"/>
                    </a:lnTo>
                    <a:lnTo>
                      <a:pt x="92" y="548"/>
                    </a:lnTo>
                    <a:lnTo>
                      <a:pt x="85" y="475"/>
                    </a:lnTo>
                    <a:lnTo>
                      <a:pt x="92" y="402"/>
                    </a:lnTo>
                    <a:lnTo>
                      <a:pt x="114" y="336"/>
                    </a:lnTo>
                    <a:lnTo>
                      <a:pt x="145" y="272"/>
                    </a:lnTo>
                    <a:lnTo>
                      <a:pt x="190" y="219"/>
                    </a:lnTo>
                    <a:lnTo>
                      <a:pt x="243" y="174"/>
                    </a:lnTo>
                    <a:lnTo>
                      <a:pt x="303" y="143"/>
                    </a:lnTo>
                    <a:lnTo>
                      <a:pt x="370" y="121"/>
                    </a:lnTo>
                    <a:lnTo>
                      <a:pt x="443" y="114"/>
                    </a:lnTo>
                    <a:lnTo>
                      <a:pt x="515" y="121"/>
                    </a:lnTo>
                    <a:lnTo>
                      <a:pt x="582" y="143"/>
                    </a:lnTo>
                    <a:lnTo>
                      <a:pt x="645" y="174"/>
                    </a:lnTo>
                    <a:lnTo>
                      <a:pt x="699" y="219"/>
                    </a:lnTo>
                    <a:lnTo>
                      <a:pt x="743" y="272"/>
                    </a:lnTo>
                    <a:lnTo>
                      <a:pt x="775" y="336"/>
                    </a:lnTo>
                    <a:lnTo>
                      <a:pt x="797" y="402"/>
                    </a:lnTo>
                    <a:lnTo>
                      <a:pt x="803" y="475"/>
                    </a:lnTo>
                    <a:lnTo>
                      <a:pt x="800" y="510"/>
                    </a:lnTo>
                    <a:lnTo>
                      <a:pt x="797" y="545"/>
                    </a:lnTo>
                    <a:lnTo>
                      <a:pt x="787" y="579"/>
                    </a:lnTo>
                    <a:lnTo>
                      <a:pt x="775" y="614"/>
                    </a:lnTo>
                    <a:lnTo>
                      <a:pt x="775" y="611"/>
                    </a:lnTo>
                    <a:lnTo>
                      <a:pt x="771" y="611"/>
                    </a:lnTo>
                    <a:lnTo>
                      <a:pt x="768" y="608"/>
                    </a:lnTo>
                    <a:lnTo>
                      <a:pt x="765" y="608"/>
                    </a:lnTo>
                    <a:lnTo>
                      <a:pt x="743" y="598"/>
                    </a:lnTo>
                    <a:lnTo>
                      <a:pt x="721" y="589"/>
                    </a:lnTo>
                    <a:lnTo>
                      <a:pt x="699" y="583"/>
                    </a:lnTo>
                    <a:lnTo>
                      <a:pt x="673" y="576"/>
                    </a:lnTo>
                    <a:lnTo>
                      <a:pt x="645" y="570"/>
                    </a:lnTo>
                    <a:lnTo>
                      <a:pt x="620" y="564"/>
                    </a:lnTo>
                    <a:lnTo>
                      <a:pt x="591" y="560"/>
                    </a:lnTo>
                    <a:lnTo>
                      <a:pt x="563" y="557"/>
                    </a:lnTo>
                    <a:lnTo>
                      <a:pt x="547" y="554"/>
                    </a:lnTo>
                    <a:lnTo>
                      <a:pt x="534" y="554"/>
                    </a:lnTo>
                    <a:lnTo>
                      <a:pt x="518" y="554"/>
                    </a:lnTo>
                    <a:lnTo>
                      <a:pt x="503" y="551"/>
                    </a:lnTo>
                    <a:lnTo>
                      <a:pt x="487" y="551"/>
                    </a:lnTo>
                    <a:lnTo>
                      <a:pt x="471" y="551"/>
                    </a:lnTo>
                    <a:lnTo>
                      <a:pt x="455" y="554"/>
                    </a:lnTo>
                    <a:lnTo>
                      <a:pt x="439" y="554"/>
                    </a:lnTo>
                    <a:lnTo>
                      <a:pt x="411" y="557"/>
                    </a:lnTo>
                    <a:lnTo>
                      <a:pt x="382" y="557"/>
                    </a:lnTo>
                    <a:lnTo>
                      <a:pt x="357" y="564"/>
                    </a:lnTo>
                    <a:lnTo>
                      <a:pt x="332" y="567"/>
                    </a:lnTo>
                    <a:lnTo>
                      <a:pt x="307" y="573"/>
                    </a:lnTo>
                    <a:lnTo>
                      <a:pt x="281" y="583"/>
                    </a:lnTo>
                    <a:lnTo>
                      <a:pt x="259" y="589"/>
                    </a:lnTo>
                    <a:lnTo>
                      <a:pt x="237" y="598"/>
                    </a:lnTo>
                    <a:lnTo>
                      <a:pt x="234" y="598"/>
                    </a:lnTo>
                    <a:lnTo>
                      <a:pt x="218" y="608"/>
                    </a:lnTo>
                    <a:lnTo>
                      <a:pt x="205" y="624"/>
                    </a:lnTo>
                    <a:lnTo>
                      <a:pt x="199" y="639"/>
                    </a:lnTo>
                    <a:lnTo>
                      <a:pt x="196" y="658"/>
                    </a:lnTo>
                    <a:lnTo>
                      <a:pt x="202" y="681"/>
                    </a:lnTo>
                    <a:lnTo>
                      <a:pt x="218" y="700"/>
                    </a:lnTo>
                    <a:lnTo>
                      <a:pt x="237" y="709"/>
                    </a:lnTo>
                    <a:lnTo>
                      <a:pt x="259" y="712"/>
                    </a:lnTo>
                    <a:lnTo>
                      <a:pt x="265" y="712"/>
                    </a:lnTo>
                    <a:lnTo>
                      <a:pt x="269" y="712"/>
                    </a:lnTo>
                    <a:lnTo>
                      <a:pt x="275" y="712"/>
                    </a:lnTo>
                    <a:lnTo>
                      <a:pt x="278" y="709"/>
                    </a:lnTo>
                    <a:lnTo>
                      <a:pt x="297" y="703"/>
                    </a:lnTo>
                    <a:lnTo>
                      <a:pt x="316" y="696"/>
                    </a:lnTo>
                    <a:lnTo>
                      <a:pt x="338" y="690"/>
                    </a:lnTo>
                    <a:lnTo>
                      <a:pt x="360" y="684"/>
                    </a:lnTo>
                    <a:lnTo>
                      <a:pt x="382" y="677"/>
                    </a:lnTo>
                    <a:lnTo>
                      <a:pt x="408" y="674"/>
                    </a:lnTo>
                    <a:lnTo>
                      <a:pt x="430" y="671"/>
                    </a:lnTo>
                    <a:lnTo>
                      <a:pt x="455" y="668"/>
                    </a:lnTo>
                    <a:lnTo>
                      <a:pt x="477" y="668"/>
                    </a:lnTo>
                    <a:lnTo>
                      <a:pt x="499" y="668"/>
                    </a:lnTo>
                    <a:lnTo>
                      <a:pt x="518" y="668"/>
                    </a:lnTo>
                    <a:lnTo>
                      <a:pt x="541" y="671"/>
                    </a:lnTo>
                    <a:lnTo>
                      <a:pt x="563" y="674"/>
                    </a:lnTo>
                    <a:lnTo>
                      <a:pt x="588" y="677"/>
                    </a:lnTo>
                    <a:lnTo>
                      <a:pt x="610" y="681"/>
                    </a:lnTo>
                    <a:lnTo>
                      <a:pt x="632" y="687"/>
                    </a:lnTo>
                    <a:lnTo>
                      <a:pt x="654" y="693"/>
                    </a:lnTo>
                    <a:lnTo>
                      <a:pt x="673" y="700"/>
                    </a:lnTo>
                    <a:lnTo>
                      <a:pt x="692" y="706"/>
                    </a:lnTo>
                    <a:lnTo>
                      <a:pt x="711" y="712"/>
                    </a:lnTo>
                    <a:lnTo>
                      <a:pt x="692" y="731"/>
                    </a:lnTo>
                    <a:lnTo>
                      <a:pt x="673" y="750"/>
                    </a:lnTo>
                    <a:lnTo>
                      <a:pt x="648" y="766"/>
                    </a:lnTo>
                    <a:lnTo>
                      <a:pt x="626" y="782"/>
                    </a:lnTo>
                    <a:lnTo>
                      <a:pt x="601" y="795"/>
                    </a:lnTo>
                    <a:lnTo>
                      <a:pt x="575" y="807"/>
                    </a:lnTo>
                    <a:lnTo>
                      <a:pt x="547" y="817"/>
                    </a:lnTo>
                    <a:lnTo>
                      <a:pt x="518" y="823"/>
                    </a:lnTo>
                    <a:lnTo>
                      <a:pt x="541" y="905"/>
                    </a:lnTo>
                    <a:lnTo>
                      <a:pt x="547" y="905"/>
                    </a:lnTo>
                    <a:lnTo>
                      <a:pt x="550" y="902"/>
                    </a:lnTo>
                    <a:lnTo>
                      <a:pt x="556" y="902"/>
                    </a:lnTo>
                    <a:lnTo>
                      <a:pt x="560" y="902"/>
                    </a:lnTo>
                    <a:lnTo>
                      <a:pt x="607" y="1038"/>
                    </a:lnTo>
                    <a:lnTo>
                      <a:pt x="575" y="1057"/>
                    </a:lnTo>
                    <a:lnTo>
                      <a:pt x="597" y="1143"/>
                    </a:lnTo>
                    <a:lnTo>
                      <a:pt x="635" y="1120"/>
                    </a:lnTo>
                    <a:lnTo>
                      <a:pt x="651" y="1162"/>
                    </a:lnTo>
                    <a:lnTo>
                      <a:pt x="667" y="1209"/>
                    </a:lnTo>
                    <a:lnTo>
                      <a:pt x="711" y="1184"/>
                    </a:lnTo>
                    <a:lnTo>
                      <a:pt x="888" y="1092"/>
                    </a:lnTo>
                    <a:lnTo>
                      <a:pt x="901" y="1082"/>
                    </a:lnTo>
                    <a:lnTo>
                      <a:pt x="911" y="1067"/>
                    </a:lnTo>
                    <a:lnTo>
                      <a:pt x="911" y="1051"/>
                    </a:lnTo>
                    <a:lnTo>
                      <a:pt x="907" y="1035"/>
                    </a:lnTo>
                    <a:lnTo>
                      <a:pt x="895" y="1022"/>
                    </a:lnTo>
                    <a:lnTo>
                      <a:pt x="882" y="1013"/>
                    </a:lnTo>
                    <a:lnTo>
                      <a:pt x="863" y="1013"/>
                    </a:lnTo>
                    <a:lnTo>
                      <a:pt x="847" y="1016"/>
                    </a:lnTo>
                    <a:lnTo>
                      <a:pt x="715" y="1086"/>
                    </a:lnTo>
                    <a:lnTo>
                      <a:pt x="708" y="1073"/>
                    </a:lnTo>
                    <a:lnTo>
                      <a:pt x="711" y="1063"/>
                    </a:lnTo>
                    <a:lnTo>
                      <a:pt x="715" y="1054"/>
                    </a:lnTo>
                    <a:lnTo>
                      <a:pt x="711" y="1044"/>
                    </a:lnTo>
                    <a:lnTo>
                      <a:pt x="708" y="1035"/>
                    </a:lnTo>
                    <a:lnTo>
                      <a:pt x="705" y="1029"/>
                    </a:lnTo>
                    <a:lnTo>
                      <a:pt x="702" y="1022"/>
                    </a:lnTo>
                    <a:lnTo>
                      <a:pt x="696" y="1019"/>
                    </a:lnTo>
                    <a:lnTo>
                      <a:pt x="689" y="1016"/>
                    </a:lnTo>
                    <a:lnTo>
                      <a:pt x="639" y="870"/>
                    </a:lnTo>
                    <a:lnTo>
                      <a:pt x="670" y="855"/>
                    </a:lnTo>
                    <a:lnTo>
                      <a:pt x="699" y="839"/>
                    </a:lnTo>
                    <a:lnTo>
                      <a:pt x="724" y="817"/>
                    </a:lnTo>
                    <a:lnTo>
                      <a:pt x="749" y="798"/>
                    </a:lnTo>
                    <a:lnTo>
                      <a:pt x="771" y="772"/>
                    </a:lnTo>
                    <a:lnTo>
                      <a:pt x="794" y="750"/>
                    </a:lnTo>
                    <a:lnTo>
                      <a:pt x="813" y="722"/>
                    </a:lnTo>
                    <a:lnTo>
                      <a:pt x="832" y="696"/>
                    </a:lnTo>
                    <a:lnTo>
                      <a:pt x="945" y="696"/>
                    </a:lnTo>
                    <a:lnTo>
                      <a:pt x="907" y="738"/>
                    </a:lnTo>
                    <a:lnTo>
                      <a:pt x="879" y="788"/>
                    </a:lnTo>
                    <a:lnTo>
                      <a:pt x="863" y="845"/>
                    </a:lnTo>
                    <a:lnTo>
                      <a:pt x="857" y="902"/>
                    </a:lnTo>
                    <a:lnTo>
                      <a:pt x="857" y="918"/>
                    </a:lnTo>
                    <a:lnTo>
                      <a:pt x="857" y="934"/>
                    </a:lnTo>
                    <a:lnTo>
                      <a:pt x="860" y="946"/>
                    </a:lnTo>
                    <a:lnTo>
                      <a:pt x="863" y="962"/>
                    </a:lnTo>
                    <a:lnTo>
                      <a:pt x="869" y="978"/>
                    </a:lnTo>
                    <a:lnTo>
                      <a:pt x="879" y="991"/>
                    </a:lnTo>
                    <a:lnTo>
                      <a:pt x="895" y="997"/>
                    </a:lnTo>
                    <a:lnTo>
                      <a:pt x="914" y="997"/>
                    </a:lnTo>
                    <a:lnTo>
                      <a:pt x="930" y="991"/>
                    </a:lnTo>
                    <a:lnTo>
                      <a:pt x="939" y="978"/>
                    </a:lnTo>
                    <a:lnTo>
                      <a:pt x="945" y="962"/>
                    </a:lnTo>
                    <a:lnTo>
                      <a:pt x="945" y="946"/>
                    </a:lnTo>
                    <a:lnTo>
                      <a:pt x="942" y="934"/>
                    </a:lnTo>
                    <a:lnTo>
                      <a:pt x="942" y="924"/>
                    </a:lnTo>
                    <a:lnTo>
                      <a:pt x="942" y="915"/>
                    </a:lnTo>
                    <a:lnTo>
                      <a:pt x="942" y="902"/>
                    </a:lnTo>
                    <a:lnTo>
                      <a:pt x="945" y="861"/>
                    </a:lnTo>
                    <a:lnTo>
                      <a:pt x="958" y="826"/>
                    </a:lnTo>
                    <a:lnTo>
                      <a:pt x="977" y="791"/>
                    </a:lnTo>
                    <a:lnTo>
                      <a:pt x="1002" y="760"/>
                    </a:lnTo>
                    <a:lnTo>
                      <a:pt x="1015" y="772"/>
                    </a:lnTo>
                    <a:lnTo>
                      <a:pt x="1028" y="782"/>
                    </a:lnTo>
                    <a:lnTo>
                      <a:pt x="1043" y="788"/>
                    </a:lnTo>
                    <a:lnTo>
                      <a:pt x="1059" y="795"/>
                    </a:lnTo>
                    <a:lnTo>
                      <a:pt x="1088" y="801"/>
                    </a:lnTo>
                    <a:lnTo>
                      <a:pt x="1113" y="801"/>
                    </a:lnTo>
                    <a:lnTo>
                      <a:pt x="1141" y="795"/>
                    </a:lnTo>
                    <a:lnTo>
                      <a:pt x="1167" y="785"/>
                    </a:lnTo>
                    <a:lnTo>
                      <a:pt x="1189" y="772"/>
                    </a:lnTo>
                    <a:lnTo>
                      <a:pt x="1208" y="753"/>
                    </a:lnTo>
                    <a:lnTo>
                      <a:pt x="1224" y="734"/>
                    </a:lnTo>
                    <a:lnTo>
                      <a:pt x="1236" y="709"/>
                    </a:lnTo>
                    <a:lnTo>
                      <a:pt x="1647" y="709"/>
                    </a:lnTo>
                    <a:lnTo>
                      <a:pt x="1660" y="731"/>
                    </a:lnTo>
                    <a:lnTo>
                      <a:pt x="1673" y="753"/>
                    </a:lnTo>
                    <a:lnTo>
                      <a:pt x="1692" y="772"/>
                    </a:lnTo>
                    <a:lnTo>
                      <a:pt x="1714" y="785"/>
                    </a:lnTo>
                    <a:lnTo>
                      <a:pt x="1726" y="791"/>
                    </a:lnTo>
                    <a:lnTo>
                      <a:pt x="1739" y="798"/>
                    </a:lnTo>
                    <a:lnTo>
                      <a:pt x="1755" y="801"/>
                    </a:lnTo>
                    <a:lnTo>
                      <a:pt x="1768" y="801"/>
                    </a:lnTo>
                    <a:lnTo>
                      <a:pt x="1783" y="801"/>
                    </a:lnTo>
                    <a:lnTo>
                      <a:pt x="1796" y="801"/>
                    </a:lnTo>
                    <a:lnTo>
                      <a:pt x="1812" y="798"/>
                    </a:lnTo>
                    <a:lnTo>
                      <a:pt x="1824" y="795"/>
                    </a:lnTo>
                    <a:lnTo>
                      <a:pt x="1843" y="788"/>
                    </a:lnTo>
                    <a:lnTo>
                      <a:pt x="1859" y="779"/>
                    </a:lnTo>
                    <a:lnTo>
                      <a:pt x="1875" y="766"/>
                    </a:lnTo>
                    <a:lnTo>
                      <a:pt x="1888" y="753"/>
                    </a:lnTo>
                    <a:lnTo>
                      <a:pt x="1916" y="785"/>
                    </a:lnTo>
                    <a:lnTo>
                      <a:pt x="1935" y="820"/>
                    </a:lnTo>
                    <a:lnTo>
                      <a:pt x="1948" y="861"/>
                    </a:lnTo>
                    <a:lnTo>
                      <a:pt x="1951" y="902"/>
                    </a:lnTo>
                    <a:lnTo>
                      <a:pt x="1951" y="915"/>
                    </a:lnTo>
                    <a:lnTo>
                      <a:pt x="1951" y="924"/>
                    </a:lnTo>
                    <a:lnTo>
                      <a:pt x="1951" y="934"/>
                    </a:lnTo>
                    <a:lnTo>
                      <a:pt x="1948" y="946"/>
                    </a:lnTo>
                    <a:lnTo>
                      <a:pt x="1948" y="962"/>
                    </a:lnTo>
                    <a:lnTo>
                      <a:pt x="1954" y="978"/>
                    </a:lnTo>
                    <a:lnTo>
                      <a:pt x="1967" y="991"/>
                    </a:lnTo>
                    <a:lnTo>
                      <a:pt x="1983" y="997"/>
                    </a:lnTo>
                    <a:lnTo>
                      <a:pt x="1998" y="997"/>
                    </a:lnTo>
                    <a:lnTo>
                      <a:pt x="2014" y="991"/>
                    </a:lnTo>
                    <a:lnTo>
                      <a:pt x="2027" y="978"/>
                    </a:lnTo>
                    <a:lnTo>
                      <a:pt x="2033" y="962"/>
                    </a:lnTo>
                    <a:lnTo>
                      <a:pt x="2036" y="946"/>
                    </a:lnTo>
                    <a:lnTo>
                      <a:pt x="2036" y="934"/>
                    </a:lnTo>
                    <a:lnTo>
                      <a:pt x="2036" y="918"/>
                    </a:lnTo>
                    <a:lnTo>
                      <a:pt x="2036" y="902"/>
                    </a:lnTo>
                    <a:lnTo>
                      <a:pt x="2030" y="845"/>
                    </a:lnTo>
                    <a:lnTo>
                      <a:pt x="2014" y="788"/>
                    </a:lnTo>
                    <a:lnTo>
                      <a:pt x="1986" y="738"/>
                    </a:lnTo>
                    <a:lnTo>
                      <a:pt x="1948" y="696"/>
                    </a:lnTo>
                    <a:lnTo>
                      <a:pt x="2052" y="696"/>
                    </a:lnTo>
                    <a:lnTo>
                      <a:pt x="2071" y="722"/>
                    </a:lnTo>
                    <a:lnTo>
                      <a:pt x="2090" y="750"/>
                    </a:lnTo>
                    <a:lnTo>
                      <a:pt x="2109" y="772"/>
                    </a:lnTo>
                    <a:lnTo>
                      <a:pt x="2134" y="798"/>
                    </a:lnTo>
                    <a:lnTo>
                      <a:pt x="2157" y="817"/>
                    </a:lnTo>
                    <a:lnTo>
                      <a:pt x="2185" y="839"/>
                    </a:lnTo>
                    <a:lnTo>
                      <a:pt x="2213" y="855"/>
                    </a:lnTo>
                    <a:lnTo>
                      <a:pt x="2242" y="870"/>
                    </a:lnTo>
                    <a:lnTo>
                      <a:pt x="2191" y="1016"/>
                    </a:lnTo>
                    <a:lnTo>
                      <a:pt x="2185" y="1019"/>
                    </a:lnTo>
                    <a:lnTo>
                      <a:pt x="2179" y="1022"/>
                    </a:lnTo>
                    <a:lnTo>
                      <a:pt x="2175" y="1029"/>
                    </a:lnTo>
                    <a:lnTo>
                      <a:pt x="2172" y="1035"/>
                    </a:lnTo>
                    <a:lnTo>
                      <a:pt x="2169" y="1044"/>
                    </a:lnTo>
                    <a:lnTo>
                      <a:pt x="2169" y="1054"/>
                    </a:lnTo>
                    <a:lnTo>
                      <a:pt x="2169" y="1063"/>
                    </a:lnTo>
                    <a:lnTo>
                      <a:pt x="2172" y="1073"/>
                    </a:lnTo>
                    <a:lnTo>
                      <a:pt x="2166" y="1086"/>
                    </a:lnTo>
                    <a:lnTo>
                      <a:pt x="2036" y="1016"/>
                    </a:lnTo>
                    <a:lnTo>
                      <a:pt x="2021" y="1013"/>
                    </a:lnTo>
                    <a:lnTo>
                      <a:pt x="2002" y="1013"/>
                    </a:lnTo>
                    <a:lnTo>
                      <a:pt x="1989" y="1022"/>
                    </a:lnTo>
                    <a:lnTo>
                      <a:pt x="1976" y="1035"/>
                    </a:lnTo>
                    <a:lnTo>
                      <a:pt x="1973" y="1051"/>
                    </a:lnTo>
                    <a:lnTo>
                      <a:pt x="1973" y="1067"/>
                    </a:lnTo>
                    <a:lnTo>
                      <a:pt x="1983" y="1082"/>
                    </a:lnTo>
                    <a:lnTo>
                      <a:pt x="1995" y="1092"/>
                    </a:lnTo>
                    <a:lnTo>
                      <a:pt x="2169" y="1184"/>
                    </a:lnTo>
                    <a:lnTo>
                      <a:pt x="2213" y="1209"/>
                    </a:lnTo>
                    <a:lnTo>
                      <a:pt x="2229" y="1162"/>
                    </a:lnTo>
                    <a:lnTo>
                      <a:pt x="2245" y="1120"/>
                    </a:lnTo>
                    <a:lnTo>
                      <a:pt x="2308" y="1152"/>
                    </a:lnTo>
                    <a:lnTo>
                      <a:pt x="2324" y="1067"/>
                    </a:lnTo>
                    <a:lnTo>
                      <a:pt x="2274" y="1038"/>
                    </a:lnTo>
                    <a:lnTo>
                      <a:pt x="2321" y="902"/>
                    </a:lnTo>
                    <a:lnTo>
                      <a:pt x="2330" y="905"/>
                    </a:lnTo>
                    <a:lnTo>
                      <a:pt x="2340" y="905"/>
                    </a:lnTo>
                    <a:lnTo>
                      <a:pt x="2346" y="905"/>
                    </a:lnTo>
                    <a:lnTo>
                      <a:pt x="2356" y="908"/>
                    </a:lnTo>
                    <a:lnTo>
                      <a:pt x="2372" y="826"/>
                    </a:lnTo>
                    <a:lnTo>
                      <a:pt x="2343" y="820"/>
                    </a:lnTo>
                    <a:lnTo>
                      <a:pt x="2315" y="810"/>
                    </a:lnTo>
                    <a:lnTo>
                      <a:pt x="2286" y="798"/>
                    </a:lnTo>
                    <a:lnTo>
                      <a:pt x="2261" y="785"/>
                    </a:lnTo>
                    <a:lnTo>
                      <a:pt x="2236" y="769"/>
                    </a:lnTo>
                    <a:lnTo>
                      <a:pt x="2210" y="753"/>
                    </a:lnTo>
                    <a:lnTo>
                      <a:pt x="2188" y="734"/>
                    </a:lnTo>
                    <a:lnTo>
                      <a:pt x="2169" y="712"/>
                    </a:lnTo>
                    <a:lnTo>
                      <a:pt x="2188" y="706"/>
                    </a:lnTo>
                    <a:lnTo>
                      <a:pt x="2207" y="700"/>
                    </a:lnTo>
                    <a:lnTo>
                      <a:pt x="2226" y="693"/>
                    </a:lnTo>
                    <a:lnTo>
                      <a:pt x="2248" y="687"/>
                    </a:lnTo>
                    <a:lnTo>
                      <a:pt x="2270" y="681"/>
                    </a:lnTo>
                    <a:lnTo>
                      <a:pt x="2293" y="677"/>
                    </a:lnTo>
                    <a:lnTo>
                      <a:pt x="2318" y="674"/>
                    </a:lnTo>
                    <a:lnTo>
                      <a:pt x="2340" y="671"/>
                    </a:lnTo>
                    <a:lnTo>
                      <a:pt x="2362" y="668"/>
                    </a:lnTo>
                    <a:lnTo>
                      <a:pt x="2384" y="668"/>
                    </a:lnTo>
                    <a:lnTo>
                      <a:pt x="2403" y="668"/>
                    </a:lnTo>
                    <a:lnTo>
                      <a:pt x="2425" y="668"/>
                    </a:lnTo>
                    <a:lnTo>
                      <a:pt x="2451" y="671"/>
                    </a:lnTo>
                    <a:lnTo>
                      <a:pt x="2476" y="674"/>
                    </a:lnTo>
                    <a:lnTo>
                      <a:pt x="2498" y="677"/>
                    </a:lnTo>
                    <a:lnTo>
                      <a:pt x="2520" y="684"/>
                    </a:lnTo>
                    <a:lnTo>
                      <a:pt x="2542" y="690"/>
                    </a:lnTo>
                    <a:lnTo>
                      <a:pt x="2564" y="696"/>
                    </a:lnTo>
                    <a:lnTo>
                      <a:pt x="2583" y="703"/>
                    </a:lnTo>
                    <a:lnTo>
                      <a:pt x="2602" y="709"/>
                    </a:lnTo>
                    <a:lnTo>
                      <a:pt x="2609" y="712"/>
                    </a:lnTo>
                    <a:lnTo>
                      <a:pt x="2612" y="712"/>
                    </a:lnTo>
                    <a:lnTo>
                      <a:pt x="2618" y="712"/>
                    </a:lnTo>
                    <a:lnTo>
                      <a:pt x="2621" y="712"/>
                    </a:lnTo>
                    <a:lnTo>
                      <a:pt x="2644" y="709"/>
                    </a:lnTo>
                    <a:lnTo>
                      <a:pt x="2662" y="700"/>
                    </a:lnTo>
                    <a:lnTo>
                      <a:pt x="2675" y="681"/>
                    </a:lnTo>
                    <a:lnTo>
                      <a:pt x="2681" y="658"/>
                    </a:lnTo>
                    <a:lnTo>
                      <a:pt x="2681" y="639"/>
                    </a:lnTo>
                    <a:lnTo>
                      <a:pt x="2675" y="624"/>
                    </a:lnTo>
                    <a:lnTo>
                      <a:pt x="2662" y="608"/>
                    </a:lnTo>
                    <a:lnTo>
                      <a:pt x="2647" y="598"/>
                    </a:lnTo>
                    <a:lnTo>
                      <a:pt x="2644" y="598"/>
                    </a:lnTo>
                    <a:lnTo>
                      <a:pt x="2621" y="589"/>
                    </a:lnTo>
                    <a:lnTo>
                      <a:pt x="2599" y="583"/>
                    </a:lnTo>
                    <a:lnTo>
                      <a:pt x="2574" y="573"/>
                    </a:lnTo>
                    <a:lnTo>
                      <a:pt x="2549" y="567"/>
                    </a:lnTo>
                    <a:lnTo>
                      <a:pt x="2523" y="564"/>
                    </a:lnTo>
                    <a:lnTo>
                      <a:pt x="2498" y="557"/>
                    </a:lnTo>
                    <a:lnTo>
                      <a:pt x="2470" y="557"/>
                    </a:lnTo>
                    <a:lnTo>
                      <a:pt x="2441" y="554"/>
                    </a:lnTo>
                    <a:lnTo>
                      <a:pt x="2425" y="554"/>
                    </a:lnTo>
                    <a:lnTo>
                      <a:pt x="2410" y="551"/>
                    </a:lnTo>
                    <a:lnTo>
                      <a:pt x="2394" y="551"/>
                    </a:lnTo>
                    <a:lnTo>
                      <a:pt x="2378" y="551"/>
                    </a:lnTo>
                    <a:lnTo>
                      <a:pt x="2362" y="554"/>
                    </a:lnTo>
                    <a:lnTo>
                      <a:pt x="2346" y="554"/>
                    </a:lnTo>
                    <a:lnTo>
                      <a:pt x="2334" y="554"/>
                    </a:lnTo>
                    <a:lnTo>
                      <a:pt x="2318" y="557"/>
                    </a:lnTo>
                    <a:lnTo>
                      <a:pt x="2289" y="560"/>
                    </a:lnTo>
                    <a:lnTo>
                      <a:pt x="2261" y="564"/>
                    </a:lnTo>
                    <a:lnTo>
                      <a:pt x="2236" y="570"/>
                    </a:lnTo>
                    <a:lnTo>
                      <a:pt x="2207" y="576"/>
                    </a:lnTo>
                    <a:lnTo>
                      <a:pt x="2182" y="583"/>
                    </a:lnTo>
                    <a:lnTo>
                      <a:pt x="2160" y="589"/>
                    </a:lnTo>
                    <a:lnTo>
                      <a:pt x="2138" y="598"/>
                    </a:lnTo>
                    <a:lnTo>
                      <a:pt x="2115" y="608"/>
                    </a:lnTo>
                    <a:lnTo>
                      <a:pt x="2112" y="611"/>
                    </a:lnTo>
                    <a:lnTo>
                      <a:pt x="2109" y="611"/>
                    </a:lnTo>
                    <a:lnTo>
                      <a:pt x="2109" y="614"/>
                    </a:lnTo>
                    <a:lnTo>
                      <a:pt x="2096" y="579"/>
                    </a:lnTo>
                    <a:lnTo>
                      <a:pt x="2087" y="545"/>
                    </a:lnTo>
                    <a:lnTo>
                      <a:pt x="2084" y="510"/>
                    </a:lnTo>
                    <a:lnTo>
                      <a:pt x="2081" y="475"/>
                    </a:lnTo>
                    <a:lnTo>
                      <a:pt x="2087" y="402"/>
                    </a:lnTo>
                    <a:lnTo>
                      <a:pt x="2109" y="336"/>
                    </a:lnTo>
                    <a:lnTo>
                      <a:pt x="2141" y="272"/>
                    </a:lnTo>
                    <a:lnTo>
                      <a:pt x="2185" y="219"/>
                    </a:lnTo>
                    <a:lnTo>
                      <a:pt x="2239" y="174"/>
                    </a:lnTo>
                    <a:lnTo>
                      <a:pt x="2299" y="143"/>
                    </a:lnTo>
                    <a:lnTo>
                      <a:pt x="2365" y="121"/>
                    </a:lnTo>
                    <a:lnTo>
                      <a:pt x="2438" y="114"/>
                    </a:lnTo>
                    <a:lnTo>
                      <a:pt x="2511" y="121"/>
                    </a:lnTo>
                    <a:lnTo>
                      <a:pt x="2577" y="143"/>
                    </a:lnTo>
                    <a:lnTo>
                      <a:pt x="2637" y="174"/>
                    </a:lnTo>
                    <a:lnTo>
                      <a:pt x="2691" y="219"/>
                    </a:lnTo>
                    <a:lnTo>
                      <a:pt x="2735" y="272"/>
                    </a:lnTo>
                    <a:lnTo>
                      <a:pt x="2767" y="336"/>
                    </a:lnTo>
                    <a:lnTo>
                      <a:pt x="2789" y="402"/>
                    </a:lnTo>
                    <a:lnTo>
                      <a:pt x="2795" y="475"/>
                    </a:lnTo>
                    <a:lnTo>
                      <a:pt x="2789" y="548"/>
                    </a:lnTo>
                    <a:lnTo>
                      <a:pt x="2767" y="614"/>
                    </a:lnTo>
                    <a:lnTo>
                      <a:pt x="2735" y="674"/>
                    </a:lnTo>
                    <a:lnTo>
                      <a:pt x="2691" y="725"/>
                    </a:lnTo>
                    <a:lnTo>
                      <a:pt x="2637" y="769"/>
                    </a:lnTo>
                    <a:lnTo>
                      <a:pt x="2577" y="801"/>
                    </a:lnTo>
                    <a:lnTo>
                      <a:pt x="2511" y="823"/>
                    </a:lnTo>
                    <a:lnTo>
                      <a:pt x="2438" y="829"/>
                    </a:lnTo>
                    <a:lnTo>
                      <a:pt x="2422" y="829"/>
                    </a:lnTo>
                    <a:lnTo>
                      <a:pt x="2406" y="829"/>
                    </a:lnTo>
                    <a:lnTo>
                      <a:pt x="2394" y="829"/>
                    </a:lnTo>
                    <a:lnTo>
                      <a:pt x="2378" y="826"/>
                    </a:lnTo>
                    <a:lnTo>
                      <a:pt x="2365" y="912"/>
                    </a:lnTo>
                    <a:lnTo>
                      <a:pt x="2381" y="915"/>
                    </a:lnTo>
                    <a:lnTo>
                      <a:pt x="2397" y="915"/>
                    </a:lnTo>
                    <a:lnTo>
                      <a:pt x="2413" y="915"/>
                    </a:lnTo>
                    <a:lnTo>
                      <a:pt x="2428" y="915"/>
                    </a:lnTo>
                    <a:lnTo>
                      <a:pt x="2365" y="1086"/>
                    </a:lnTo>
                    <a:lnTo>
                      <a:pt x="2346" y="1076"/>
                    </a:lnTo>
                    <a:lnTo>
                      <a:pt x="2334" y="1168"/>
                    </a:lnTo>
                    <a:lnTo>
                      <a:pt x="2368" y="1184"/>
                    </a:lnTo>
                    <a:lnTo>
                      <a:pt x="2410" y="1206"/>
                    </a:lnTo>
                    <a:lnTo>
                      <a:pt x="2428" y="1162"/>
                    </a:lnTo>
                    <a:lnTo>
                      <a:pt x="2523" y="908"/>
                    </a:lnTo>
                    <a:lnTo>
                      <a:pt x="2599" y="886"/>
                    </a:lnTo>
                    <a:lnTo>
                      <a:pt x="2666" y="855"/>
                    </a:lnTo>
                    <a:lnTo>
                      <a:pt x="2726" y="810"/>
                    </a:lnTo>
                    <a:lnTo>
                      <a:pt x="2780" y="757"/>
                    </a:lnTo>
                    <a:lnTo>
                      <a:pt x="2821" y="696"/>
                    </a:lnTo>
                    <a:lnTo>
                      <a:pt x="2852" y="627"/>
                    </a:lnTo>
                    <a:lnTo>
                      <a:pt x="2874" y="554"/>
                    </a:lnTo>
                    <a:lnTo>
                      <a:pt x="2881" y="475"/>
                    </a:lnTo>
                    <a:lnTo>
                      <a:pt x="2874" y="408"/>
                    </a:lnTo>
                    <a:lnTo>
                      <a:pt x="2862" y="345"/>
                    </a:lnTo>
                    <a:lnTo>
                      <a:pt x="2840" y="285"/>
                    </a:lnTo>
                    <a:lnTo>
                      <a:pt x="2808" y="231"/>
                    </a:lnTo>
                    <a:lnTo>
                      <a:pt x="2770" y="181"/>
                    </a:lnTo>
                    <a:lnTo>
                      <a:pt x="2726" y="136"/>
                    </a:lnTo>
                    <a:lnTo>
                      <a:pt x="2678" y="98"/>
                    </a:lnTo>
                    <a:lnTo>
                      <a:pt x="2621" y="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4" name="Freeform 24"/>
              <p:cNvSpPr>
                <a:spLocks/>
              </p:cNvSpPr>
              <p:nvPr/>
            </p:nvSpPr>
            <p:spPr bwMode="auto">
              <a:xfrm>
                <a:off x="5082" y="2881"/>
                <a:ext cx="22" cy="86"/>
              </a:xfrm>
              <a:custGeom>
                <a:avLst/>
                <a:gdLst>
                  <a:gd name="T0" fmla="*/ 22 w 22"/>
                  <a:gd name="T1" fmla="*/ 0 h 86"/>
                  <a:gd name="T2" fmla="*/ 19 w 22"/>
                  <a:gd name="T3" fmla="*/ 0 h 86"/>
                  <a:gd name="T4" fmla="*/ 19 w 22"/>
                  <a:gd name="T5" fmla="*/ 0 h 86"/>
                  <a:gd name="T6" fmla="*/ 19 w 22"/>
                  <a:gd name="T7" fmla="*/ 0 h 86"/>
                  <a:gd name="T8" fmla="*/ 16 w 22"/>
                  <a:gd name="T9" fmla="*/ 0 h 86"/>
                  <a:gd name="T10" fmla="*/ 0 w 22"/>
                  <a:gd name="T11" fmla="*/ 82 h 86"/>
                  <a:gd name="T12" fmla="*/ 3 w 22"/>
                  <a:gd name="T13" fmla="*/ 82 h 86"/>
                  <a:gd name="T14" fmla="*/ 6 w 22"/>
                  <a:gd name="T15" fmla="*/ 82 h 86"/>
                  <a:gd name="T16" fmla="*/ 6 w 22"/>
                  <a:gd name="T17" fmla="*/ 82 h 86"/>
                  <a:gd name="T18" fmla="*/ 9 w 22"/>
                  <a:gd name="T19" fmla="*/ 86 h 86"/>
                  <a:gd name="T20" fmla="*/ 22 w 22"/>
                  <a:gd name="T21" fmla="*/ 0 h 8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2"/>
                  <a:gd name="T34" fmla="*/ 0 h 86"/>
                  <a:gd name="T35" fmla="*/ 22 w 22"/>
                  <a:gd name="T36" fmla="*/ 86 h 8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2" h="86">
                    <a:moveTo>
                      <a:pt x="22" y="0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0" y="82"/>
                    </a:lnTo>
                    <a:lnTo>
                      <a:pt x="3" y="82"/>
                    </a:lnTo>
                    <a:lnTo>
                      <a:pt x="6" y="82"/>
                    </a:lnTo>
                    <a:lnTo>
                      <a:pt x="9" y="86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5" name="Freeform 25"/>
              <p:cNvSpPr>
                <a:spLocks/>
              </p:cNvSpPr>
              <p:nvPr/>
            </p:nvSpPr>
            <p:spPr bwMode="auto">
              <a:xfrm>
                <a:off x="5034" y="3122"/>
                <a:ext cx="38" cy="101"/>
              </a:xfrm>
              <a:custGeom>
                <a:avLst/>
                <a:gdLst>
                  <a:gd name="T0" fmla="*/ 16 w 38"/>
                  <a:gd name="T1" fmla="*/ 0 h 101"/>
                  <a:gd name="T2" fmla="*/ 0 w 38"/>
                  <a:gd name="T3" fmla="*/ 85 h 101"/>
                  <a:gd name="T4" fmla="*/ 26 w 38"/>
                  <a:gd name="T5" fmla="*/ 101 h 101"/>
                  <a:gd name="T6" fmla="*/ 38 w 38"/>
                  <a:gd name="T7" fmla="*/ 9 h 101"/>
                  <a:gd name="T8" fmla="*/ 16 w 38"/>
                  <a:gd name="T9" fmla="*/ 0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101"/>
                  <a:gd name="T17" fmla="*/ 38 w 38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101">
                    <a:moveTo>
                      <a:pt x="16" y="0"/>
                    </a:moveTo>
                    <a:lnTo>
                      <a:pt x="0" y="85"/>
                    </a:lnTo>
                    <a:lnTo>
                      <a:pt x="26" y="101"/>
                    </a:lnTo>
                    <a:lnTo>
                      <a:pt x="38" y="9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6" name="Freeform 26"/>
              <p:cNvSpPr>
                <a:spLocks/>
              </p:cNvSpPr>
              <p:nvPr/>
            </p:nvSpPr>
            <p:spPr bwMode="auto">
              <a:xfrm>
                <a:off x="4784" y="2233"/>
                <a:ext cx="225" cy="221"/>
              </a:xfrm>
              <a:custGeom>
                <a:avLst/>
                <a:gdLst>
                  <a:gd name="T0" fmla="*/ 111 w 225"/>
                  <a:gd name="T1" fmla="*/ 221 h 221"/>
                  <a:gd name="T2" fmla="*/ 133 w 225"/>
                  <a:gd name="T3" fmla="*/ 218 h 221"/>
                  <a:gd name="T4" fmla="*/ 155 w 225"/>
                  <a:gd name="T5" fmla="*/ 212 h 221"/>
                  <a:gd name="T6" fmla="*/ 174 w 225"/>
                  <a:gd name="T7" fmla="*/ 202 h 221"/>
                  <a:gd name="T8" fmla="*/ 193 w 225"/>
                  <a:gd name="T9" fmla="*/ 189 h 221"/>
                  <a:gd name="T10" fmla="*/ 206 w 225"/>
                  <a:gd name="T11" fmla="*/ 170 h 221"/>
                  <a:gd name="T12" fmla="*/ 216 w 225"/>
                  <a:gd name="T13" fmla="*/ 151 h 221"/>
                  <a:gd name="T14" fmla="*/ 222 w 225"/>
                  <a:gd name="T15" fmla="*/ 132 h 221"/>
                  <a:gd name="T16" fmla="*/ 225 w 225"/>
                  <a:gd name="T17" fmla="*/ 110 h 221"/>
                  <a:gd name="T18" fmla="*/ 222 w 225"/>
                  <a:gd name="T19" fmla="*/ 88 h 221"/>
                  <a:gd name="T20" fmla="*/ 216 w 225"/>
                  <a:gd name="T21" fmla="*/ 69 h 221"/>
                  <a:gd name="T22" fmla="*/ 206 w 225"/>
                  <a:gd name="T23" fmla="*/ 50 h 221"/>
                  <a:gd name="T24" fmla="*/ 193 w 225"/>
                  <a:gd name="T25" fmla="*/ 31 h 221"/>
                  <a:gd name="T26" fmla="*/ 174 w 225"/>
                  <a:gd name="T27" fmla="*/ 19 h 221"/>
                  <a:gd name="T28" fmla="*/ 155 w 225"/>
                  <a:gd name="T29" fmla="*/ 9 h 221"/>
                  <a:gd name="T30" fmla="*/ 133 w 225"/>
                  <a:gd name="T31" fmla="*/ 3 h 221"/>
                  <a:gd name="T32" fmla="*/ 111 w 225"/>
                  <a:gd name="T33" fmla="*/ 0 h 221"/>
                  <a:gd name="T34" fmla="*/ 89 w 225"/>
                  <a:gd name="T35" fmla="*/ 3 h 221"/>
                  <a:gd name="T36" fmla="*/ 70 w 225"/>
                  <a:gd name="T37" fmla="*/ 9 h 221"/>
                  <a:gd name="T38" fmla="*/ 51 w 225"/>
                  <a:gd name="T39" fmla="*/ 19 h 221"/>
                  <a:gd name="T40" fmla="*/ 32 w 225"/>
                  <a:gd name="T41" fmla="*/ 31 h 221"/>
                  <a:gd name="T42" fmla="*/ 19 w 225"/>
                  <a:gd name="T43" fmla="*/ 50 h 221"/>
                  <a:gd name="T44" fmla="*/ 10 w 225"/>
                  <a:gd name="T45" fmla="*/ 69 h 221"/>
                  <a:gd name="T46" fmla="*/ 4 w 225"/>
                  <a:gd name="T47" fmla="*/ 88 h 221"/>
                  <a:gd name="T48" fmla="*/ 0 w 225"/>
                  <a:gd name="T49" fmla="*/ 110 h 221"/>
                  <a:gd name="T50" fmla="*/ 4 w 225"/>
                  <a:gd name="T51" fmla="*/ 132 h 221"/>
                  <a:gd name="T52" fmla="*/ 10 w 225"/>
                  <a:gd name="T53" fmla="*/ 151 h 221"/>
                  <a:gd name="T54" fmla="*/ 19 w 225"/>
                  <a:gd name="T55" fmla="*/ 170 h 221"/>
                  <a:gd name="T56" fmla="*/ 32 w 225"/>
                  <a:gd name="T57" fmla="*/ 189 h 221"/>
                  <a:gd name="T58" fmla="*/ 51 w 225"/>
                  <a:gd name="T59" fmla="*/ 202 h 221"/>
                  <a:gd name="T60" fmla="*/ 70 w 225"/>
                  <a:gd name="T61" fmla="*/ 212 h 221"/>
                  <a:gd name="T62" fmla="*/ 89 w 225"/>
                  <a:gd name="T63" fmla="*/ 218 h 221"/>
                  <a:gd name="T64" fmla="*/ 111 w 225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5"/>
                  <a:gd name="T100" fmla="*/ 0 h 221"/>
                  <a:gd name="T101" fmla="*/ 225 w 225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5" h="221">
                    <a:moveTo>
                      <a:pt x="111" y="221"/>
                    </a:moveTo>
                    <a:lnTo>
                      <a:pt x="133" y="218"/>
                    </a:lnTo>
                    <a:lnTo>
                      <a:pt x="155" y="212"/>
                    </a:lnTo>
                    <a:lnTo>
                      <a:pt x="174" y="202"/>
                    </a:lnTo>
                    <a:lnTo>
                      <a:pt x="193" y="189"/>
                    </a:lnTo>
                    <a:lnTo>
                      <a:pt x="206" y="170"/>
                    </a:lnTo>
                    <a:lnTo>
                      <a:pt x="216" y="151"/>
                    </a:lnTo>
                    <a:lnTo>
                      <a:pt x="222" y="132"/>
                    </a:lnTo>
                    <a:lnTo>
                      <a:pt x="225" y="110"/>
                    </a:lnTo>
                    <a:lnTo>
                      <a:pt x="222" y="88"/>
                    </a:lnTo>
                    <a:lnTo>
                      <a:pt x="216" y="69"/>
                    </a:lnTo>
                    <a:lnTo>
                      <a:pt x="206" y="50"/>
                    </a:lnTo>
                    <a:lnTo>
                      <a:pt x="193" y="31"/>
                    </a:lnTo>
                    <a:lnTo>
                      <a:pt x="174" y="19"/>
                    </a:lnTo>
                    <a:lnTo>
                      <a:pt x="155" y="9"/>
                    </a:lnTo>
                    <a:lnTo>
                      <a:pt x="133" y="3"/>
                    </a:lnTo>
                    <a:lnTo>
                      <a:pt x="111" y="0"/>
                    </a:lnTo>
                    <a:lnTo>
                      <a:pt x="89" y="3"/>
                    </a:lnTo>
                    <a:lnTo>
                      <a:pt x="70" y="9"/>
                    </a:lnTo>
                    <a:lnTo>
                      <a:pt x="51" y="19"/>
                    </a:lnTo>
                    <a:lnTo>
                      <a:pt x="32" y="31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4" y="88"/>
                    </a:lnTo>
                    <a:lnTo>
                      <a:pt x="0" y="110"/>
                    </a:lnTo>
                    <a:lnTo>
                      <a:pt x="4" y="132"/>
                    </a:lnTo>
                    <a:lnTo>
                      <a:pt x="10" y="151"/>
                    </a:lnTo>
                    <a:lnTo>
                      <a:pt x="19" y="170"/>
                    </a:lnTo>
                    <a:lnTo>
                      <a:pt x="32" y="189"/>
                    </a:lnTo>
                    <a:lnTo>
                      <a:pt x="51" y="202"/>
                    </a:lnTo>
                    <a:lnTo>
                      <a:pt x="70" y="212"/>
                    </a:lnTo>
                    <a:lnTo>
                      <a:pt x="89" y="218"/>
                    </a:lnTo>
                    <a:lnTo>
                      <a:pt x="111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7" name="Freeform 27"/>
              <p:cNvSpPr>
                <a:spLocks/>
              </p:cNvSpPr>
              <p:nvPr/>
            </p:nvSpPr>
            <p:spPr bwMode="auto">
              <a:xfrm>
                <a:off x="4759" y="2207"/>
                <a:ext cx="278" cy="272"/>
              </a:xfrm>
              <a:custGeom>
                <a:avLst/>
                <a:gdLst>
                  <a:gd name="T0" fmla="*/ 136 w 278"/>
                  <a:gd name="T1" fmla="*/ 272 h 272"/>
                  <a:gd name="T2" fmla="*/ 165 w 278"/>
                  <a:gd name="T3" fmla="*/ 269 h 272"/>
                  <a:gd name="T4" fmla="*/ 193 w 278"/>
                  <a:gd name="T5" fmla="*/ 263 h 272"/>
                  <a:gd name="T6" fmla="*/ 215 w 278"/>
                  <a:gd name="T7" fmla="*/ 250 h 272"/>
                  <a:gd name="T8" fmla="*/ 237 w 278"/>
                  <a:gd name="T9" fmla="*/ 231 h 272"/>
                  <a:gd name="T10" fmla="*/ 253 w 278"/>
                  <a:gd name="T11" fmla="*/ 212 h 272"/>
                  <a:gd name="T12" fmla="*/ 266 w 278"/>
                  <a:gd name="T13" fmla="*/ 190 h 272"/>
                  <a:gd name="T14" fmla="*/ 275 w 278"/>
                  <a:gd name="T15" fmla="*/ 165 h 272"/>
                  <a:gd name="T16" fmla="*/ 278 w 278"/>
                  <a:gd name="T17" fmla="*/ 136 h 272"/>
                  <a:gd name="T18" fmla="*/ 275 w 278"/>
                  <a:gd name="T19" fmla="*/ 108 h 272"/>
                  <a:gd name="T20" fmla="*/ 266 w 278"/>
                  <a:gd name="T21" fmla="*/ 82 h 272"/>
                  <a:gd name="T22" fmla="*/ 253 w 278"/>
                  <a:gd name="T23" fmla="*/ 60 h 272"/>
                  <a:gd name="T24" fmla="*/ 237 w 278"/>
                  <a:gd name="T25" fmla="*/ 38 h 272"/>
                  <a:gd name="T26" fmla="*/ 215 w 278"/>
                  <a:gd name="T27" fmla="*/ 22 h 272"/>
                  <a:gd name="T28" fmla="*/ 193 w 278"/>
                  <a:gd name="T29" fmla="*/ 10 h 272"/>
                  <a:gd name="T30" fmla="*/ 165 w 278"/>
                  <a:gd name="T31" fmla="*/ 3 h 272"/>
                  <a:gd name="T32" fmla="*/ 136 w 278"/>
                  <a:gd name="T33" fmla="*/ 0 h 272"/>
                  <a:gd name="T34" fmla="*/ 111 w 278"/>
                  <a:gd name="T35" fmla="*/ 3 h 272"/>
                  <a:gd name="T36" fmla="*/ 86 w 278"/>
                  <a:gd name="T37" fmla="*/ 10 h 272"/>
                  <a:gd name="T38" fmla="*/ 60 w 278"/>
                  <a:gd name="T39" fmla="*/ 22 h 272"/>
                  <a:gd name="T40" fmla="*/ 41 w 278"/>
                  <a:gd name="T41" fmla="*/ 38 h 272"/>
                  <a:gd name="T42" fmla="*/ 25 w 278"/>
                  <a:gd name="T43" fmla="*/ 60 h 272"/>
                  <a:gd name="T44" fmla="*/ 10 w 278"/>
                  <a:gd name="T45" fmla="*/ 82 h 272"/>
                  <a:gd name="T46" fmla="*/ 3 w 278"/>
                  <a:gd name="T47" fmla="*/ 108 h 272"/>
                  <a:gd name="T48" fmla="*/ 0 w 278"/>
                  <a:gd name="T49" fmla="*/ 136 h 272"/>
                  <a:gd name="T50" fmla="*/ 3 w 278"/>
                  <a:gd name="T51" fmla="*/ 165 h 272"/>
                  <a:gd name="T52" fmla="*/ 10 w 278"/>
                  <a:gd name="T53" fmla="*/ 190 h 272"/>
                  <a:gd name="T54" fmla="*/ 25 w 278"/>
                  <a:gd name="T55" fmla="*/ 212 h 272"/>
                  <a:gd name="T56" fmla="*/ 41 w 278"/>
                  <a:gd name="T57" fmla="*/ 231 h 272"/>
                  <a:gd name="T58" fmla="*/ 60 w 278"/>
                  <a:gd name="T59" fmla="*/ 250 h 272"/>
                  <a:gd name="T60" fmla="*/ 86 w 278"/>
                  <a:gd name="T61" fmla="*/ 263 h 272"/>
                  <a:gd name="T62" fmla="*/ 111 w 278"/>
                  <a:gd name="T63" fmla="*/ 269 h 272"/>
                  <a:gd name="T64" fmla="*/ 136 w 278"/>
                  <a:gd name="T65" fmla="*/ 272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78"/>
                  <a:gd name="T100" fmla="*/ 0 h 272"/>
                  <a:gd name="T101" fmla="*/ 278 w 278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78" h="272">
                    <a:moveTo>
                      <a:pt x="136" y="272"/>
                    </a:moveTo>
                    <a:lnTo>
                      <a:pt x="165" y="269"/>
                    </a:lnTo>
                    <a:lnTo>
                      <a:pt x="193" y="263"/>
                    </a:lnTo>
                    <a:lnTo>
                      <a:pt x="215" y="250"/>
                    </a:lnTo>
                    <a:lnTo>
                      <a:pt x="237" y="231"/>
                    </a:lnTo>
                    <a:lnTo>
                      <a:pt x="253" y="212"/>
                    </a:lnTo>
                    <a:lnTo>
                      <a:pt x="266" y="190"/>
                    </a:lnTo>
                    <a:lnTo>
                      <a:pt x="275" y="165"/>
                    </a:lnTo>
                    <a:lnTo>
                      <a:pt x="278" y="136"/>
                    </a:lnTo>
                    <a:lnTo>
                      <a:pt x="275" y="108"/>
                    </a:lnTo>
                    <a:lnTo>
                      <a:pt x="266" y="82"/>
                    </a:lnTo>
                    <a:lnTo>
                      <a:pt x="253" y="60"/>
                    </a:lnTo>
                    <a:lnTo>
                      <a:pt x="237" y="38"/>
                    </a:lnTo>
                    <a:lnTo>
                      <a:pt x="215" y="22"/>
                    </a:lnTo>
                    <a:lnTo>
                      <a:pt x="193" y="10"/>
                    </a:lnTo>
                    <a:lnTo>
                      <a:pt x="165" y="3"/>
                    </a:lnTo>
                    <a:lnTo>
                      <a:pt x="136" y="0"/>
                    </a:lnTo>
                    <a:lnTo>
                      <a:pt x="111" y="3"/>
                    </a:lnTo>
                    <a:lnTo>
                      <a:pt x="86" y="10"/>
                    </a:lnTo>
                    <a:lnTo>
                      <a:pt x="60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0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0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0" y="250"/>
                    </a:lnTo>
                    <a:lnTo>
                      <a:pt x="86" y="263"/>
                    </a:lnTo>
                    <a:lnTo>
                      <a:pt x="111" y="269"/>
                    </a:lnTo>
                    <a:lnTo>
                      <a:pt x="136" y="2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8" name="Freeform 28"/>
              <p:cNvSpPr>
                <a:spLocks/>
              </p:cNvSpPr>
              <p:nvPr/>
            </p:nvSpPr>
            <p:spPr bwMode="auto">
              <a:xfrm>
                <a:off x="4810" y="2258"/>
                <a:ext cx="174" cy="171"/>
              </a:xfrm>
              <a:custGeom>
                <a:avLst/>
                <a:gdLst>
                  <a:gd name="T0" fmla="*/ 0 w 174"/>
                  <a:gd name="T1" fmla="*/ 85 h 171"/>
                  <a:gd name="T2" fmla="*/ 6 w 174"/>
                  <a:gd name="T3" fmla="*/ 50 h 171"/>
                  <a:gd name="T4" fmla="*/ 25 w 174"/>
                  <a:gd name="T5" fmla="*/ 25 h 171"/>
                  <a:gd name="T6" fmla="*/ 54 w 174"/>
                  <a:gd name="T7" fmla="*/ 6 h 171"/>
                  <a:gd name="T8" fmla="*/ 85 w 174"/>
                  <a:gd name="T9" fmla="*/ 0 h 171"/>
                  <a:gd name="T10" fmla="*/ 120 w 174"/>
                  <a:gd name="T11" fmla="*/ 6 h 171"/>
                  <a:gd name="T12" fmla="*/ 148 w 174"/>
                  <a:gd name="T13" fmla="*/ 25 h 171"/>
                  <a:gd name="T14" fmla="*/ 167 w 174"/>
                  <a:gd name="T15" fmla="*/ 50 h 171"/>
                  <a:gd name="T16" fmla="*/ 174 w 174"/>
                  <a:gd name="T17" fmla="*/ 85 h 171"/>
                  <a:gd name="T18" fmla="*/ 167 w 174"/>
                  <a:gd name="T19" fmla="*/ 120 h 171"/>
                  <a:gd name="T20" fmla="*/ 148 w 174"/>
                  <a:gd name="T21" fmla="*/ 145 h 171"/>
                  <a:gd name="T22" fmla="*/ 120 w 174"/>
                  <a:gd name="T23" fmla="*/ 164 h 171"/>
                  <a:gd name="T24" fmla="*/ 85 w 174"/>
                  <a:gd name="T25" fmla="*/ 171 h 171"/>
                  <a:gd name="T26" fmla="*/ 54 w 174"/>
                  <a:gd name="T27" fmla="*/ 164 h 171"/>
                  <a:gd name="T28" fmla="*/ 25 w 174"/>
                  <a:gd name="T29" fmla="*/ 145 h 171"/>
                  <a:gd name="T30" fmla="*/ 6 w 174"/>
                  <a:gd name="T31" fmla="*/ 120 h 171"/>
                  <a:gd name="T32" fmla="*/ 0 w 174"/>
                  <a:gd name="T33" fmla="*/ 85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4"/>
                  <a:gd name="T52" fmla="*/ 0 h 171"/>
                  <a:gd name="T53" fmla="*/ 174 w 174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4" h="171">
                    <a:moveTo>
                      <a:pt x="0" y="85"/>
                    </a:move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5" y="0"/>
                    </a:lnTo>
                    <a:lnTo>
                      <a:pt x="120" y="6"/>
                    </a:lnTo>
                    <a:lnTo>
                      <a:pt x="148" y="25"/>
                    </a:lnTo>
                    <a:lnTo>
                      <a:pt x="167" y="50"/>
                    </a:lnTo>
                    <a:lnTo>
                      <a:pt x="174" y="85"/>
                    </a:lnTo>
                    <a:lnTo>
                      <a:pt x="167" y="120"/>
                    </a:lnTo>
                    <a:lnTo>
                      <a:pt x="148" y="145"/>
                    </a:lnTo>
                    <a:lnTo>
                      <a:pt x="120" y="164"/>
                    </a:lnTo>
                    <a:lnTo>
                      <a:pt x="85" y="171"/>
                    </a:ln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09" name="Freeform 29"/>
              <p:cNvSpPr>
                <a:spLocks/>
              </p:cNvSpPr>
              <p:nvPr/>
            </p:nvSpPr>
            <p:spPr bwMode="auto">
              <a:xfrm>
                <a:off x="3323" y="2233"/>
                <a:ext cx="228" cy="221"/>
              </a:xfrm>
              <a:custGeom>
                <a:avLst/>
                <a:gdLst>
                  <a:gd name="T0" fmla="*/ 114 w 228"/>
                  <a:gd name="T1" fmla="*/ 221 h 221"/>
                  <a:gd name="T2" fmla="*/ 92 w 228"/>
                  <a:gd name="T3" fmla="*/ 218 h 221"/>
                  <a:gd name="T4" fmla="*/ 70 w 228"/>
                  <a:gd name="T5" fmla="*/ 212 h 221"/>
                  <a:gd name="T6" fmla="*/ 51 w 228"/>
                  <a:gd name="T7" fmla="*/ 202 h 221"/>
                  <a:gd name="T8" fmla="*/ 35 w 228"/>
                  <a:gd name="T9" fmla="*/ 189 h 221"/>
                  <a:gd name="T10" fmla="*/ 19 w 228"/>
                  <a:gd name="T11" fmla="*/ 170 h 221"/>
                  <a:gd name="T12" fmla="*/ 10 w 228"/>
                  <a:gd name="T13" fmla="*/ 151 h 221"/>
                  <a:gd name="T14" fmla="*/ 4 w 228"/>
                  <a:gd name="T15" fmla="*/ 132 h 221"/>
                  <a:gd name="T16" fmla="*/ 0 w 228"/>
                  <a:gd name="T17" fmla="*/ 110 h 221"/>
                  <a:gd name="T18" fmla="*/ 4 w 228"/>
                  <a:gd name="T19" fmla="*/ 88 h 221"/>
                  <a:gd name="T20" fmla="*/ 10 w 228"/>
                  <a:gd name="T21" fmla="*/ 69 h 221"/>
                  <a:gd name="T22" fmla="*/ 19 w 228"/>
                  <a:gd name="T23" fmla="*/ 50 h 221"/>
                  <a:gd name="T24" fmla="*/ 35 w 228"/>
                  <a:gd name="T25" fmla="*/ 31 h 221"/>
                  <a:gd name="T26" fmla="*/ 51 w 228"/>
                  <a:gd name="T27" fmla="*/ 19 h 221"/>
                  <a:gd name="T28" fmla="*/ 70 w 228"/>
                  <a:gd name="T29" fmla="*/ 9 h 221"/>
                  <a:gd name="T30" fmla="*/ 92 w 228"/>
                  <a:gd name="T31" fmla="*/ 3 h 221"/>
                  <a:gd name="T32" fmla="*/ 114 w 228"/>
                  <a:gd name="T33" fmla="*/ 0 h 221"/>
                  <a:gd name="T34" fmla="*/ 136 w 228"/>
                  <a:gd name="T35" fmla="*/ 3 h 221"/>
                  <a:gd name="T36" fmla="*/ 159 w 228"/>
                  <a:gd name="T37" fmla="*/ 9 h 221"/>
                  <a:gd name="T38" fmla="*/ 178 w 228"/>
                  <a:gd name="T39" fmla="*/ 19 h 221"/>
                  <a:gd name="T40" fmla="*/ 197 w 228"/>
                  <a:gd name="T41" fmla="*/ 31 h 221"/>
                  <a:gd name="T42" fmla="*/ 209 w 228"/>
                  <a:gd name="T43" fmla="*/ 50 h 221"/>
                  <a:gd name="T44" fmla="*/ 219 w 228"/>
                  <a:gd name="T45" fmla="*/ 69 h 221"/>
                  <a:gd name="T46" fmla="*/ 225 w 228"/>
                  <a:gd name="T47" fmla="*/ 88 h 221"/>
                  <a:gd name="T48" fmla="*/ 228 w 228"/>
                  <a:gd name="T49" fmla="*/ 110 h 221"/>
                  <a:gd name="T50" fmla="*/ 225 w 228"/>
                  <a:gd name="T51" fmla="*/ 132 h 221"/>
                  <a:gd name="T52" fmla="*/ 219 w 228"/>
                  <a:gd name="T53" fmla="*/ 151 h 221"/>
                  <a:gd name="T54" fmla="*/ 209 w 228"/>
                  <a:gd name="T55" fmla="*/ 170 h 221"/>
                  <a:gd name="T56" fmla="*/ 197 w 228"/>
                  <a:gd name="T57" fmla="*/ 189 h 221"/>
                  <a:gd name="T58" fmla="*/ 178 w 228"/>
                  <a:gd name="T59" fmla="*/ 202 h 221"/>
                  <a:gd name="T60" fmla="*/ 159 w 228"/>
                  <a:gd name="T61" fmla="*/ 212 h 221"/>
                  <a:gd name="T62" fmla="*/ 136 w 228"/>
                  <a:gd name="T63" fmla="*/ 218 h 221"/>
                  <a:gd name="T64" fmla="*/ 114 w 228"/>
                  <a:gd name="T65" fmla="*/ 221 h 22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28"/>
                  <a:gd name="T100" fmla="*/ 0 h 221"/>
                  <a:gd name="T101" fmla="*/ 228 w 228"/>
                  <a:gd name="T102" fmla="*/ 221 h 22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28" h="221">
                    <a:moveTo>
                      <a:pt x="114" y="221"/>
                    </a:moveTo>
                    <a:lnTo>
                      <a:pt x="92" y="218"/>
                    </a:lnTo>
                    <a:lnTo>
                      <a:pt x="70" y="212"/>
                    </a:lnTo>
                    <a:lnTo>
                      <a:pt x="51" y="202"/>
                    </a:lnTo>
                    <a:lnTo>
                      <a:pt x="35" y="189"/>
                    </a:lnTo>
                    <a:lnTo>
                      <a:pt x="19" y="170"/>
                    </a:lnTo>
                    <a:lnTo>
                      <a:pt x="10" y="151"/>
                    </a:lnTo>
                    <a:lnTo>
                      <a:pt x="4" y="132"/>
                    </a:lnTo>
                    <a:lnTo>
                      <a:pt x="0" y="110"/>
                    </a:lnTo>
                    <a:lnTo>
                      <a:pt x="4" y="88"/>
                    </a:lnTo>
                    <a:lnTo>
                      <a:pt x="10" y="69"/>
                    </a:lnTo>
                    <a:lnTo>
                      <a:pt x="19" y="50"/>
                    </a:lnTo>
                    <a:lnTo>
                      <a:pt x="35" y="31"/>
                    </a:lnTo>
                    <a:lnTo>
                      <a:pt x="51" y="19"/>
                    </a:lnTo>
                    <a:lnTo>
                      <a:pt x="70" y="9"/>
                    </a:lnTo>
                    <a:lnTo>
                      <a:pt x="92" y="3"/>
                    </a:lnTo>
                    <a:lnTo>
                      <a:pt x="114" y="0"/>
                    </a:lnTo>
                    <a:lnTo>
                      <a:pt x="136" y="3"/>
                    </a:lnTo>
                    <a:lnTo>
                      <a:pt x="159" y="9"/>
                    </a:lnTo>
                    <a:lnTo>
                      <a:pt x="178" y="19"/>
                    </a:lnTo>
                    <a:lnTo>
                      <a:pt x="197" y="31"/>
                    </a:lnTo>
                    <a:lnTo>
                      <a:pt x="209" y="50"/>
                    </a:lnTo>
                    <a:lnTo>
                      <a:pt x="219" y="69"/>
                    </a:lnTo>
                    <a:lnTo>
                      <a:pt x="225" y="88"/>
                    </a:lnTo>
                    <a:lnTo>
                      <a:pt x="228" y="110"/>
                    </a:lnTo>
                    <a:lnTo>
                      <a:pt x="225" y="132"/>
                    </a:lnTo>
                    <a:lnTo>
                      <a:pt x="219" y="151"/>
                    </a:lnTo>
                    <a:lnTo>
                      <a:pt x="209" y="170"/>
                    </a:lnTo>
                    <a:lnTo>
                      <a:pt x="197" y="189"/>
                    </a:lnTo>
                    <a:lnTo>
                      <a:pt x="178" y="202"/>
                    </a:lnTo>
                    <a:lnTo>
                      <a:pt x="159" y="212"/>
                    </a:lnTo>
                    <a:lnTo>
                      <a:pt x="136" y="218"/>
                    </a:lnTo>
                    <a:lnTo>
                      <a:pt x="114" y="22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0" name="Freeform 30"/>
              <p:cNvSpPr>
                <a:spLocks/>
              </p:cNvSpPr>
              <p:nvPr/>
            </p:nvSpPr>
            <p:spPr bwMode="auto">
              <a:xfrm>
                <a:off x="3295" y="2207"/>
                <a:ext cx="281" cy="272"/>
              </a:xfrm>
              <a:custGeom>
                <a:avLst/>
                <a:gdLst>
                  <a:gd name="T0" fmla="*/ 281 w 281"/>
                  <a:gd name="T1" fmla="*/ 136 h 272"/>
                  <a:gd name="T2" fmla="*/ 278 w 281"/>
                  <a:gd name="T3" fmla="*/ 108 h 272"/>
                  <a:gd name="T4" fmla="*/ 272 w 281"/>
                  <a:gd name="T5" fmla="*/ 82 h 272"/>
                  <a:gd name="T6" fmla="*/ 256 w 281"/>
                  <a:gd name="T7" fmla="*/ 60 h 272"/>
                  <a:gd name="T8" fmla="*/ 240 w 281"/>
                  <a:gd name="T9" fmla="*/ 38 h 272"/>
                  <a:gd name="T10" fmla="*/ 218 w 281"/>
                  <a:gd name="T11" fmla="*/ 22 h 272"/>
                  <a:gd name="T12" fmla="*/ 196 w 281"/>
                  <a:gd name="T13" fmla="*/ 10 h 272"/>
                  <a:gd name="T14" fmla="*/ 171 w 281"/>
                  <a:gd name="T15" fmla="*/ 3 h 272"/>
                  <a:gd name="T16" fmla="*/ 142 w 281"/>
                  <a:gd name="T17" fmla="*/ 0 h 272"/>
                  <a:gd name="T18" fmla="*/ 114 w 281"/>
                  <a:gd name="T19" fmla="*/ 3 h 272"/>
                  <a:gd name="T20" fmla="*/ 85 w 281"/>
                  <a:gd name="T21" fmla="*/ 10 h 272"/>
                  <a:gd name="T22" fmla="*/ 63 w 281"/>
                  <a:gd name="T23" fmla="*/ 22 h 272"/>
                  <a:gd name="T24" fmla="*/ 41 w 281"/>
                  <a:gd name="T25" fmla="*/ 38 h 272"/>
                  <a:gd name="T26" fmla="*/ 25 w 281"/>
                  <a:gd name="T27" fmla="*/ 60 h 272"/>
                  <a:gd name="T28" fmla="*/ 13 w 281"/>
                  <a:gd name="T29" fmla="*/ 82 h 272"/>
                  <a:gd name="T30" fmla="*/ 3 w 281"/>
                  <a:gd name="T31" fmla="*/ 108 h 272"/>
                  <a:gd name="T32" fmla="*/ 0 w 281"/>
                  <a:gd name="T33" fmla="*/ 136 h 272"/>
                  <a:gd name="T34" fmla="*/ 3 w 281"/>
                  <a:gd name="T35" fmla="*/ 165 h 272"/>
                  <a:gd name="T36" fmla="*/ 13 w 281"/>
                  <a:gd name="T37" fmla="*/ 190 h 272"/>
                  <a:gd name="T38" fmla="*/ 25 w 281"/>
                  <a:gd name="T39" fmla="*/ 212 h 272"/>
                  <a:gd name="T40" fmla="*/ 41 w 281"/>
                  <a:gd name="T41" fmla="*/ 231 h 272"/>
                  <a:gd name="T42" fmla="*/ 63 w 281"/>
                  <a:gd name="T43" fmla="*/ 250 h 272"/>
                  <a:gd name="T44" fmla="*/ 85 w 281"/>
                  <a:gd name="T45" fmla="*/ 263 h 272"/>
                  <a:gd name="T46" fmla="*/ 114 w 281"/>
                  <a:gd name="T47" fmla="*/ 269 h 272"/>
                  <a:gd name="T48" fmla="*/ 142 w 281"/>
                  <a:gd name="T49" fmla="*/ 272 h 272"/>
                  <a:gd name="T50" fmla="*/ 171 w 281"/>
                  <a:gd name="T51" fmla="*/ 269 h 272"/>
                  <a:gd name="T52" fmla="*/ 196 w 281"/>
                  <a:gd name="T53" fmla="*/ 263 h 272"/>
                  <a:gd name="T54" fmla="*/ 218 w 281"/>
                  <a:gd name="T55" fmla="*/ 250 h 272"/>
                  <a:gd name="T56" fmla="*/ 240 w 281"/>
                  <a:gd name="T57" fmla="*/ 231 h 272"/>
                  <a:gd name="T58" fmla="*/ 256 w 281"/>
                  <a:gd name="T59" fmla="*/ 212 h 272"/>
                  <a:gd name="T60" fmla="*/ 272 w 281"/>
                  <a:gd name="T61" fmla="*/ 190 h 272"/>
                  <a:gd name="T62" fmla="*/ 278 w 281"/>
                  <a:gd name="T63" fmla="*/ 165 h 272"/>
                  <a:gd name="T64" fmla="*/ 281 w 281"/>
                  <a:gd name="T65" fmla="*/ 136 h 27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81"/>
                  <a:gd name="T100" fmla="*/ 0 h 272"/>
                  <a:gd name="T101" fmla="*/ 281 w 281"/>
                  <a:gd name="T102" fmla="*/ 272 h 27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81" h="272">
                    <a:moveTo>
                      <a:pt x="281" y="136"/>
                    </a:moveTo>
                    <a:lnTo>
                      <a:pt x="278" y="108"/>
                    </a:lnTo>
                    <a:lnTo>
                      <a:pt x="272" y="82"/>
                    </a:lnTo>
                    <a:lnTo>
                      <a:pt x="256" y="60"/>
                    </a:lnTo>
                    <a:lnTo>
                      <a:pt x="240" y="38"/>
                    </a:lnTo>
                    <a:lnTo>
                      <a:pt x="218" y="22"/>
                    </a:lnTo>
                    <a:lnTo>
                      <a:pt x="196" y="10"/>
                    </a:lnTo>
                    <a:lnTo>
                      <a:pt x="171" y="3"/>
                    </a:lnTo>
                    <a:lnTo>
                      <a:pt x="142" y="0"/>
                    </a:lnTo>
                    <a:lnTo>
                      <a:pt x="114" y="3"/>
                    </a:lnTo>
                    <a:lnTo>
                      <a:pt x="85" y="10"/>
                    </a:lnTo>
                    <a:lnTo>
                      <a:pt x="63" y="22"/>
                    </a:lnTo>
                    <a:lnTo>
                      <a:pt x="41" y="38"/>
                    </a:lnTo>
                    <a:lnTo>
                      <a:pt x="25" y="60"/>
                    </a:lnTo>
                    <a:lnTo>
                      <a:pt x="13" y="82"/>
                    </a:lnTo>
                    <a:lnTo>
                      <a:pt x="3" y="108"/>
                    </a:lnTo>
                    <a:lnTo>
                      <a:pt x="0" y="136"/>
                    </a:lnTo>
                    <a:lnTo>
                      <a:pt x="3" y="165"/>
                    </a:lnTo>
                    <a:lnTo>
                      <a:pt x="13" y="190"/>
                    </a:lnTo>
                    <a:lnTo>
                      <a:pt x="25" y="212"/>
                    </a:lnTo>
                    <a:lnTo>
                      <a:pt x="41" y="231"/>
                    </a:lnTo>
                    <a:lnTo>
                      <a:pt x="63" y="250"/>
                    </a:lnTo>
                    <a:lnTo>
                      <a:pt x="85" y="263"/>
                    </a:lnTo>
                    <a:lnTo>
                      <a:pt x="114" y="269"/>
                    </a:lnTo>
                    <a:lnTo>
                      <a:pt x="142" y="272"/>
                    </a:lnTo>
                    <a:lnTo>
                      <a:pt x="171" y="269"/>
                    </a:lnTo>
                    <a:lnTo>
                      <a:pt x="196" y="263"/>
                    </a:lnTo>
                    <a:lnTo>
                      <a:pt x="218" y="250"/>
                    </a:lnTo>
                    <a:lnTo>
                      <a:pt x="240" y="231"/>
                    </a:lnTo>
                    <a:lnTo>
                      <a:pt x="256" y="212"/>
                    </a:lnTo>
                    <a:lnTo>
                      <a:pt x="272" y="190"/>
                    </a:lnTo>
                    <a:lnTo>
                      <a:pt x="278" y="165"/>
                    </a:lnTo>
                    <a:lnTo>
                      <a:pt x="281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1" name="Freeform 31"/>
              <p:cNvSpPr>
                <a:spLocks/>
              </p:cNvSpPr>
              <p:nvPr/>
            </p:nvSpPr>
            <p:spPr bwMode="auto">
              <a:xfrm>
                <a:off x="3349" y="2258"/>
                <a:ext cx="177" cy="171"/>
              </a:xfrm>
              <a:custGeom>
                <a:avLst/>
                <a:gdLst>
                  <a:gd name="T0" fmla="*/ 88 w 177"/>
                  <a:gd name="T1" fmla="*/ 171 h 171"/>
                  <a:gd name="T2" fmla="*/ 54 w 177"/>
                  <a:gd name="T3" fmla="*/ 164 h 171"/>
                  <a:gd name="T4" fmla="*/ 25 w 177"/>
                  <a:gd name="T5" fmla="*/ 145 h 171"/>
                  <a:gd name="T6" fmla="*/ 6 w 177"/>
                  <a:gd name="T7" fmla="*/ 120 h 171"/>
                  <a:gd name="T8" fmla="*/ 0 w 177"/>
                  <a:gd name="T9" fmla="*/ 85 h 171"/>
                  <a:gd name="T10" fmla="*/ 6 w 177"/>
                  <a:gd name="T11" fmla="*/ 50 h 171"/>
                  <a:gd name="T12" fmla="*/ 25 w 177"/>
                  <a:gd name="T13" fmla="*/ 25 h 171"/>
                  <a:gd name="T14" fmla="*/ 54 w 177"/>
                  <a:gd name="T15" fmla="*/ 6 h 171"/>
                  <a:gd name="T16" fmla="*/ 88 w 177"/>
                  <a:gd name="T17" fmla="*/ 0 h 171"/>
                  <a:gd name="T18" fmla="*/ 123 w 177"/>
                  <a:gd name="T19" fmla="*/ 6 h 171"/>
                  <a:gd name="T20" fmla="*/ 152 w 177"/>
                  <a:gd name="T21" fmla="*/ 25 h 171"/>
                  <a:gd name="T22" fmla="*/ 171 w 177"/>
                  <a:gd name="T23" fmla="*/ 50 h 171"/>
                  <a:gd name="T24" fmla="*/ 177 w 177"/>
                  <a:gd name="T25" fmla="*/ 85 h 171"/>
                  <a:gd name="T26" fmla="*/ 171 w 177"/>
                  <a:gd name="T27" fmla="*/ 120 h 171"/>
                  <a:gd name="T28" fmla="*/ 152 w 177"/>
                  <a:gd name="T29" fmla="*/ 145 h 171"/>
                  <a:gd name="T30" fmla="*/ 123 w 177"/>
                  <a:gd name="T31" fmla="*/ 164 h 171"/>
                  <a:gd name="T32" fmla="*/ 88 w 177"/>
                  <a:gd name="T33" fmla="*/ 171 h 17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7"/>
                  <a:gd name="T52" fmla="*/ 0 h 171"/>
                  <a:gd name="T53" fmla="*/ 177 w 177"/>
                  <a:gd name="T54" fmla="*/ 171 h 17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7" h="171">
                    <a:moveTo>
                      <a:pt x="88" y="171"/>
                    </a:moveTo>
                    <a:lnTo>
                      <a:pt x="54" y="164"/>
                    </a:lnTo>
                    <a:lnTo>
                      <a:pt x="25" y="145"/>
                    </a:lnTo>
                    <a:lnTo>
                      <a:pt x="6" y="120"/>
                    </a:lnTo>
                    <a:lnTo>
                      <a:pt x="0" y="85"/>
                    </a:lnTo>
                    <a:lnTo>
                      <a:pt x="6" y="50"/>
                    </a:lnTo>
                    <a:lnTo>
                      <a:pt x="25" y="25"/>
                    </a:lnTo>
                    <a:lnTo>
                      <a:pt x="54" y="6"/>
                    </a:lnTo>
                    <a:lnTo>
                      <a:pt x="88" y="0"/>
                    </a:lnTo>
                    <a:lnTo>
                      <a:pt x="123" y="6"/>
                    </a:lnTo>
                    <a:lnTo>
                      <a:pt x="152" y="25"/>
                    </a:lnTo>
                    <a:lnTo>
                      <a:pt x="171" y="50"/>
                    </a:lnTo>
                    <a:lnTo>
                      <a:pt x="177" y="85"/>
                    </a:lnTo>
                    <a:lnTo>
                      <a:pt x="171" y="120"/>
                    </a:lnTo>
                    <a:lnTo>
                      <a:pt x="152" y="145"/>
                    </a:lnTo>
                    <a:lnTo>
                      <a:pt x="123" y="164"/>
                    </a:lnTo>
                    <a:lnTo>
                      <a:pt x="88" y="17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2" name="Freeform 32"/>
              <p:cNvSpPr>
                <a:spLocks/>
              </p:cNvSpPr>
              <p:nvPr/>
            </p:nvSpPr>
            <p:spPr bwMode="auto">
              <a:xfrm>
                <a:off x="3282" y="3112"/>
                <a:ext cx="41" cy="98"/>
              </a:xfrm>
              <a:custGeom>
                <a:avLst/>
                <a:gdLst>
                  <a:gd name="T0" fmla="*/ 0 w 41"/>
                  <a:gd name="T1" fmla="*/ 10 h 98"/>
                  <a:gd name="T2" fmla="*/ 13 w 41"/>
                  <a:gd name="T3" fmla="*/ 98 h 98"/>
                  <a:gd name="T4" fmla="*/ 41 w 41"/>
                  <a:gd name="T5" fmla="*/ 86 h 98"/>
                  <a:gd name="T6" fmla="*/ 19 w 41"/>
                  <a:gd name="T7" fmla="*/ 0 h 98"/>
                  <a:gd name="T8" fmla="*/ 0 w 41"/>
                  <a:gd name="T9" fmla="*/ 10 h 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98"/>
                  <a:gd name="T17" fmla="*/ 41 w 41"/>
                  <a:gd name="T18" fmla="*/ 98 h 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98">
                    <a:moveTo>
                      <a:pt x="0" y="10"/>
                    </a:moveTo>
                    <a:lnTo>
                      <a:pt x="13" y="98"/>
                    </a:lnTo>
                    <a:lnTo>
                      <a:pt x="41" y="86"/>
                    </a:lnTo>
                    <a:lnTo>
                      <a:pt x="19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3" name="Freeform 33"/>
              <p:cNvSpPr>
                <a:spLocks/>
              </p:cNvSpPr>
              <p:nvPr/>
            </p:nvSpPr>
            <p:spPr bwMode="auto">
              <a:xfrm>
                <a:off x="3241" y="2878"/>
                <a:ext cx="26" cy="85"/>
              </a:xfrm>
              <a:custGeom>
                <a:avLst/>
                <a:gdLst>
                  <a:gd name="T0" fmla="*/ 3 w 26"/>
                  <a:gd name="T1" fmla="*/ 0 h 85"/>
                  <a:gd name="T2" fmla="*/ 3 w 26"/>
                  <a:gd name="T3" fmla="*/ 0 h 85"/>
                  <a:gd name="T4" fmla="*/ 3 w 26"/>
                  <a:gd name="T5" fmla="*/ 0 h 85"/>
                  <a:gd name="T6" fmla="*/ 0 w 26"/>
                  <a:gd name="T7" fmla="*/ 0 h 85"/>
                  <a:gd name="T8" fmla="*/ 0 w 26"/>
                  <a:gd name="T9" fmla="*/ 0 h 85"/>
                  <a:gd name="T10" fmla="*/ 13 w 26"/>
                  <a:gd name="T11" fmla="*/ 85 h 85"/>
                  <a:gd name="T12" fmla="*/ 16 w 26"/>
                  <a:gd name="T13" fmla="*/ 85 h 85"/>
                  <a:gd name="T14" fmla="*/ 19 w 26"/>
                  <a:gd name="T15" fmla="*/ 82 h 85"/>
                  <a:gd name="T16" fmla="*/ 22 w 26"/>
                  <a:gd name="T17" fmla="*/ 82 h 85"/>
                  <a:gd name="T18" fmla="*/ 26 w 26"/>
                  <a:gd name="T19" fmla="*/ 82 h 85"/>
                  <a:gd name="T20" fmla="*/ 3 w 26"/>
                  <a:gd name="T21" fmla="*/ 0 h 8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5"/>
                  <a:gd name="T35" fmla="*/ 26 w 26"/>
                  <a:gd name="T36" fmla="*/ 85 h 8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13" y="85"/>
                    </a:lnTo>
                    <a:lnTo>
                      <a:pt x="16" y="85"/>
                    </a:lnTo>
                    <a:lnTo>
                      <a:pt x="19" y="82"/>
                    </a:lnTo>
                    <a:lnTo>
                      <a:pt x="22" y="82"/>
                    </a:lnTo>
                    <a:lnTo>
                      <a:pt x="26" y="8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4" name="Freeform 34"/>
              <p:cNvSpPr>
                <a:spLocks/>
              </p:cNvSpPr>
              <p:nvPr/>
            </p:nvSpPr>
            <p:spPr bwMode="auto">
              <a:xfrm>
                <a:off x="3864" y="2603"/>
                <a:ext cx="79" cy="76"/>
              </a:xfrm>
              <a:custGeom>
                <a:avLst/>
                <a:gdLst>
                  <a:gd name="T0" fmla="*/ 10 w 79"/>
                  <a:gd name="T1" fmla="*/ 76 h 76"/>
                  <a:gd name="T2" fmla="*/ 79 w 79"/>
                  <a:gd name="T3" fmla="*/ 28 h 76"/>
                  <a:gd name="T4" fmla="*/ 73 w 79"/>
                  <a:gd name="T5" fmla="*/ 19 h 76"/>
                  <a:gd name="T6" fmla="*/ 67 w 79"/>
                  <a:gd name="T7" fmla="*/ 12 h 76"/>
                  <a:gd name="T8" fmla="*/ 60 w 79"/>
                  <a:gd name="T9" fmla="*/ 6 h 76"/>
                  <a:gd name="T10" fmla="*/ 54 w 79"/>
                  <a:gd name="T11" fmla="*/ 0 h 76"/>
                  <a:gd name="T12" fmla="*/ 0 w 79"/>
                  <a:gd name="T13" fmla="*/ 66 h 76"/>
                  <a:gd name="T14" fmla="*/ 3 w 79"/>
                  <a:gd name="T15" fmla="*/ 69 h 76"/>
                  <a:gd name="T16" fmla="*/ 7 w 79"/>
                  <a:gd name="T17" fmla="*/ 69 h 76"/>
                  <a:gd name="T18" fmla="*/ 7 w 79"/>
                  <a:gd name="T19" fmla="*/ 72 h 76"/>
                  <a:gd name="T20" fmla="*/ 10 w 79"/>
                  <a:gd name="T21" fmla="*/ 76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9"/>
                  <a:gd name="T34" fmla="*/ 0 h 76"/>
                  <a:gd name="T35" fmla="*/ 79 w 79"/>
                  <a:gd name="T36" fmla="*/ 76 h 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9" h="76">
                    <a:moveTo>
                      <a:pt x="10" y="76"/>
                    </a:moveTo>
                    <a:lnTo>
                      <a:pt x="79" y="28"/>
                    </a:lnTo>
                    <a:lnTo>
                      <a:pt x="73" y="19"/>
                    </a:lnTo>
                    <a:lnTo>
                      <a:pt x="67" y="12"/>
                    </a:lnTo>
                    <a:lnTo>
                      <a:pt x="60" y="6"/>
                    </a:lnTo>
                    <a:lnTo>
                      <a:pt x="54" y="0"/>
                    </a:lnTo>
                    <a:lnTo>
                      <a:pt x="0" y="66"/>
                    </a:lnTo>
                    <a:lnTo>
                      <a:pt x="3" y="69"/>
                    </a:lnTo>
                    <a:lnTo>
                      <a:pt x="7" y="69"/>
                    </a:lnTo>
                    <a:lnTo>
                      <a:pt x="7" y="72"/>
                    </a:lnTo>
                    <a:lnTo>
                      <a:pt x="1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5" name="Freeform 35"/>
              <p:cNvSpPr>
                <a:spLocks/>
              </p:cNvSpPr>
              <p:nvPr/>
            </p:nvSpPr>
            <p:spPr bwMode="auto">
              <a:xfrm>
                <a:off x="4487" y="2571"/>
                <a:ext cx="26" cy="89"/>
              </a:xfrm>
              <a:custGeom>
                <a:avLst/>
                <a:gdLst>
                  <a:gd name="T0" fmla="*/ 26 w 26"/>
                  <a:gd name="T1" fmla="*/ 89 h 89"/>
                  <a:gd name="T2" fmla="*/ 19 w 26"/>
                  <a:gd name="T3" fmla="*/ 0 h 89"/>
                  <a:gd name="T4" fmla="*/ 16 w 26"/>
                  <a:gd name="T5" fmla="*/ 0 h 89"/>
                  <a:gd name="T6" fmla="*/ 10 w 26"/>
                  <a:gd name="T7" fmla="*/ 0 h 89"/>
                  <a:gd name="T8" fmla="*/ 7 w 26"/>
                  <a:gd name="T9" fmla="*/ 3 h 89"/>
                  <a:gd name="T10" fmla="*/ 0 w 26"/>
                  <a:gd name="T11" fmla="*/ 3 h 89"/>
                  <a:gd name="T12" fmla="*/ 19 w 26"/>
                  <a:gd name="T13" fmla="*/ 89 h 89"/>
                  <a:gd name="T14" fmla="*/ 22 w 26"/>
                  <a:gd name="T15" fmla="*/ 89 h 89"/>
                  <a:gd name="T16" fmla="*/ 22 w 26"/>
                  <a:gd name="T17" fmla="*/ 89 h 89"/>
                  <a:gd name="T18" fmla="*/ 26 w 26"/>
                  <a:gd name="T19" fmla="*/ 89 h 89"/>
                  <a:gd name="T20" fmla="*/ 26 w 26"/>
                  <a:gd name="T21" fmla="*/ 89 h 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89"/>
                  <a:gd name="T35" fmla="*/ 26 w 26"/>
                  <a:gd name="T36" fmla="*/ 89 h 8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89">
                    <a:moveTo>
                      <a:pt x="26" y="89"/>
                    </a:moveTo>
                    <a:lnTo>
                      <a:pt x="19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0" y="3"/>
                    </a:lnTo>
                    <a:lnTo>
                      <a:pt x="19" y="89"/>
                    </a:lnTo>
                    <a:lnTo>
                      <a:pt x="22" y="89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6" name="Freeform 36"/>
              <p:cNvSpPr>
                <a:spLocks/>
              </p:cNvSpPr>
              <p:nvPr/>
            </p:nvSpPr>
            <p:spPr bwMode="auto">
              <a:xfrm>
                <a:off x="4864" y="2308"/>
                <a:ext cx="60" cy="64"/>
              </a:xfrm>
              <a:custGeom>
                <a:avLst/>
                <a:gdLst>
                  <a:gd name="T0" fmla="*/ 28 w 60"/>
                  <a:gd name="T1" fmla="*/ 0 h 64"/>
                  <a:gd name="T2" fmla="*/ 15 w 60"/>
                  <a:gd name="T3" fmla="*/ 4 h 64"/>
                  <a:gd name="T4" fmla="*/ 9 w 60"/>
                  <a:gd name="T5" fmla="*/ 10 h 64"/>
                  <a:gd name="T6" fmla="*/ 3 w 60"/>
                  <a:gd name="T7" fmla="*/ 19 h 64"/>
                  <a:gd name="T8" fmla="*/ 0 w 60"/>
                  <a:gd name="T9" fmla="*/ 32 h 64"/>
                  <a:gd name="T10" fmla="*/ 3 w 60"/>
                  <a:gd name="T11" fmla="*/ 45 h 64"/>
                  <a:gd name="T12" fmla="*/ 9 w 60"/>
                  <a:gd name="T13" fmla="*/ 54 h 64"/>
                  <a:gd name="T14" fmla="*/ 15 w 60"/>
                  <a:gd name="T15" fmla="*/ 61 h 64"/>
                  <a:gd name="T16" fmla="*/ 28 w 60"/>
                  <a:gd name="T17" fmla="*/ 64 h 64"/>
                  <a:gd name="T18" fmla="*/ 41 w 60"/>
                  <a:gd name="T19" fmla="*/ 61 h 64"/>
                  <a:gd name="T20" fmla="*/ 50 w 60"/>
                  <a:gd name="T21" fmla="*/ 54 h 64"/>
                  <a:gd name="T22" fmla="*/ 56 w 60"/>
                  <a:gd name="T23" fmla="*/ 45 h 64"/>
                  <a:gd name="T24" fmla="*/ 60 w 60"/>
                  <a:gd name="T25" fmla="*/ 32 h 64"/>
                  <a:gd name="T26" fmla="*/ 56 w 60"/>
                  <a:gd name="T27" fmla="*/ 19 h 64"/>
                  <a:gd name="T28" fmla="*/ 50 w 60"/>
                  <a:gd name="T29" fmla="*/ 10 h 64"/>
                  <a:gd name="T30" fmla="*/ 41 w 60"/>
                  <a:gd name="T31" fmla="*/ 4 h 64"/>
                  <a:gd name="T32" fmla="*/ 28 w 60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0"/>
                  <a:gd name="T52" fmla="*/ 0 h 64"/>
                  <a:gd name="T53" fmla="*/ 60 w 60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0" h="64">
                    <a:moveTo>
                      <a:pt x="28" y="0"/>
                    </a:moveTo>
                    <a:lnTo>
                      <a:pt x="15" y="4"/>
                    </a:lnTo>
                    <a:lnTo>
                      <a:pt x="9" y="10"/>
                    </a:lnTo>
                    <a:lnTo>
                      <a:pt x="3" y="19"/>
                    </a:lnTo>
                    <a:lnTo>
                      <a:pt x="0" y="32"/>
                    </a:lnTo>
                    <a:lnTo>
                      <a:pt x="3" y="45"/>
                    </a:lnTo>
                    <a:lnTo>
                      <a:pt x="9" y="54"/>
                    </a:lnTo>
                    <a:lnTo>
                      <a:pt x="15" y="61"/>
                    </a:lnTo>
                    <a:lnTo>
                      <a:pt x="28" y="64"/>
                    </a:lnTo>
                    <a:lnTo>
                      <a:pt x="41" y="61"/>
                    </a:lnTo>
                    <a:lnTo>
                      <a:pt x="50" y="54"/>
                    </a:lnTo>
                    <a:lnTo>
                      <a:pt x="56" y="45"/>
                    </a:lnTo>
                    <a:lnTo>
                      <a:pt x="60" y="32"/>
                    </a:lnTo>
                    <a:lnTo>
                      <a:pt x="56" y="19"/>
                    </a:lnTo>
                    <a:lnTo>
                      <a:pt x="50" y="10"/>
                    </a:lnTo>
                    <a:lnTo>
                      <a:pt x="41" y="4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17" name="Freeform 37"/>
              <p:cNvSpPr>
                <a:spLocks/>
              </p:cNvSpPr>
              <p:nvPr/>
            </p:nvSpPr>
            <p:spPr bwMode="auto">
              <a:xfrm>
                <a:off x="3409" y="2308"/>
                <a:ext cx="63" cy="64"/>
              </a:xfrm>
              <a:custGeom>
                <a:avLst/>
                <a:gdLst>
                  <a:gd name="T0" fmla="*/ 32 w 63"/>
                  <a:gd name="T1" fmla="*/ 0 h 64"/>
                  <a:gd name="T2" fmla="*/ 44 w 63"/>
                  <a:gd name="T3" fmla="*/ 4 h 64"/>
                  <a:gd name="T4" fmla="*/ 54 w 63"/>
                  <a:gd name="T5" fmla="*/ 10 h 64"/>
                  <a:gd name="T6" fmla="*/ 60 w 63"/>
                  <a:gd name="T7" fmla="*/ 19 h 64"/>
                  <a:gd name="T8" fmla="*/ 63 w 63"/>
                  <a:gd name="T9" fmla="*/ 32 h 64"/>
                  <a:gd name="T10" fmla="*/ 60 w 63"/>
                  <a:gd name="T11" fmla="*/ 45 h 64"/>
                  <a:gd name="T12" fmla="*/ 54 w 63"/>
                  <a:gd name="T13" fmla="*/ 54 h 64"/>
                  <a:gd name="T14" fmla="*/ 44 w 63"/>
                  <a:gd name="T15" fmla="*/ 61 h 64"/>
                  <a:gd name="T16" fmla="*/ 32 w 63"/>
                  <a:gd name="T17" fmla="*/ 64 h 64"/>
                  <a:gd name="T18" fmla="*/ 19 w 63"/>
                  <a:gd name="T19" fmla="*/ 61 h 64"/>
                  <a:gd name="T20" fmla="*/ 9 w 63"/>
                  <a:gd name="T21" fmla="*/ 54 h 64"/>
                  <a:gd name="T22" fmla="*/ 3 w 63"/>
                  <a:gd name="T23" fmla="*/ 45 h 64"/>
                  <a:gd name="T24" fmla="*/ 0 w 63"/>
                  <a:gd name="T25" fmla="*/ 32 h 64"/>
                  <a:gd name="T26" fmla="*/ 3 w 63"/>
                  <a:gd name="T27" fmla="*/ 19 h 64"/>
                  <a:gd name="T28" fmla="*/ 9 w 63"/>
                  <a:gd name="T29" fmla="*/ 10 h 64"/>
                  <a:gd name="T30" fmla="*/ 19 w 63"/>
                  <a:gd name="T31" fmla="*/ 4 h 64"/>
                  <a:gd name="T32" fmla="*/ 32 w 63"/>
                  <a:gd name="T33" fmla="*/ 0 h 6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64"/>
                  <a:gd name="T53" fmla="*/ 63 w 63"/>
                  <a:gd name="T54" fmla="*/ 64 h 6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64">
                    <a:moveTo>
                      <a:pt x="32" y="0"/>
                    </a:moveTo>
                    <a:lnTo>
                      <a:pt x="44" y="4"/>
                    </a:lnTo>
                    <a:lnTo>
                      <a:pt x="54" y="10"/>
                    </a:lnTo>
                    <a:lnTo>
                      <a:pt x="60" y="19"/>
                    </a:lnTo>
                    <a:lnTo>
                      <a:pt x="63" y="32"/>
                    </a:lnTo>
                    <a:lnTo>
                      <a:pt x="60" y="45"/>
                    </a:lnTo>
                    <a:lnTo>
                      <a:pt x="54" y="54"/>
                    </a:lnTo>
                    <a:lnTo>
                      <a:pt x="44" y="61"/>
                    </a:lnTo>
                    <a:lnTo>
                      <a:pt x="32" y="64"/>
                    </a:lnTo>
                    <a:lnTo>
                      <a:pt x="19" y="61"/>
                    </a:lnTo>
                    <a:lnTo>
                      <a:pt x="9" y="54"/>
                    </a:lnTo>
                    <a:lnTo>
                      <a:pt x="3" y="45"/>
                    </a:lnTo>
                    <a:lnTo>
                      <a:pt x="0" y="32"/>
                    </a:lnTo>
                    <a:lnTo>
                      <a:pt x="3" y="19"/>
                    </a:lnTo>
                    <a:lnTo>
                      <a:pt x="9" y="10"/>
                    </a:lnTo>
                    <a:lnTo>
                      <a:pt x="19" y="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Collaborate Core Competencies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153400" cy="4648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Self and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b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Communicating Honestly and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Effectively</a:t>
            </a: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Mentoring and Developing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Groups and Leading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Teams</a:t>
            </a:r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Managing and Encouraging </a:t>
            </a: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Constructive </a:t>
            </a:r>
            <a:r>
              <a:rPr 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Conflict</a:t>
            </a:r>
          </a:p>
          <a:p>
            <a:endParaRPr lang="en-US" dirty="0"/>
          </a:p>
        </p:txBody>
      </p:sp>
      <p:pic>
        <p:nvPicPr>
          <p:cNvPr id="8199" name="Picture 7" descr="View Details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39050" y="1600200"/>
            <a:ext cx="838200" cy="838200"/>
          </a:xfrm>
          <a:noFill/>
        </p:spPr>
      </p:pic>
      <p:pic>
        <p:nvPicPr>
          <p:cNvPr id="8200" name="Picture 8" descr="View Deta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39050" y="2514600"/>
            <a:ext cx="914400" cy="914400"/>
          </a:xfrm>
          <a:prstGeom prst="rect">
            <a:avLst/>
          </a:prstGeom>
          <a:noFill/>
        </p:spPr>
      </p:pic>
      <p:pic>
        <p:nvPicPr>
          <p:cNvPr id="8201" name="Picture 9" descr="View Detai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39050" y="3352800"/>
            <a:ext cx="838200" cy="838200"/>
          </a:xfrm>
          <a:prstGeom prst="rect">
            <a:avLst/>
          </a:prstGeom>
          <a:noFill/>
        </p:spPr>
      </p:pic>
      <p:pic>
        <p:nvPicPr>
          <p:cNvPr id="8202" name="Picture 10" descr="View Detail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9050" y="4267200"/>
            <a:ext cx="762000" cy="762000"/>
          </a:xfrm>
          <a:prstGeom prst="rect">
            <a:avLst/>
          </a:prstGeom>
          <a:noFill/>
        </p:spPr>
      </p:pic>
      <p:pic>
        <p:nvPicPr>
          <p:cNvPr id="8203" name="Picture 11" descr="View Detail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39050" y="5200650"/>
            <a:ext cx="895350" cy="895350"/>
          </a:xfrm>
          <a:prstGeom prst="rect">
            <a:avLst/>
          </a:prstGeom>
          <a:noFill/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  <a:noFill/>
        </p:spPr>
        <p:txBody>
          <a:bodyPr vert="horz" lIns="91440" tIns="45720" rIns="91440" bIns="45720" rtlCol="0" anchor="ctr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Managers who focus on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 relations …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320040">
              <a:lnSpc>
                <a:spcPts val="3500"/>
              </a:lnSpc>
              <a:spcBef>
                <a:spcPts val="6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high level of self-awareness </a:t>
            </a:r>
          </a:p>
          <a:p>
            <a:pPr marL="320040">
              <a:lnSpc>
                <a:spcPts val="3500"/>
              </a:lnSpc>
              <a:spcBef>
                <a:spcPts val="6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listening, as well as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speaking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0040">
              <a:lnSpc>
                <a:spcPts val="3500"/>
              </a:lnSpc>
              <a:spcBef>
                <a:spcPts val="6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with constructive feedback on a regular basis</a:t>
            </a:r>
          </a:p>
          <a:p>
            <a:pPr marL="320040">
              <a:lnSpc>
                <a:spcPts val="3500"/>
              </a:lnSpc>
              <a:spcBef>
                <a:spcPts val="6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Ensure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that all group (team) members know what is expected of them</a:t>
            </a:r>
          </a:p>
          <a:p>
            <a:pPr marL="320040">
              <a:lnSpc>
                <a:spcPts val="3500"/>
              </a:lnSpc>
              <a:spcBef>
                <a:spcPts val="600"/>
              </a:spcBef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Encourage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to learn from others who have different ideas and perspectives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Primary Tensions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629400" y="3429000"/>
            <a:ext cx="1752600" cy="5953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733800" y="1676400"/>
            <a:ext cx="1905000" cy="3491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FLEXIBILITY</a:t>
            </a: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3352800" y="5791200"/>
            <a:ext cx="2362200" cy="3491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lnSpc>
                <a:spcPct val="8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81000" y="3429000"/>
            <a:ext cx="1752600" cy="704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6838" tIns="47625" rIns="96838" bIns="47625">
            <a:spAutoFit/>
          </a:bodyPr>
          <a:lstStyle/>
          <a:p>
            <a:pPr algn="ctr" defTabSz="1008063">
              <a:spcBef>
                <a:spcPct val="50000"/>
              </a:spcBef>
            </a:pP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b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FOCUS</a:t>
            </a:r>
          </a:p>
        </p:txBody>
      </p:sp>
      <p:pic>
        <p:nvPicPr>
          <p:cNvPr id="16" name="Picture 2" descr="C:\Documents and Settings\lstclair\Local Settings\Temporary Internet Files\Content.IE5\QVT6TLOJ\MC90038719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133600"/>
            <a:ext cx="3607085" cy="321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Self and Others</a:t>
            </a:r>
          </a:p>
        </p:txBody>
      </p:sp>
      <p:pic>
        <p:nvPicPr>
          <p:cNvPr id="12294" name="Picture 6" descr="View Details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38400" y="1600200"/>
            <a:ext cx="4419600" cy="4419600"/>
          </a:xfr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Emotional and Social Intelligence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Emotional Intelligence</a:t>
            </a:r>
          </a:p>
          <a:p>
            <a:pPr lvl="1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Self-awareness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Emotional awareness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Self-assessment</a:t>
            </a:r>
          </a:p>
          <a:p>
            <a:pPr lvl="2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Self-confidence</a:t>
            </a:r>
          </a:p>
          <a:p>
            <a:pPr lvl="1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Self-management</a:t>
            </a:r>
          </a:p>
          <a:p>
            <a:pPr>
              <a:lnSpc>
                <a:spcPct val="90000"/>
              </a:lnSpc>
              <a:spcBef>
                <a:spcPts val="1800"/>
              </a:spcBef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Intelligence</a:t>
            </a:r>
          </a:p>
          <a:p>
            <a:pPr lvl="1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 Awareness</a:t>
            </a:r>
          </a:p>
          <a:p>
            <a:pPr lvl="1">
              <a:lnSpc>
                <a:spcPct val="90000"/>
              </a:lnSpc>
              <a:spcBef>
                <a:spcPts val="1800"/>
              </a:spcBef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Management</a:t>
            </a:r>
          </a:p>
        </p:txBody>
      </p:sp>
      <p:pic>
        <p:nvPicPr>
          <p:cNvPr id="38921" name="Picture 9" descr="View Detai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81200"/>
            <a:ext cx="914400" cy="914400"/>
          </a:xfrm>
          <a:prstGeom prst="rect">
            <a:avLst/>
          </a:prstGeom>
          <a:noFill/>
        </p:spPr>
      </p:pic>
      <p:pic>
        <p:nvPicPr>
          <p:cNvPr id="38922" name="Picture 10" descr="View Detai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914400" cy="914400"/>
          </a:xfrm>
          <a:prstGeom prst="rect">
            <a:avLst/>
          </a:prstGeom>
          <a:noFill/>
        </p:spPr>
      </p:pic>
      <p:pic>
        <p:nvPicPr>
          <p:cNvPr id="38923" name="Picture 11" descr="View Detail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2514600"/>
            <a:ext cx="914400" cy="914400"/>
          </a:xfrm>
          <a:prstGeom prst="rect">
            <a:avLst/>
          </a:prstGeom>
          <a:noFill/>
        </p:spPr>
      </p:pic>
      <p:pic>
        <p:nvPicPr>
          <p:cNvPr id="38924" name="Picture 12" descr="View Detail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3657600"/>
            <a:ext cx="914400" cy="914400"/>
          </a:xfrm>
          <a:prstGeom prst="rect">
            <a:avLst/>
          </a:prstGeom>
          <a:noFill/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76400" y="6356350"/>
            <a:ext cx="5791200" cy="365125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Quinn et al., (2014). Becoming a Master Manager: A Competing Values Approach, 6th edition Module 1: Creating and Sustaining Commitment and Cohesion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551E9A4-B826-4708-8173-C689A7EDEC0B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vid Bright v 0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 Bright v 0 2</Template>
  <TotalTime>1250</TotalTime>
  <Words>1914</Words>
  <Application>Microsoft Office PowerPoint</Application>
  <PresentationFormat>On-screen Show (4:3)</PresentationFormat>
  <Paragraphs>291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David Bright v 0 2</vt:lpstr>
      <vt:lpstr>Module 1:</vt:lpstr>
      <vt:lpstr>Agenda for Module 1</vt:lpstr>
      <vt:lpstr>Human Relations Model Assumptions and Goals</vt:lpstr>
      <vt:lpstr>Paradoxes of Collaborating </vt:lpstr>
      <vt:lpstr>Collaborate Core Competencies</vt:lpstr>
      <vt:lpstr>Managers who focus on  human relations …</vt:lpstr>
      <vt:lpstr>Primary Tensions</vt:lpstr>
      <vt:lpstr>Understanding Self and Others</vt:lpstr>
      <vt:lpstr>Emotional and Social Intelligence</vt:lpstr>
      <vt:lpstr>Personality</vt:lpstr>
      <vt:lpstr>Increasing Your Self-awareness</vt:lpstr>
      <vt:lpstr>Asking for Feedback</vt:lpstr>
      <vt:lpstr>Empathic Listening</vt:lpstr>
      <vt:lpstr>Communicating  Honestly and Effectively</vt:lpstr>
      <vt:lpstr>Basic Model of Communication</vt:lpstr>
      <vt:lpstr>Barriers to Effective Communication</vt:lpstr>
      <vt:lpstr>Discovering the Left-Hand Column</vt:lpstr>
      <vt:lpstr>Reflective Listening</vt:lpstr>
      <vt:lpstr>Mentoring and Developing Others</vt:lpstr>
      <vt:lpstr>Stages of Performance Evaluation</vt:lpstr>
      <vt:lpstr>Guidelines for Giving Feedback</vt:lpstr>
      <vt:lpstr>Guidelines for Giving Feedback</vt:lpstr>
      <vt:lpstr>Coaching</vt:lpstr>
      <vt:lpstr>Steps to Effective Delegation</vt:lpstr>
      <vt:lpstr>Managing Groups and Leading Teams</vt:lpstr>
      <vt:lpstr>Team Decision Making</vt:lpstr>
      <vt:lpstr>Four Team Player Styles (Roles)</vt:lpstr>
      <vt:lpstr>  Increasing Meeting Effectiveness</vt:lpstr>
      <vt:lpstr>Team Development</vt:lpstr>
      <vt:lpstr>Managing and Encouraging Constructive Conflict</vt:lpstr>
      <vt:lpstr>Abilene Paradox</vt:lpstr>
      <vt:lpstr>Conflict Management Approaches</vt:lpstr>
      <vt:lpstr>Facilitating Constructive Conflict</vt:lpstr>
      <vt:lpstr>Advocacy Groups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1:</dc:title>
  <dc:creator>Chamberlins</dc:creator>
  <cp:lastModifiedBy>Watson, Kristen - Hoboken</cp:lastModifiedBy>
  <cp:revision>63</cp:revision>
  <dcterms:created xsi:type="dcterms:W3CDTF">2014-09-26T23:31:14Z</dcterms:created>
  <dcterms:modified xsi:type="dcterms:W3CDTF">2014-11-17T19:47:16Z</dcterms:modified>
</cp:coreProperties>
</file>