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8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9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notesSlides/notesSlide10.xml" ContentType="application/vnd.openxmlformats-officedocument.presentationml.notesSlide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notesSlides/notesSlide13.xml" ContentType="application/vnd.openxmlformats-officedocument.presentationml.notesSlide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19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1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r>
            <a:rPr lang="en-US" sz="13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F4794C54-75B5-4CC2-AD08-A57061603A81}" type="presOf" srcId="{02C62187-3D24-4076-989D-74B067EC1AA3}" destId="{BA9ED94A-E6CF-4BC3-AB8E-E148409D19A3}" srcOrd="0" destOrd="0" presId="urn:microsoft.com/office/officeart/2005/8/layout/cycle4#1"/>
    <dgm:cxn modelId="{548459AE-954A-4F33-8BDB-839E1CE8B7A7}" type="presOf" srcId="{36D5B728-C24D-45AC-BEA1-47D9F210812C}" destId="{7882F65E-30BB-44AC-8827-99ED841FAA06}" srcOrd="0" destOrd="0" presId="urn:microsoft.com/office/officeart/2005/8/layout/cycle4#1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CEC00414-416A-42E8-BD8D-4EA63DECE129}" type="presOf" srcId="{8560AF3C-7407-4C8A-9A62-123CE678F4E4}" destId="{3003539B-62B8-451C-94AD-A430E068CCA8}" srcOrd="0" destOrd="0" presId="urn:microsoft.com/office/officeart/2005/8/layout/cycle4#1"/>
    <dgm:cxn modelId="{10236DF4-1276-402B-A816-6D1120C1444C}" type="presOf" srcId="{785CEACF-8EDC-4A85-8BFE-61801D8B05C8}" destId="{FF760E78-20FD-426B-867D-6BB645576465}" srcOrd="0" destOrd="0" presId="urn:microsoft.com/office/officeart/2005/8/layout/cycle4#1"/>
    <dgm:cxn modelId="{B3EB4570-978E-4349-92D7-98EA91B39079}" type="presOf" srcId="{4A4BE353-60B1-49E6-8EE5-5D67271AE5BD}" destId="{C29B62B4-63A4-45B9-B86B-68274CB54940}" srcOrd="0" destOrd="0" presId="urn:microsoft.com/office/officeart/2005/8/layout/cycle4#1"/>
    <dgm:cxn modelId="{0481FCD6-873E-4FEB-B0B3-D45131E6C555}" type="presParOf" srcId="{7882F65E-30BB-44AC-8827-99ED841FAA06}" destId="{BFB32EF0-DDAE-491D-9286-1C449664366F}" srcOrd="0" destOrd="0" presId="urn:microsoft.com/office/officeart/2005/8/layout/cycle4#1"/>
    <dgm:cxn modelId="{465A683A-AAF6-4017-A62B-004B1D801E4A}" type="presParOf" srcId="{BFB32EF0-DDAE-491D-9286-1C449664366F}" destId="{62FD9F89-F4EC-4DA5-A1DB-3C3A32D331F2}" srcOrd="0" destOrd="0" presId="urn:microsoft.com/office/officeart/2005/8/layout/cycle4#1"/>
    <dgm:cxn modelId="{56E9E2E2-4959-49EB-82BC-6034FF51A547}" type="presParOf" srcId="{7882F65E-30BB-44AC-8827-99ED841FAA06}" destId="{7D427303-D543-47CA-B6C6-5B24BCA5A693}" srcOrd="1" destOrd="0" presId="urn:microsoft.com/office/officeart/2005/8/layout/cycle4#1"/>
    <dgm:cxn modelId="{204B34ED-49F1-4D54-9239-9D21232B19B6}" type="presParOf" srcId="{7D427303-D543-47CA-B6C6-5B24BCA5A693}" destId="{C29B62B4-63A4-45B9-B86B-68274CB54940}" srcOrd="0" destOrd="0" presId="urn:microsoft.com/office/officeart/2005/8/layout/cycle4#1"/>
    <dgm:cxn modelId="{3B8105D9-406C-4B56-ADF7-DDAED644EE49}" type="presParOf" srcId="{7D427303-D543-47CA-B6C6-5B24BCA5A693}" destId="{3003539B-62B8-451C-94AD-A430E068CCA8}" srcOrd="1" destOrd="0" presId="urn:microsoft.com/office/officeart/2005/8/layout/cycle4#1"/>
    <dgm:cxn modelId="{ED06160C-7279-4160-80B3-420A8D511053}" type="presParOf" srcId="{7D427303-D543-47CA-B6C6-5B24BCA5A693}" destId="{FF760E78-20FD-426B-867D-6BB645576465}" srcOrd="2" destOrd="0" presId="urn:microsoft.com/office/officeart/2005/8/layout/cycle4#1"/>
    <dgm:cxn modelId="{66503B77-4E1E-4FE5-AF3A-06AC0565DA56}" type="presParOf" srcId="{7D427303-D543-47CA-B6C6-5B24BCA5A693}" destId="{BA9ED94A-E6CF-4BC3-AB8E-E148409D19A3}" srcOrd="3" destOrd="0" presId="urn:microsoft.com/office/officeart/2005/8/layout/cycle4#1"/>
    <dgm:cxn modelId="{52347FE6-8045-498C-B0FF-830E425EDA63}" type="presParOf" srcId="{7D427303-D543-47CA-B6C6-5B24BCA5A693}" destId="{CFBA2EC3-4C29-45FE-AAD2-61C867FAC342}" srcOrd="4" destOrd="0" presId="urn:microsoft.com/office/officeart/2005/8/layout/cycle4#1"/>
    <dgm:cxn modelId="{6F3300C6-398B-4CDA-81E2-0574C8217190}" type="presParOf" srcId="{7882F65E-30BB-44AC-8827-99ED841FAA06}" destId="{65C6CEE7-2B7F-4E58-98BF-D81AF230C446}" srcOrd="2" destOrd="0" presId="urn:microsoft.com/office/officeart/2005/8/layout/cycle4#1"/>
    <dgm:cxn modelId="{C00F232E-586E-4094-9DF0-85F3D24C8E37}" type="presParOf" srcId="{7882F65E-30BB-44AC-8827-99ED841FAA06}" destId="{14A6F32F-20DC-4270-BF5E-379027473E39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4_2" csCatId="accent4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Routinization leads to stability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 custLinFactNeighborX="-167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2F032C-28F2-46C2-8DB5-DE6BFE390402}" type="presOf" srcId="{2C4D2AF8-458F-402D-8D4C-92DC1E5034C6}" destId="{AEEFC2D9-B037-42BE-8B84-E23641E94959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59260A3A-DE19-453D-A59E-3598DD4333CA}" type="presOf" srcId="{E067174E-3AC8-4CC1-8F46-BFFC3614DBA6}" destId="{17364DBD-EC25-430E-9AFD-482B088A45D1}" srcOrd="0" destOrd="0" presId="urn:microsoft.com/office/officeart/2005/8/layout/chevron1"/>
    <dgm:cxn modelId="{FECDDA26-5A3C-4A74-9398-FD664419490F}" type="presOf" srcId="{22358E15-5712-4B0F-990C-9AD0A8CF7774}" destId="{9706D405-9A57-475E-8A4B-12E9F7390567}" srcOrd="0" destOrd="0" presId="urn:microsoft.com/office/officeart/2005/8/layout/chevron1"/>
    <dgm:cxn modelId="{79B6440D-FCEB-4F10-8C86-80F3FEA183EC}" type="presParOf" srcId="{AEEFC2D9-B037-42BE-8B84-E23641E94959}" destId="{9706D405-9A57-475E-8A4B-12E9F7390567}" srcOrd="0" destOrd="0" presId="urn:microsoft.com/office/officeart/2005/8/layout/chevron1"/>
    <dgm:cxn modelId="{519CBAC8-B126-4EFA-B847-7FE44C5BA853}" type="presParOf" srcId="{AEEFC2D9-B037-42BE-8B84-E23641E94959}" destId="{5F101DED-C723-4268-AD8F-2A40CF539E80}" srcOrd="1" destOrd="0" presId="urn:microsoft.com/office/officeart/2005/8/layout/chevron1"/>
    <dgm:cxn modelId="{0E20B8CD-7CD4-4BAF-9FE2-EC32F6323D22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5_2" csCatId="accent5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C7E1EDC5-B762-4166-9164-06A4CCB26182}" type="presOf" srcId="{E067174E-3AC8-4CC1-8F46-BFFC3614DBA6}" destId="{17364DBD-EC25-430E-9AFD-482B088A45D1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427B1A64-2125-4688-A96C-38FD079CC9E2}" type="presOf" srcId="{22358E15-5712-4B0F-990C-9AD0A8CF7774}" destId="{9706D405-9A57-475E-8A4B-12E9F7390567}" srcOrd="0" destOrd="0" presId="urn:microsoft.com/office/officeart/2005/8/layout/chevron1"/>
    <dgm:cxn modelId="{17C78F76-7334-4AA1-95D3-C72E3284BC8F}" type="presOf" srcId="{2C4D2AF8-458F-402D-8D4C-92DC1E5034C6}" destId="{AEEFC2D9-B037-42BE-8B84-E23641E94959}" srcOrd="0" destOrd="0" presId="urn:microsoft.com/office/officeart/2005/8/layout/chevron1"/>
    <dgm:cxn modelId="{8ECD612A-E5F5-4688-B026-F3B4E21767C1}" type="presParOf" srcId="{AEEFC2D9-B037-42BE-8B84-E23641E94959}" destId="{9706D405-9A57-475E-8A4B-12E9F7390567}" srcOrd="0" destOrd="0" presId="urn:microsoft.com/office/officeart/2005/8/layout/chevron1"/>
    <dgm:cxn modelId="{BFDEE512-D01F-487A-AD08-524ECD386553}" type="presParOf" srcId="{AEEFC2D9-B037-42BE-8B84-E23641E94959}" destId="{5F101DED-C723-4268-AD8F-2A40CF539E80}" srcOrd="1" destOrd="0" presId="urn:microsoft.com/office/officeart/2005/8/layout/chevron1"/>
    <dgm:cxn modelId="{218919C7-2C7F-4A90-9209-C171CD129F64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2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Defining responsibility, measurement, documentation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BB5CE1-0953-4248-8C42-F7A5EEFBE005}" type="presOf" srcId="{2C4D2AF8-458F-402D-8D4C-92DC1E5034C6}" destId="{AEEFC2D9-B037-42BE-8B84-E23641E94959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C08673F0-34A6-4725-9F03-8F03EAF52E8C}" type="presOf" srcId="{22358E15-5712-4B0F-990C-9AD0A8CF7774}" destId="{9706D405-9A57-475E-8A4B-12E9F7390567}" srcOrd="0" destOrd="0" presId="urn:microsoft.com/office/officeart/2005/8/layout/chevron1"/>
    <dgm:cxn modelId="{730062F1-A622-4D4C-9B58-1A5929AD7221}" type="presOf" srcId="{E067174E-3AC8-4CC1-8F46-BFFC3614DBA6}" destId="{17364DBD-EC25-430E-9AFD-482B088A45D1}" srcOrd="0" destOrd="0" presId="urn:microsoft.com/office/officeart/2005/8/layout/chevron1"/>
    <dgm:cxn modelId="{99E6B825-A8E6-4F39-B86A-14B003297F6E}" type="presParOf" srcId="{AEEFC2D9-B037-42BE-8B84-E23641E94959}" destId="{9706D405-9A57-475E-8A4B-12E9F7390567}" srcOrd="0" destOrd="0" presId="urn:microsoft.com/office/officeart/2005/8/layout/chevron1"/>
    <dgm:cxn modelId="{557E3CF2-1430-4812-927F-AB27C46BDEEE}" type="presParOf" srcId="{AEEFC2D9-B037-42BE-8B84-E23641E94959}" destId="{5F101DED-C723-4268-AD8F-2A40CF539E80}" srcOrd="1" destOrd="0" presId="urn:microsoft.com/office/officeart/2005/8/layout/chevron1"/>
    <dgm:cxn modelId="{D38518BD-6EA7-404B-91EB-65A200225B5E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1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solidFill>
              <a:srgbClr val="002060"/>
            </a:solidFill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solidFill>
              <a:srgbClr val="002060"/>
            </a:solidFill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Hierarchy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solidFill>
              <a:srgbClr val="002060"/>
            </a:solidFill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solidFill>
              <a:srgbClr val="002060"/>
            </a:solidFill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NeighborX="46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535E1DA1-4F3C-4701-91D9-2861641FC760}" type="presOf" srcId="{2C4D2AF8-458F-402D-8D4C-92DC1E5034C6}" destId="{AEEFC2D9-B037-42BE-8B84-E23641E94959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824CE711-4492-4FC4-9791-5C7A44C9EB46}" type="presOf" srcId="{E067174E-3AC8-4CC1-8F46-BFFC3614DBA6}" destId="{17364DBD-EC25-430E-9AFD-482B088A45D1}" srcOrd="0" destOrd="0" presId="urn:microsoft.com/office/officeart/2005/8/layout/chevron1"/>
    <dgm:cxn modelId="{8FD2AB89-B211-4871-B8EA-F8C4E1E739A7}" type="presOf" srcId="{22358E15-5712-4B0F-990C-9AD0A8CF7774}" destId="{9706D405-9A57-475E-8A4B-12E9F7390567}" srcOrd="0" destOrd="0" presId="urn:microsoft.com/office/officeart/2005/8/layout/chevron1"/>
    <dgm:cxn modelId="{E073B4AF-2E76-4E87-9DE0-C6F7EDB51505}" type="presParOf" srcId="{AEEFC2D9-B037-42BE-8B84-E23641E94959}" destId="{9706D405-9A57-475E-8A4B-12E9F7390567}" srcOrd="0" destOrd="0" presId="urn:microsoft.com/office/officeart/2005/8/layout/chevron1"/>
    <dgm:cxn modelId="{8C17FD25-0218-474A-9221-2F80ABB8267C}" type="presParOf" srcId="{AEEFC2D9-B037-42BE-8B84-E23641E94959}" destId="{5F101DED-C723-4268-AD8F-2A40CF539E80}" srcOrd="1" destOrd="0" presId="urn:microsoft.com/office/officeart/2005/8/layout/chevron1"/>
    <dgm:cxn modelId="{EA3B8676-D0CC-4CF2-996A-9BD87BCFDFED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Productivity and profitability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X="11794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B5B13A-743C-4653-B9F4-AD321C35CF2E}" type="presOf" srcId="{2C4D2AF8-458F-402D-8D4C-92DC1E5034C6}" destId="{AEEFC2D9-B037-42BE-8B84-E23641E94959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9404E427-4A71-467B-8E58-11F5991356AC}" type="presOf" srcId="{22358E15-5712-4B0F-990C-9AD0A8CF7774}" destId="{9706D405-9A57-475E-8A4B-12E9F7390567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C4EEFF20-6C91-4CFF-872F-64F6B4251FF1}" type="presOf" srcId="{E067174E-3AC8-4CC1-8F46-BFFC3614DBA6}" destId="{17364DBD-EC25-430E-9AFD-482B088A45D1}" srcOrd="0" destOrd="0" presId="urn:microsoft.com/office/officeart/2005/8/layout/chevron1"/>
    <dgm:cxn modelId="{62646A54-EDE7-4D0A-AD0B-AA0A3F766EBA}" type="presParOf" srcId="{AEEFC2D9-B037-42BE-8B84-E23641E94959}" destId="{9706D405-9A57-475E-8A4B-12E9F7390567}" srcOrd="0" destOrd="0" presId="urn:microsoft.com/office/officeart/2005/8/layout/chevron1"/>
    <dgm:cxn modelId="{888E6E76-E28E-49B0-A068-E55B7E2D5986}" type="presParOf" srcId="{AEEFC2D9-B037-42BE-8B84-E23641E94959}" destId="{5F101DED-C723-4268-AD8F-2A40CF539E80}" srcOrd="1" destOrd="0" presId="urn:microsoft.com/office/officeart/2005/8/layout/chevron1"/>
    <dgm:cxn modelId="{9BBA33DF-C493-4C1E-A974-A6BF8A53B0BE}" type="presParOf" srcId="{AEEFC2D9-B037-42BE-8B84-E23641E94959}" destId="{17364DBD-EC25-430E-9AFD-482B088A45D1}" srcOrd="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4_2" csCatId="accent4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Clear direction leads to productive outcomes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28F149-63F9-4CE4-A4F2-9BE0645008EF}" type="presOf" srcId="{22358E15-5712-4B0F-990C-9AD0A8CF7774}" destId="{9706D405-9A57-475E-8A4B-12E9F7390567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3B382791-F4A9-4AD7-95AD-EB90C67920C3}" type="presOf" srcId="{2C4D2AF8-458F-402D-8D4C-92DC1E5034C6}" destId="{AEEFC2D9-B037-42BE-8B84-E23641E94959}" srcOrd="0" destOrd="0" presId="urn:microsoft.com/office/officeart/2005/8/layout/chevron1"/>
    <dgm:cxn modelId="{A5F65388-855D-412B-BECC-9E98DB290F2A}" type="presOf" srcId="{E067174E-3AC8-4CC1-8F46-BFFC3614DBA6}" destId="{17364DBD-EC25-430E-9AFD-482B088A45D1}" srcOrd="0" destOrd="0" presId="urn:microsoft.com/office/officeart/2005/8/layout/chevron1"/>
    <dgm:cxn modelId="{9570B460-1718-463F-AC05-F202EA5D51BB}" type="presParOf" srcId="{AEEFC2D9-B037-42BE-8B84-E23641E94959}" destId="{9706D405-9A57-475E-8A4B-12E9F7390567}" srcOrd="0" destOrd="0" presId="urn:microsoft.com/office/officeart/2005/8/layout/chevron1"/>
    <dgm:cxn modelId="{6BD3A87E-C827-4A95-A5E6-08FA389554F2}" type="presParOf" srcId="{AEEFC2D9-B037-42BE-8B84-E23641E94959}" destId="{5F101DED-C723-4268-AD8F-2A40CF539E80}" srcOrd="1" destOrd="0" presId="urn:microsoft.com/office/officeart/2005/8/layout/chevron1"/>
    <dgm:cxn modelId="{E2809ECD-3D0F-42AB-910B-7AC0086BF49E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5_2" csCatId="accent5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4BF9BC-00EB-4AE4-95B3-C5D67771AECB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1A4AF047-A53E-4EE6-A9F7-36AEEE1CB427}" type="presOf" srcId="{22358E15-5712-4B0F-990C-9AD0A8CF7774}" destId="{9706D405-9A57-475E-8A4B-12E9F7390567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7ADF11EC-224C-4388-8B42-89B75004DB23}" type="presOf" srcId="{2C4D2AF8-458F-402D-8D4C-92DC1E5034C6}" destId="{AEEFC2D9-B037-42BE-8B84-E23641E94959}" srcOrd="0" destOrd="0" presId="urn:microsoft.com/office/officeart/2005/8/layout/chevron1"/>
    <dgm:cxn modelId="{5266B813-58D1-4087-8380-6CF769B2CAD0}" type="presParOf" srcId="{AEEFC2D9-B037-42BE-8B84-E23641E94959}" destId="{9706D405-9A57-475E-8A4B-12E9F7390567}" srcOrd="0" destOrd="0" presId="urn:microsoft.com/office/officeart/2005/8/layout/chevron1"/>
    <dgm:cxn modelId="{D186ED27-BA6F-4500-B906-DA7203DB5E9E}" type="presParOf" srcId="{AEEFC2D9-B037-42BE-8B84-E23641E94959}" destId="{5F101DED-C723-4268-AD8F-2A40CF539E80}" srcOrd="1" destOrd="0" presId="urn:microsoft.com/office/officeart/2005/8/layout/chevron1"/>
    <dgm:cxn modelId="{E91E526A-2F38-406B-8695-B3745778D33B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2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Goal clarification, rational analysis, and action taking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02E28756-B0A1-4AB2-AC3A-0E5695DB18C7}" type="presOf" srcId="{E067174E-3AC8-4CC1-8F46-BFFC3614DBA6}" destId="{17364DBD-EC25-430E-9AFD-482B088A45D1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9EDD8D8E-AB95-4E07-B23E-F6274413B18F}" type="presOf" srcId="{2C4D2AF8-458F-402D-8D4C-92DC1E5034C6}" destId="{AEEFC2D9-B037-42BE-8B84-E23641E94959}" srcOrd="0" destOrd="0" presId="urn:microsoft.com/office/officeart/2005/8/layout/chevron1"/>
    <dgm:cxn modelId="{C97ADC5F-4B68-4899-90FD-416B42BDBA35}" type="presOf" srcId="{22358E15-5712-4B0F-990C-9AD0A8CF7774}" destId="{9706D405-9A57-475E-8A4B-12E9F7390567}" srcOrd="0" destOrd="0" presId="urn:microsoft.com/office/officeart/2005/8/layout/chevron1"/>
    <dgm:cxn modelId="{5D5A8F63-12D1-44FE-ADA5-A24F7250FF27}" type="presParOf" srcId="{AEEFC2D9-B037-42BE-8B84-E23641E94959}" destId="{9706D405-9A57-475E-8A4B-12E9F7390567}" srcOrd="0" destOrd="0" presId="urn:microsoft.com/office/officeart/2005/8/layout/chevron1"/>
    <dgm:cxn modelId="{9D21C9D6-F050-4431-805C-851EA6F01FF4}" type="presParOf" srcId="{AEEFC2D9-B037-42BE-8B84-E23641E94959}" destId="{5F101DED-C723-4268-AD8F-2A40CF539E80}" srcOrd="1" destOrd="0" presId="urn:microsoft.com/office/officeart/2005/8/layout/chevron1"/>
    <dgm:cxn modelId="{3C578F87-D5D5-4FDB-A8D3-9BE3D4570BB9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1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Market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NeighborY="-83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466AC5-EA55-414F-942C-D452DE12F336}" type="presOf" srcId="{E067174E-3AC8-4CC1-8F46-BFFC3614DBA6}" destId="{17364DBD-EC25-430E-9AFD-482B088A45D1}" srcOrd="0" destOrd="0" presId="urn:microsoft.com/office/officeart/2005/8/layout/chevron1"/>
    <dgm:cxn modelId="{48E4A954-756E-40DE-BFD4-EF62E9F5FA83}" type="presOf" srcId="{22358E15-5712-4B0F-990C-9AD0A8CF7774}" destId="{9706D405-9A57-475E-8A4B-12E9F7390567}" srcOrd="0" destOrd="0" presId="urn:microsoft.com/office/officeart/2005/8/layout/chevron1"/>
    <dgm:cxn modelId="{C3D0D864-0FAF-42E4-A17B-40597322FA27}" type="presOf" srcId="{2C4D2AF8-458F-402D-8D4C-92DC1E5034C6}" destId="{AEEFC2D9-B037-42BE-8B84-E23641E94959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4C588C67-97F9-42C1-9B53-DEF902C9A810}" type="presParOf" srcId="{AEEFC2D9-B037-42BE-8B84-E23641E94959}" destId="{9706D405-9A57-475E-8A4B-12E9F7390567}" srcOrd="0" destOrd="0" presId="urn:microsoft.com/office/officeart/2005/8/layout/chevron1"/>
    <dgm:cxn modelId="{935B89AE-1893-4179-BA1B-2248F136DD94}" type="presParOf" srcId="{AEEFC2D9-B037-42BE-8B84-E23641E94959}" destId="{5F101DED-C723-4268-AD8F-2A40CF539E80}" srcOrd="1" destOrd="0" presId="urn:microsoft.com/office/officeart/2005/8/layout/chevron1"/>
    <dgm:cxn modelId="{5E15F4CE-410C-462B-88AE-8DA30E060DE0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Change and adaptability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X="11794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DEC14610-27CC-4A92-AF68-F568B4121C40}" type="presOf" srcId="{E067174E-3AC8-4CC1-8F46-BFFC3614DBA6}" destId="{17364DBD-EC25-430E-9AFD-482B088A45D1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1BEA817E-E301-4A66-9BFE-875EC92FB81A}" type="presOf" srcId="{2C4D2AF8-458F-402D-8D4C-92DC1E5034C6}" destId="{AEEFC2D9-B037-42BE-8B84-E23641E94959}" srcOrd="0" destOrd="0" presId="urn:microsoft.com/office/officeart/2005/8/layout/chevron1"/>
    <dgm:cxn modelId="{F375E4B0-2C90-4328-B0A5-22F3A2876581}" type="presOf" srcId="{22358E15-5712-4B0F-990C-9AD0A8CF7774}" destId="{9706D405-9A57-475E-8A4B-12E9F7390567}" srcOrd="0" destOrd="0" presId="urn:microsoft.com/office/officeart/2005/8/layout/chevron1"/>
    <dgm:cxn modelId="{3B4B6ABD-204D-47AB-9FB1-C48B8FD43635}" type="presParOf" srcId="{AEEFC2D9-B037-42BE-8B84-E23641E94959}" destId="{9706D405-9A57-475E-8A4B-12E9F7390567}" srcOrd="0" destOrd="0" presId="urn:microsoft.com/office/officeart/2005/8/layout/chevron1"/>
    <dgm:cxn modelId="{42985C98-7C25-42C9-BCA5-33821F37ED89}" type="presParOf" srcId="{AEEFC2D9-B037-42BE-8B84-E23641E94959}" destId="{5F101DED-C723-4268-AD8F-2A40CF539E80}" srcOrd="1" destOrd="0" presId="urn:microsoft.com/office/officeart/2005/8/layout/chevron1"/>
    <dgm:cxn modelId="{0CA082F4-D15B-447F-B255-44157EFD4D5E}" type="presParOf" srcId="{AEEFC2D9-B037-42BE-8B84-E23641E94959}" destId="{17364DBD-EC25-430E-9AFD-482B088A45D1}" srcOrd="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2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Human Relations</a:t>
          </a:r>
          <a:endParaRPr lang="en-US" sz="1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Open Systems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r>
            <a:rPr lang="en-US" sz="13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Rational Goal</a:t>
          </a:r>
          <a:endParaRPr lang="en-US" sz="13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Internal Process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899D3BC1-9AF7-40DA-A576-3A4CA271E7D7}" type="presOf" srcId="{36D5B728-C24D-45AC-BEA1-47D9F210812C}" destId="{7882F65E-30BB-44AC-8827-99ED841FAA06}" srcOrd="0" destOrd="0" presId="urn:microsoft.com/office/officeart/2005/8/layout/cycle4#2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C1E949AF-1EFE-4757-ADE3-6CF21D4D7F44}" type="presOf" srcId="{8560AF3C-7407-4C8A-9A62-123CE678F4E4}" destId="{3003539B-62B8-451C-94AD-A430E068CCA8}" srcOrd="0" destOrd="0" presId="urn:microsoft.com/office/officeart/2005/8/layout/cycle4#2"/>
    <dgm:cxn modelId="{107A86F2-A98B-4B52-AF76-506736A1E2E6}" type="presOf" srcId="{02C62187-3D24-4076-989D-74B067EC1AA3}" destId="{BA9ED94A-E6CF-4BC3-AB8E-E148409D19A3}" srcOrd="0" destOrd="0" presId="urn:microsoft.com/office/officeart/2005/8/layout/cycle4#2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F3B40BE3-2F68-4ED9-840D-E5AF764053A9}" type="presOf" srcId="{785CEACF-8EDC-4A85-8BFE-61801D8B05C8}" destId="{FF760E78-20FD-426B-867D-6BB645576465}" srcOrd="0" destOrd="0" presId="urn:microsoft.com/office/officeart/2005/8/layout/cycle4#2"/>
    <dgm:cxn modelId="{E6631EE6-6238-476E-AF74-D76B444C1870}" type="presOf" srcId="{4A4BE353-60B1-49E6-8EE5-5D67271AE5BD}" destId="{C29B62B4-63A4-45B9-B86B-68274CB54940}" srcOrd="0" destOrd="0" presId="urn:microsoft.com/office/officeart/2005/8/layout/cycle4#2"/>
    <dgm:cxn modelId="{4C29D530-FD4D-41F7-B6AB-9868E530DE79}" type="presParOf" srcId="{7882F65E-30BB-44AC-8827-99ED841FAA06}" destId="{BFB32EF0-DDAE-491D-9286-1C449664366F}" srcOrd="0" destOrd="0" presId="urn:microsoft.com/office/officeart/2005/8/layout/cycle4#2"/>
    <dgm:cxn modelId="{B970A703-93DB-49ED-846B-9AEF1200F823}" type="presParOf" srcId="{BFB32EF0-DDAE-491D-9286-1C449664366F}" destId="{62FD9F89-F4EC-4DA5-A1DB-3C3A32D331F2}" srcOrd="0" destOrd="0" presId="urn:microsoft.com/office/officeart/2005/8/layout/cycle4#2"/>
    <dgm:cxn modelId="{D2EA1D2F-321C-43CB-8903-D3A82D65DCB7}" type="presParOf" srcId="{7882F65E-30BB-44AC-8827-99ED841FAA06}" destId="{7D427303-D543-47CA-B6C6-5B24BCA5A693}" srcOrd="1" destOrd="0" presId="urn:microsoft.com/office/officeart/2005/8/layout/cycle4#2"/>
    <dgm:cxn modelId="{13FA518D-6B80-4DAA-B881-B99CFBD6FCE9}" type="presParOf" srcId="{7D427303-D543-47CA-B6C6-5B24BCA5A693}" destId="{C29B62B4-63A4-45B9-B86B-68274CB54940}" srcOrd="0" destOrd="0" presId="urn:microsoft.com/office/officeart/2005/8/layout/cycle4#2"/>
    <dgm:cxn modelId="{2A31C803-F99D-485D-A966-A9CC21F835BF}" type="presParOf" srcId="{7D427303-D543-47CA-B6C6-5B24BCA5A693}" destId="{3003539B-62B8-451C-94AD-A430E068CCA8}" srcOrd="1" destOrd="0" presId="urn:microsoft.com/office/officeart/2005/8/layout/cycle4#2"/>
    <dgm:cxn modelId="{801A8DDE-AE30-46E2-927B-3C1BDF2284B3}" type="presParOf" srcId="{7D427303-D543-47CA-B6C6-5B24BCA5A693}" destId="{FF760E78-20FD-426B-867D-6BB645576465}" srcOrd="2" destOrd="0" presId="urn:microsoft.com/office/officeart/2005/8/layout/cycle4#2"/>
    <dgm:cxn modelId="{E6D96372-1105-4BC4-9340-24AD41328F06}" type="presParOf" srcId="{7D427303-D543-47CA-B6C6-5B24BCA5A693}" destId="{BA9ED94A-E6CF-4BC3-AB8E-E148409D19A3}" srcOrd="3" destOrd="0" presId="urn:microsoft.com/office/officeart/2005/8/layout/cycle4#2"/>
    <dgm:cxn modelId="{6D316B09-8F80-4F5E-8B9F-F02C033035DF}" type="presParOf" srcId="{7D427303-D543-47CA-B6C6-5B24BCA5A693}" destId="{CFBA2EC3-4C29-45FE-AAD2-61C867FAC342}" srcOrd="4" destOrd="0" presId="urn:microsoft.com/office/officeart/2005/8/layout/cycle4#2"/>
    <dgm:cxn modelId="{B967A4BD-F5C3-4C1D-92C5-E150BDB96CEC}" type="presParOf" srcId="{7882F65E-30BB-44AC-8827-99ED841FAA06}" destId="{65C6CEE7-2B7F-4E58-98BF-D81AF230C446}" srcOrd="2" destOrd="0" presId="urn:microsoft.com/office/officeart/2005/8/layout/cycle4#2"/>
    <dgm:cxn modelId="{027DB025-053D-4AB9-B4B0-37FBBD8688B7}" type="presParOf" srcId="{7882F65E-30BB-44AC-8827-99ED841FAA06}" destId="{14A6F32F-20DC-4270-BF5E-379027473E39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4_2" csCatId="accent4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Continual adaptation and innovation lead to acquiring and maintaining external resources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F68044-525E-4ACB-93C1-F66E7AC4B493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9E2C6D29-1BCB-42BB-ADF7-F1FF0ABA9E44}" type="presOf" srcId="{2C4D2AF8-458F-402D-8D4C-92DC1E5034C6}" destId="{AEEFC2D9-B037-42BE-8B84-E23641E94959}" srcOrd="0" destOrd="0" presId="urn:microsoft.com/office/officeart/2005/8/layout/chevron1"/>
    <dgm:cxn modelId="{80A94679-26D2-428B-9C94-DDA0AFB23E8E}" type="presOf" srcId="{22358E15-5712-4B0F-990C-9AD0A8CF7774}" destId="{9706D405-9A57-475E-8A4B-12E9F7390567}" srcOrd="0" destOrd="0" presId="urn:microsoft.com/office/officeart/2005/8/layout/chevron1"/>
    <dgm:cxn modelId="{87E82264-8C2F-4787-9A6A-3D5181FB31CD}" type="presParOf" srcId="{AEEFC2D9-B037-42BE-8B84-E23641E94959}" destId="{9706D405-9A57-475E-8A4B-12E9F7390567}" srcOrd="0" destOrd="0" presId="urn:microsoft.com/office/officeart/2005/8/layout/chevron1"/>
    <dgm:cxn modelId="{FF0AE861-1B86-4808-BD37-67F3DB5E672E}" type="presParOf" srcId="{AEEFC2D9-B037-42BE-8B84-E23641E94959}" destId="{5F101DED-C723-4268-AD8F-2A40CF539E80}" srcOrd="1" destOrd="0" presId="urn:microsoft.com/office/officeart/2005/8/layout/chevron1"/>
    <dgm:cxn modelId="{7DB8F70F-72CD-4313-84B0-66DBCC327883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5_2" csCatId="accent5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E2866F-5CA1-4883-92B3-0220D121E5FC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523ECE6A-6DCF-47B0-89B4-DB761B95BC61}" type="presOf" srcId="{2C4D2AF8-458F-402D-8D4C-92DC1E5034C6}" destId="{AEEFC2D9-B037-42BE-8B84-E23641E94959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4BF0852E-1D70-48FD-ABF0-781B2AD7979A}" type="presOf" srcId="{22358E15-5712-4B0F-990C-9AD0A8CF7774}" destId="{9706D405-9A57-475E-8A4B-12E9F7390567}" srcOrd="0" destOrd="0" presId="urn:microsoft.com/office/officeart/2005/8/layout/chevron1"/>
    <dgm:cxn modelId="{F6F3B6BE-33FD-4B16-8792-04D6DB1A0F38}" type="presParOf" srcId="{AEEFC2D9-B037-42BE-8B84-E23641E94959}" destId="{9706D405-9A57-475E-8A4B-12E9F7390567}" srcOrd="0" destOrd="0" presId="urn:microsoft.com/office/officeart/2005/8/layout/chevron1"/>
    <dgm:cxn modelId="{00739929-BEF3-48FD-9C64-229A6383E05E}" type="presParOf" srcId="{AEEFC2D9-B037-42BE-8B84-E23641E94959}" destId="{5F101DED-C723-4268-AD8F-2A40CF539E80}" srcOrd="1" destOrd="0" presId="urn:microsoft.com/office/officeart/2005/8/layout/chevron1"/>
    <dgm:cxn modelId="{E2CD6836-DF1A-4421-B0B5-1A6C0AD3E388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2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Political adaptation, creative problem solving, innovation, and change management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B7D224FF-9FF5-4808-A3B2-DD68BDF3C632}" type="presOf" srcId="{2C4D2AF8-458F-402D-8D4C-92DC1E5034C6}" destId="{AEEFC2D9-B037-42BE-8B84-E23641E94959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834AB9A9-DED7-4DE2-8BB4-CA0529D40A8C}" type="presOf" srcId="{22358E15-5712-4B0F-990C-9AD0A8CF7774}" destId="{9706D405-9A57-475E-8A4B-12E9F7390567}" srcOrd="0" destOrd="0" presId="urn:microsoft.com/office/officeart/2005/8/layout/chevron1"/>
    <dgm:cxn modelId="{5DD194C5-E005-4C03-9B37-7607EA4F71D4}" type="presOf" srcId="{E067174E-3AC8-4CC1-8F46-BFFC3614DBA6}" destId="{17364DBD-EC25-430E-9AFD-482B088A45D1}" srcOrd="0" destOrd="0" presId="urn:microsoft.com/office/officeart/2005/8/layout/chevron1"/>
    <dgm:cxn modelId="{B6F2DA60-48EC-4CED-8D90-C3ECD1CFD4C2}" type="presParOf" srcId="{AEEFC2D9-B037-42BE-8B84-E23641E94959}" destId="{9706D405-9A57-475E-8A4B-12E9F7390567}" srcOrd="0" destOrd="0" presId="urn:microsoft.com/office/officeart/2005/8/layout/chevron1"/>
    <dgm:cxn modelId="{64053D47-DBF5-4E1E-A456-B7E6BCF17B0C}" type="presParOf" srcId="{AEEFC2D9-B037-42BE-8B84-E23641E94959}" destId="{5F101DED-C723-4268-AD8F-2A40CF539E80}" srcOrd="1" destOrd="0" presId="urn:microsoft.com/office/officeart/2005/8/layout/chevron1"/>
    <dgm:cxn modelId="{8E00AD1C-8E33-41C3-8873-DE3C6ECFB28B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1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Adhocracy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NeighborX="46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4E3ED54-C581-4DF0-98C9-8D0C8163795A}" type="presOf" srcId="{22358E15-5712-4B0F-990C-9AD0A8CF7774}" destId="{9706D405-9A57-475E-8A4B-12E9F7390567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965BB47E-BDED-4DA3-8AA8-8F23E16E3947}" type="presOf" srcId="{2C4D2AF8-458F-402D-8D4C-92DC1E5034C6}" destId="{AEEFC2D9-B037-42BE-8B84-E23641E94959}" srcOrd="0" destOrd="0" presId="urn:microsoft.com/office/officeart/2005/8/layout/chevron1"/>
    <dgm:cxn modelId="{8A49169F-2102-4A9D-89FA-AA2C20ACFA78}" type="presOf" srcId="{E067174E-3AC8-4CC1-8F46-BFFC3614DBA6}" destId="{17364DBD-EC25-430E-9AFD-482B088A45D1}" srcOrd="0" destOrd="0" presId="urn:microsoft.com/office/officeart/2005/8/layout/chevron1"/>
    <dgm:cxn modelId="{1745CA38-1A0E-4750-8389-0B17DEF3A8DC}" type="presParOf" srcId="{AEEFC2D9-B037-42BE-8B84-E23641E94959}" destId="{9706D405-9A57-475E-8A4B-12E9F7390567}" srcOrd="0" destOrd="0" presId="urn:microsoft.com/office/officeart/2005/8/layout/chevron1"/>
    <dgm:cxn modelId="{829EA0C4-BFD4-42E5-B8C1-3A96D59BC0F1}" type="presParOf" srcId="{AEEFC2D9-B037-42BE-8B84-E23641E94959}" destId="{5F101DED-C723-4268-AD8F-2A40CF539E80}" srcOrd="1" destOrd="0" presId="urn:microsoft.com/office/officeart/2005/8/layout/chevron1"/>
    <dgm:cxn modelId="{9639065C-7649-404D-9A86-514FC25B68BC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72E4BC35-E03B-4061-BA21-AEFF83009288}" type="doc">
      <dgm:prSet loTypeId="urn:microsoft.com/office/officeart/2005/8/layout/vList4#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985047C-9160-46F4-80D6-0B7EAD19BDD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Effective</a:t>
          </a:r>
          <a:r>
            <a:rPr lang="en-US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managers and organizations must simultaneously embrace the apparently competing values associated with all four of these foundational management models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D72D7C6-9E02-49C6-95F5-2A5937313305}" type="parTrans" cxnId="{E4011EEF-D7F2-4DD5-8FC6-62B77775D72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5085A63-AC92-457B-BD50-BFD44BA5451A}" type="sibTrans" cxnId="{E4011EEF-D7F2-4DD5-8FC6-62B77775D72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34DC95E-63ED-4811-BB1D-3CAD188AF627}">
      <dgm:prSet phldrT="[Text]"/>
      <dgm:spPr/>
      <dgm:t>
        <a:bodyPr/>
        <a:lstStyle/>
        <a:p>
          <a:r>
            <a:rPr lang="en-US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Caveat: “Effective” managers from the competing values perspective may not be “successful” in organizations that operate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based on the assumptions of only one or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two of the foundational management models.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673009-2EBB-40B1-8983-D5EEC5E7CCA7}" type="parTrans" cxnId="{F0720133-4308-44A5-B4F2-78797A05D15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615D298-B2E1-4F83-9D9C-3854D248D130}" type="sibTrans" cxnId="{F0720133-4308-44A5-B4F2-78797A05D15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BBD5E57-938F-44AE-9B0A-1DFE7A8244CF}" type="pres">
      <dgm:prSet presAssocID="{72E4BC35-E03B-4061-BA21-AEFF8300928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9DBB09-5033-4A1B-93F9-819C0E448721}" type="pres">
      <dgm:prSet presAssocID="{9985047C-9160-46F4-80D6-0B7EAD19BDD4}" presName="comp" presStyleCnt="0"/>
      <dgm:spPr/>
    </dgm:pt>
    <dgm:pt modelId="{E38E3A04-6B2F-41D0-A4B9-9BDB95CFF852}" type="pres">
      <dgm:prSet presAssocID="{9985047C-9160-46F4-80D6-0B7EAD19BDD4}" presName="box" presStyleLbl="node1" presStyleIdx="0" presStyleCnt="1"/>
      <dgm:spPr/>
      <dgm:t>
        <a:bodyPr/>
        <a:lstStyle/>
        <a:p>
          <a:endParaRPr lang="en-US"/>
        </a:p>
      </dgm:t>
    </dgm:pt>
    <dgm:pt modelId="{DA6C9F98-4838-45A5-B707-55A98B4E79F2}" type="pres">
      <dgm:prSet presAssocID="{9985047C-9160-46F4-80D6-0B7EAD19BDD4}" presName="img" presStyleLbl="fgImgPlace1" presStyleIdx="0" presStyleCnt="1" custScaleX="112422" custLinFactNeighborX="-125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378F0B8-F021-44C9-9576-BCD368EC67D6}" type="pres">
      <dgm:prSet presAssocID="{9985047C-9160-46F4-80D6-0B7EAD19BDD4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C066AB-A939-4034-AD18-AFBA407BF548}" type="presOf" srcId="{72E4BC35-E03B-4061-BA21-AEFF83009288}" destId="{2BBD5E57-938F-44AE-9B0A-1DFE7A8244CF}" srcOrd="0" destOrd="0" presId="urn:microsoft.com/office/officeart/2005/8/layout/vList4#1"/>
    <dgm:cxn modelId="{3032A646-034C-4545-BA37-0D753B124DD3}" type="presOf" srcId="{F34DC95E-63ED-4811-BB1D-3CAD188AF627}" destId="{E38E3A04-6B2F-41D0-A4B9-9BDB95CFF852}" srcOrd="0" destOrd="1" presId="urn:microsoft.com/office/officeart/2005/8/layout/vList4#1"/>
    <dgm:cxn modelId="{E4011EEF-D7F2-4DD5-8FC6-62B77775D721}" srcId="{72E4BC35-E03B-4061-BA21-AEFF83009288}" destId="{9985047C-9160-46F4-80D6-0B7EAD19BDD4}" srcOrd="0" destOrd="0" parTransId="{3D72D7C6-9E02-49C6-95F5-2A5937313305}" sibTransId="{25085A63-AC92-457B-BD50-BFD44BA5451A}"/>
    <dgm:cxn modelId="{B98712FC-95CE-49B9-BAC4-3355F9B1CA45}" type="presOf" srcId="{9985047C-9160-46F4-80D6-0B7EAD19BDD4}" destId="{B378F0B8-F021-44C9-9576-BCD368EC67D6}" srcOrd="1" destOrd="0" presId="urn:microsoft.com/office/officeart/2005/8/layout/vList4#1"/>
    <dgm:cxn modelId="{D0EAA749-FFE8-4CFF-8B92-25B223C2B6C3}" type="presOf" srcId="{9985047C-9160-46F4-80D6-0B7EAD19BDD4}" destId="{E38E3A04-6B2F-41D0-A4B9-9BDB95CFF852}" srcOrd="0" destOrd="0" presId="urn:microsoft.com/office/officeart/2005/8/layout/vList4#1"/>
    <dgm:cxn modelId="{62BAA3C6-E773-4C6C-8C88-F5EFCD28048C}" type="presOf" srcId="{F34DC95E-63ED-4811-BB1D-3CAD188AF627}" destId="{B378F0B8-F021-44C9-9576-BCD368EC67D6}" srcOrd="1" destOrd="1" presId="urn:microsoft.com/office/officeart/2005/8/layout/vList4#1"/>
    <dgm:cxn modelId="{F0720133-4308-44A5-B4F2-78797A05D159}" srcId="{9985047C-9160-46F4-80D6-0B7EAD19BDD4}" destId="{F34DC95E-63ED-4811-BB1D-3CAD188AF627}" srcOrd="0" destOrd="0" parTransId="{F8673009-2EBB-40B1-8983-D5EEC5E7CCA7}" sibTransId="{3615D298-B2E1-4F83-9D9C-3854D248D130}"/>
    <dgm:cxn modelId="{48A82F1D-8B95-4A2D-92B8-AE397A8C7473}" type="presParOf" srcId="{2BBD5E57-938F-44AE-9B0A-1DFE7A8244CF}" destId="{FB9DBB09-5033-4A1B-93F9-819C0E448721}" srcOrd="0" destOrd="0" presId="urn:microsoft.com/office/officeart/2005/8/layout/vList4#1"/>
    <dgm:cxn modelId="{F0139D9C-6B1C-40DF-BF1A-87B40DE154BB}" type="presParOf" srcId="{FB9DBB09-5033-4A1B-93F9-819C0E448721}" destId="{E38E3A04-6B2F-41D0-A4B9-9BDB95CFF852}" srcOrd="0" destOrd="0" presId="urn:microsoft.com/office/officeart/2005/8/layout/vList4#1"/>
    <dgm:cxn modelId="{CBC82536-C8F0-4BE9-9E3B-D5F46CE9763F}" type="presParOf" srcId="{FB9DBB09-5033-4A1B-93F9-819C0E448721}" destId="{DA6C9F98-4838-45A5-B707-55A98B4E79F2}" srcOrd="1" destOrd="0" presId="urn:microsoft.com/office/officeart/2005/8/layout/vList4#1"/>
    <dgm:cxn modelId="{C1469ECE-742B-41AB-AA4A-1ECC8843056E}" type="presParOf" srcId="{FB9DBB09-5033-4A1B-93F9-819C0E448721}" destId="{B378F0B8-F021-44C9-9576-BCD368EC67D6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6D6807A5-76AA-4C79-91F5-D9184A4B4283}" type="doc">
      <dgm:prSet loTypeId="urn:microsoft.com/office/officeart/2005/8/layout/vList4#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09D5EF0-7384-40E9-84CD-DFDF2709A1CD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Cognitive Complexity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85A466-DC04-4208-AF0D-010EC5404B39}" type="parTrans" cxnId="{873E4B5D-12B6-4E49-B130-4973766D010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6CB0FC9-DCC1-483E-9D3C-EB0D9ADAC158}" type="sibTrans" cxnId="{873E4B5D-12B6-4E49-B130-4973766D010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C1C0EC4-6BE6-4EF3-8E4C-3A3423834EB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Appreciate the values and weaknesses of each of the four fundamental management models</a:t>
          </a:r>
        </a:p>
      </dgm:t>
    </dgm:pt>
    <dgm:pt modelId="{17333A24-AA18-468A-A41B-59EE8B733D10}" type="parTrans" cxnId="{C7C4A1A4-DE08-4D99-81F6-3642AF09993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7EB42F5-6A76-4902-9B92-95E34C401CC6}" type="sibTrans" cxnId="{C7C4A1A4-DE08-4D99-81F6-3642AF09993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F70A3BB-A122-4D2F-BBCB-969163AFBF00}">
      <dgm:prSet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Behavioral Complexity</a:t>
          </a:r>
        </a:p>
      </dgm:t>
    </dgm:pt>
    <dgm:pt modelId="{92EBA865-8A4E-425A-9559-93BFDCC9D167}" type="parTrans" cxnId="{30996FCF-4839-4CB5-AA53-006BDA3DC08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2F5E680-C54B-4CDF-883F-A0D6DA442224}" type="sibTrans" cxnId="{30996FCF-4839-4CB5-AA53-006BDA3DC08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549ACFC-9273-4FD1-8DD8-26B55C184BA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Acquire and use multiple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competencies associated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with each model</a:t>
          </a:r>
        </a:p>
      </dgm:t>
    </dgm:pt>
    <dgm:pt modelId="{685CAC9E-45A1-4BCE-8F17-6FA7BE144BB2}" type="parTrans" cxnId="{42A64C7D-133F-416A-8954-FFA6B64F677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7415724-92E0-4888-B4EB-15FCCC80CC81}" type="sibTrans" cxnId="{42A64C7D-133F-416A-8954-FFA6B64F677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C282F11-1768-47CE-BB78-49DAC5F5E51D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Dynamically integrate competencies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from each model based on the situation</a:t>
          </a:r>
        </a:p>
      </dgm:t>
    </dgm:pt>
    <dgm:pt modelId="{E9510B1E-456E-442F-A1EB-88E95EF6FD43}" type="parTrans" cxnId="{7BE61ADC-AF0B-4415-B129-DAA4100B134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51187DA-A6F7-4DF5-9934-A8D150287E16}" type="sibTrans" cxnId="{7BE61ADC-AF0B-4415-B129-DAA4100B134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449C569-457A-44C5-844F-6143563DF8C8}" type="pres">
      <dgm:prSet presAssocID="{6D6807A5-76AA-4C79-91F5-D9184A4B428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54B522-047A-4FB9-88C6-FF55DD4AFE51}" type="pres">
      <dgm:prSet presAssocID="{509D5EF0-7384-40E9-84CD-DFDF2709A1CD}" presName="comp" presStyleCnt="0"/>
      <dgm:spPr/>
    </dgm:pt>
    <dgm:pt modelId="{E6FBC29C-4564-4033-A830-857897191509}" type="pres">
      <dgm:prSet presAssocID="{509D5EF0-7384-40E9-84CD-DFDF2709A1CD}" presName="box" presStyleLbl="node1" presStyleIdx="0" presStyleCnt="2"/>
      <dgm:spPr/>
      <dgm:t>
        <a:bodyPr/>
        <a:lstStyle/>
        <a:p>
          <a:endParaRPr lang="en-US"/>
        </a:p>
      </dgm:t>
    </dgm:pt>
    <dgm:pt modelId="{2CFC573A-2FF8-45AB-AB3B-B3506A2A4BB0}" type="pres">
      <dgm:prSet presAssocID="{509D5EF0-7384-40E9-84CD-DFDF2709A1CD}" presName="img" presStyleLbl="fgImgPlace1" presStyleIdx="0" presStyleCnt="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8DE01F7-F20A-4A77-9B30-B0AB9A87A36F}" type="pres">
      <dgm:prSet presAssocID="{509D5EF0-7384-40E9-84CD-DFDF2709A1CD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168CF3-68AA-49CE-9804-9840EC9606EE}" type="pres">
      <dgm:prSet presAssocID="{06CB0FC9-DCC1-483E-9D3C-EB0D9ADAC158}" presName="spacer" presStyleCnt="0"/>
      <dgm:spPr/>
    </dgm:pt>
    <dgm:pt modelId="{FCE71721-F464-4410-81EF-74CA5A0B2686}" type="pres">
      <dgm:prSet presAssocID="{6F70A3BB-A122-4D2F-BBCB-969163AFBF00}" presName="comp" presStyleCnt="0"/>
      <dgm:spPr/>
    </dgm:pt>
    <dgm:pt modelId="{EA22B5AD-0D4B-4D9D-8F2A-57143ED2AE3A}" type="pres">
      <dgm:prSet presAssocID="{6F70A3BB-A122-4D2F-BBCB-969163AFBF00}" presName="box" presStyleLbl="node1" presStyleIdx="1" presStyleCnt="2"/>
      <dgm:spPr/>
      <dgm:t>
        <a:bodyPr/>
        <a:lstStyle/>
        <a:p>
          <a:endParaRPr lang="en-US"/>
        </a:p>
      </dgm:t>
    </dgm:pt>
    <dgm:pt modelId="{0B45E3E4-A9C5-448E-92AA-3102886F221C}" type="pres">
      <dgm:prSet presAssocID="{6F70A3BB-A122-4D2F-BBCB-969163AFBF00}" presName="img" presStyleLbl="fgImgPlace1" presStyleIdx="1" presStyleCnt="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469BF6D2-D28F-45CE-AA73-C5F3F6F20A9B}" type="pres">
      <dgm:prSet presAssocID="{6F70A3BB-A122-4D2F-BBCB-969163AFBF00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420060-6AE9-4753-8B2D-4E1A5BA09C07}" type="presOf" srcId="{7C282F11-1768-47CE-BB78-49DAC5F5E51D}" destId="{EA22B5AD-0D4B-4D9D-8F2A-57143ED2AE3A}" srcOrd="0" destOrd="2" presId="urn:microsoft.com/office/officeart/2005/8/layout/vList4#2"/>
    <dgm:cxn modelId="{9856B5F9-A3A3-42A4-AB81-66A5983E08D1}" type="presOf" srcId="{2549ACFC-9273-4FD1-8DD8-26B55C184BA3}" destId="{469BF6D2-D28F-45CE-AA73-C5F3F6F20A9B}" srcOrd="1" destOrd="1" presId="urn:microsoft.com/office/officeart/2005/8/layout/vList4#2"/>
    <dgm:cxn modelId="{6570DBCA-11AA-4ED3-BB25-7A3435E3D2C1}" type="presOf" srcId="{DC1C0EC4-6BE6-4EF3-8E4C-3A3423834EB7}" destId="{18DE01F7-F20A-4A77-9B30-B0AB9A87A36F}" srcOrd="1" destOrd="1" presId="urn:microsoft.com/office/officeart/2005/8/layout/vList4#2"/>
    <dgm:cxn modelId="{15F931E2-4807-4BAB-9962-E545AC9325D9}" type="presOf" srcId="{509D5EF0-7384-40E9-84CD-DFDF2709A1CD}" destId="{E6FBC29C-4564-4033-A830-857897191509}" srcOrd="0" destOrd="0" presId="urn:microsoft.com/office/officeart/2005/8/layout/vList4#2"/>
    <dgm:cxn modelId="{4B261A29-A5E7-4150-AAE2-7BEA196D8923}" type="presOf" srcId="{6D6807A5-76AA-4C79-91F5-D9184A4B4283}" destId="{7449C569-457A-44C5-844F-6143563DF8C8}" srcOrd="0" destOrd="0" presId="urn:microsoft.com/office/officeart/2005/8/layout/vList4#2"/>
    <dgm:cxn modelId="{873E4B5D-12B6-4E49-B130-4973766D0102}" srcId="{6D6807A5-76AA-4C79-91F5-D9184A4B4283}" destId="{509D5EF0-7384-40E9-84CD-DFDF2709A1CD}" srcOrd="0" destOrd="0" parTransId="{0A85A466-DC04-4208-AF0D-010EC5404B39}" sibTransId="{06CB0FC9-DCC1-483E-9D3C-EB0D9ADAC158}"/>
    <dgm:cxn modelId="{7BE61ADC-AF0B-4415-B129-DAA4100B134E}" srcId="{6F70A3BB-A122-4D2F-BBCB-969163AFBF00}" destId="{7C282F11-1768-47CE-BB78-49DAC5F5E51D}" srcOrd="1" destOrd="0" parTransId="{E9510B1E-456E-442F-A1EB-88E95EF6FD43}" sibTransId="{951187DA-A6F7-4DF5-9934-A8D150287E16}"/>
    <dgm:cxn modelId="{C7C4A1A4-DE08-4D99-81F6-3642AF099932}" srcId="{509D5EF0-7384-40E9-84CD-DFDF2709A1CD}" destId="{DC1C0EC4-6BE6-4EF3-8E4C-3A3423834EB7}" srcOrd="0" destOrd="0" parTransId="{17333A24-AA18-468A-A41B-59EE8B733D10}" sibTransId="{27EB42F5-6A76-4902-9B92-95E34C401CC6}"/>
    <dgm:cxn modelId="{42A64C7D-133F-416A-8954-FFA6B64F6775}" srcId="{6F70A3BB-A122-4D2F-BBCB-969163AFBF00}" destId="{2549ACFC-9273-4FD1-8DD8-26B55C184BA3}" srcOrd="0" destOrd="0" parTransId="{685CAC9E-45A1-4BCE-8F17-6FA7BE144BB2}" sibTransId="{77415724-92E0-4888-B4EB-15FCCC80CC81}"/>
    <dgm:cxn modelId="{A68D64DA-B823-4533-9F98-AB8C919F3611}" type="presOf" srcId="{2549ACFC-9273-4FD1-8DD8-26B55C184BA3}" destId="{EA22B5AD-0D4B-4D9D-8F2A-57143ED2AE3A}" srcOrd="0" destOrd="1" presId="urn:microsoft.com/office/officeart/2005/8/layout/vList4#2"/>
    <dgm:cxn modelId="{FEA92DE8-DA8C-42FC-847A-94A04124D378}" type="presOf" srcId="{DC1C0EC4-6BE6-4EF3-8E4C-3A3423834EB7}" destId="{E6FBC29C-4564-4033-A830-857897191509}" srcOrd="0" destOrd="1" presId="urn:microsoft.com/office/officeart/2005/8/layout/vList4#2"/>
    <dgm:cxn modelId="{E1548328-6993-4FCC-9EC2-F9C9688BA1C1}" type="presOf" srcId="{509D5EF0-7384-40E9-84CD-DFDF2709A1CD}" destId="{18DE01F7-F20A-4A77-9B30-B0AB9A87A36F}" srcOrd="1" destOrd="0" presId="urn:microsoft.com/office/officeart/2005/8/layout/vList4#2"/>
    <dgm:cxn modelId="{267915A0-E3F9-48DF-ADBE-D71C43087991}" type="presOf" srcId="{6F70A3BB-A122-4D2F-BBCB-969163AFBF00}" destId="{EA22B5AD-0D4B-4D9D-8F2A-57143ED2AE3A}" srcOrd="0" destOrd="0" presId="urn:microsoft.com/office/officeart/2005/8/layout/vList4#2"/>
    <dgm:cxn modelId="{30996FCF-4839-4CB5-AA53-006BDA3DC089}" srcId="{6D6807A5-76AA-4C79-91F5-D9184A4B4283}" destId="{6F70A3BB-A122-4D2F-BBCB-969163AFBF00}" srcOrd="1" destOrd="0" parTransId="{92EBA865-8A4E-425A-9559-93BFDCC9D167}" sibTransId="{B2F5E680-C54B-4CDF-883F-A0D6DA442224}"/>
    <dgm:cxn modelId="{E5EB8802-9BE3-4F3D-8E39-AF8D01EBB537}" type="presOf" srcId="{7C282F11-1768-47CE-BB78-49DAC5F5E51D}" destId="{469BF6D2-D28F-45CE-AA73-C5F3F6F20A9B}" srcOrd="1" destOrd="2" presId="urn:microsoft.com/office/officeart/2005/8/layout/vList4#2"/>
    <dgm:cxn modelId="{CB754A0D-3CBE-4A21-9AF2-98257C1D0471}" type="presOf" srcId="{6F70A3BB-A122-4D2F-BBCB-969163AFBF00}" destId="{469BF6D2-D28F-45CE-AA73-C5F3F6F20A9B}" srcOrd="1" destOrd="0" presId="urn:microsoft.com/office/officeart/2005/8/layout/vList4#2"/>
    <dgm:cxn modelId="{1D9DFF6B-10C4-4361-9031-C81DA6910BCD}" type="presParOf" srcId="{7449C569-457A-44C5-844F-6143563DF8C8}" destId="{A954B522-047A-4FB9-88C6-FF55DD4AFE51}" srcOrd="0" destOrd="0" presId="urn:microsoft.com/office/officeart/2005/8/layout/vList4#2"/>
    <dgm:cxn modelId="{CEB1E50C-57EC-4465-AA01-6AB8D30F0C33}" type="presParOf" srcId="{A954B522-047A-4FB9-88C6-FF55DD4AFE51}" destId="{E6FBC29C-4564-4033-A830-857897191509}" srcOrd="0" destOrd="0" presId="urn:microsoft.com/office/officeart/2005/8/layout/vList4#2"/>
    <dgm:cxn modelId="{A1A8F84D-977F-4EF8-B154-7F644B85C28F}" type="presParOf" srcId="{A954B522-047A-4FB9-88C6-FF55DD4AFE51}" destId="{2CFC573A-2FF8-45AB-AB3B-B3506A2A4BB0}" srcOrd="1" destOrd="0" presId="urn:microsoft.com/office/officeart/2005/8/layout/vList4#2"/>
    <dgm:cxn modelId="{7F03E85F-1FAE-4CA8-AC99-EA118A3CF931}" type="presParOf" srcId="{A954B522-047A-4FB9-88C6-FF55DD4AFE51}" destId="{18DE01F7-F20A-4A77-9B30-B0AB9A87A36F}" srcOrd="2" destOrd="0" presId="urn:microsoft.com/office/officeart/2005/8/layout/vList4#2"/>
    <dgm:cxn modelId="{854BD040-1FAA-4CB5-9F39-16022A819F11}" type="presParOf" srcId="{7449C569-457A-44C5-844F-6143563DF8C8}" destId="{A8168CF3-68AA-49CE-9804-9840EC9606EE}" srcOrd="1" destOrd="0" presId="urn:microsoft.com/office/officeart/2005/8/layout/vList4#2"/>
    <dgm:cxn modelId="{157EB36A-C0CB-4297-9D41-75B7DA4C4002}" type="presParOf" srcId="{7449C569-457A-44C5-844F-6143563DF8C8}" destId="{FCE71721-F464-4410-81EF-74CA5A0B2686}" srcOrd="2" destOrd="0" presId="urn:microsoft.com/office/officeart/2005/8/layout/vList4#2"/>
    <dgm:cxn modelId="{E18F08B1-D237-4DD9-AADD-C450DCD8272D}" type="presParOf" srcId="{FCE71721-F464-4410-81EF-74CA5A0B2686}" destId="{EA22B5AD-0D4B-4D9D-8F2A-57143ED2AE3A}" srcOrd="0" destOrd="0" presId="urn:microsoft.com/office/officeart/2005/8/layout/vList4#2"/>
    <dgm:cxn modelId="{0EAEA23B-3F26-454E-954D-B0B906583559}" type="presParOf" srcId="{FCE71721-F464-4410-81EF-74CA5A0B2686}" destId="{0B45E3E4-A9C5-448E-92AA-3102886F221C}" srcOrd="1" destOrd="0" presId="urn:microsoft.com/office/officeart/2005/8/layout/vList4#2"/>
    <dgm:cxn modelId="{48E390AB-BB84-43C5-8A1B-F681EE31BE8B}" type="presParOf" srcId="{FCE71721-F464-4410-81EF-74CA5A0B2686}" destId="{469BF6D2-D28F-45CE-AA73-C5F3F6F20A9B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0DEE801C-DC6B-4C37-8ED2-CAB2777B10BC}" type="doc">
      <dgm:prSet loTypeId="urn:microsoft.com/office/officeart/2005/8/layout/default#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A2DACCB-C200-44DD-B0E8-3CD502A0DC30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BC2594-2EFF-4678-97F9-C9BA302ACB81}" type="parTrans" cxnId="{80B9BDC1-A2D8-4AAE-89FF-43B2CF293E6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138A7FA-E8FF-4821-83AC-E27A1A2D4E0F}" type="sibTrans" cxnId="{80B9BDC1-A2D8-4AAE-89FF-43B2CF293E6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A185B04-45EC-49FD-AC50-C5C4E23AA17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2BB33F-9371-4CBA-89EA-AB9FFA7FA340}" type="parTrans" cxnId="{6A84F8FD-DEC2-412E-AC4F-521B898394A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C235864-ACB2-4A7A-B30E-AECD315F9D84}" type="sibTrans" cxnId="{6A84F8FD-DEC2-412E-AC4F-521B898394A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B1DF030-1F29-4CB6-BDFC-CABE0FEB690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530998-2465-4AF6-9EFB-BF06A14ABEAB}" type="parTrans" cxnId="{2077A2D4-7CD6-41A7-8D08-C1B11039912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F48D205-3E63-429C-A448-8E0DE867B5E2}" type="sibTrans" cxnId="{2077A2D4-7CD6-41A7-8D08-C1B11039912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D95D4DE-129C-4360-BB51-C2FD1F70D78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B98962-D5A2-4EF8-8EDB-8FF4AB418AA0}" type="parTrans" cxnId="{1BCDA505-9372-4D32-A8B5-68F5BD6C6F8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86D27E5-A84B-4F68-96ED-C9DA246C574B}" type="sibTrans" cxnId="{1BCDA505-9372-4D32-A8B5-68F5BD6C6F8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154E9CB-AB6C-4E3F-87BD-6547EB8E4B4F}" type="pres">
      <dgm:prSet presAssocID="{0DEE801C-DC6B-4C37-8ED2-CAB2777B10B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844D13-06C0-43B0-8DDC-13803426CC78}" type="pres">
      <dgm:prSet presAssocID="{9A2DACCB-C200-44DD-B0E8-3CD502A0DC3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10D3D-A9F0-4FA5-9B77-326128428150}" type="pres">
      <dgm:prSet presAssocID="{1138A7FA-E8FF-4821-83AC-E27A1A2D4E0F}" presName="sibTrans" presStyleCnt="0"/>
      <dgm:spPr/>
    </dgm:pt>
    <dgm:pt modelId="{687AD47C-C187-4092-AE7F-3B42AA9C6A2A}" type="pres">
      <dgm:prSet presAssocID="{4A185B04-45EC-49FD-AC50-C5C4E23AA172}" presName="node" presStyleLbl="node1" presStyleIdx="1" presStyleCnt="4" custLinFactNeighborX="312" custLinFactNeighborY="-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DFDF02-E750-41DA-BC34-D7D2E6FFF6F2}" type="pres">
      <dgm:prSet presAssocID="{1C235864-ACB2-4A7A-B30E-AECD315F9D84}" presName="sibTrans" presStyleCnt="0"/>
      <dgm:spPr/>
    </dgm:pt>
    <dgm:pt modelId="{C3A5C476-6A5B-4C36-9C6E-DDA878394CDB}" type="pres">
      <dgm:prSet presAssocID="{9B1DF030-1F29-4CB6-BDFC-CABE0FEB690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14D83-169E-4719-BE1D-61E2836F9EF1}" type="pres">
      <dgm:prSet presAssocID="{8F48D205-3E63-429C-A448-8E0DE867B5E2}" presName="sibTrans" presStyleCnt="0"/>
      <dgm:spPr/>
    </dgm:pt>
    <dgm:pt modelId="{4226E14A-BE8B-4F98-9012-FBD75FA39CA6}" type="pres">
      <dgm:prSet presAssocID="{3D95D4DE-129C-4360-BB51-C2FD1F70D78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77A2D4-7CD6-41A7-8D08-C1B110399125}" srcId="{0DEE801C-DC6B-4C37-8ED2-CAB2777B10BC}" destId="{9B1DF030-1F29-4CB6-BDFC-CABE0FEB690A}" srcOrd="2" destOrd="0" parTransId="{FB530998-2465-4AF6-9EFB-BF06A14ABEAB}" sibTransId="{8F48D205-3E63-429C-A448-8E0DE867B5E2}"/>
    <dgm:cxn modelId="{1BCDA505-9372-4D32-A8B5-68F5BD6C6F8F}" srcId="{0DEE801C-DC6B-4C37-8ED2-CAB2777B10BC}" destId="{3D95D4DE-129C-4360-BB51-C2FD1F70D78A}" srcOrd="3" destOrd="0" parTransId="{F2B98962-D5A2-4EF8-8EDB-8FF4AB418AA0}" sibTransId="{B86D27E5-A84B-4F68-96ED-C9DA246C574B}"/>
    <dgm:cxn modelId="{F59FB667-03F8-4E52-B639-7D68364DFB2C}" type="presOf" srcId="{9A2DACCB-C200-44DD-B0E8-3CD502A0DC30}" destId="{C1844D13-06C0-43B0-8DDC-13803426CC78}" srcOrd="0" destOrd="0" presId="urn:microsoft.com/office/officeart/2005/8/layout/default#1"/>
    <dgm:cxn modelId="{8224EF16-2605-4BCD-A8AC-B84B58632881}" type="presOf" srcId="{3D95D4DE-129C-4360-BB51-C2FD1F70D78A}" destId="{4226E14A-BE8B-4F98-9012-FBD75FA39CA6}" srcOrd="0" destOrd="0" presId="urn:microsoft.com/office/officeart/2005/8/layout/default#1"/>
    <dgm:cxn modelId="{996E88BA-1D8D-4899-9FE2-E46E9BD6E776}" type="presOf" srcId="{4A185B04-45EC-49FD-AC50-C5C4E23AA172}" destId="{687AD47C-C187-4092-AE7F-3B42AA9C6A2A}" srcOrd="0" destOrd="0" presId="urn:microsoft.com/office/officeart/2005/8/layout/default#1"/>
    <dgm:cxn modelId="{A073487D-49B0-4C13-A638-7B361B7D21D8}" type="presOf" srcId="{9B1DF030-1F29-4CB6-BDFC-CABE0FEB690A}" destId="{C3A5C476-6A5B-4C36-9C6E-DDA878394CDB}" srcOrd="0" destOrd="0" presId="urn:microsoft.com/office/officeart/2005/8/layout/default#1"/>
    <dgm:cxn modelId="{80B9BDC1-A2D8-4AAE-89FF-43B2CF293E69}" srcId="{0DEE801C-DC6B-4C37-8ED2-CAB2777B10BC}" destId="{9A2DACCB-C200-44DD-B0E8-3CD502A0DC30}" srcOrd="0" destOrd="0" parTransId="{CCBC2594-2EFF-4678-97F9-C9BA302ACB81}" sibTransId="{1138A7FA-E8FF-4821-83AC-E27A1A2D4E0F}"/>
    <dgm:cxn modelId="{6A84F8FD-DEC2-412E-AC4F-521B898394AA}" srcId="{0DEE801C-DC6B-4C37-8ED2-CAB2777B10BC}" destId="{4A185B04-45EC-49FD-AC50-C5C4E23AA172}" srcOrd="1" destOrd="0" parTransId="{D32BB33F-9371-4CBA-89EA-AB9FFA7FA340}" sibTransId="{1C235864-ACB2-4A7A-B30E-AECD315F9D84}"/>
    <dgm:cxn modelId="{ACE21660-69A0-4918-BF37-4ABFDAD6DE51}" type="presOf" srcId="{0DEE801C-DC6B-4C37-8ED2-CAB2777B10BC}" destId="{5154E9CB-AB6C-4E3F-87BD-6547EB8E4B4F}" srcOrd="0" destOrd="0" presId="urn:microsoft.com/office/officeart/2005/8/layout/default#1"/>
    <dgm:cxn modelId="{4AF8C1EB-CB25-43C2-9E54-E7441DDDEDF9}" type="presParOf" srcId="{5154E9CB-AB6C-4E3F-87BD-6547EB8E4B4F}" destId="{C1844D13-06C0-43B0-8DDC-13803426CC78}" srcOrd="0" destOrd="0" presId="urn:microsoft.com/office/officeart/2005/8/layout/default#1"/>
    <dgm:cxn modelId="{623500F2-CD36-428D-8CE4-416542BAC548}" type="presParOf" srcId="{5154E9CB-AB6C-4E3F-87BD-6547EB8E4B4F}" destId="{E5510D3D-A9F0-4FA5-9B77-326128428150}" srcOrd="1" destOrd="0" presId="urn:microsoft.com/office/officeart/2005/8/layout/default#1"/>
    <dgm:cxn modelId="{C9BDA1EB-7302-495F-A895-79A07E1A937C}" type="presParOf" srcId="{5154E9CB-AB6C-4E3F-87BD-6547EB8E4B4F}" destId="{687AD47C-C187-4092-AE7F-3B42AA9C6A2A}" srcOrd="2" destOrd="0" presId="urn:microsoft.com/office/officeart/2005/8/layout/default#1"/>
    <dgm:cxn modelId="{86DBC07C-61B6-4BB9-8C65-0FC05A12579D}" type="presParOf" srcId="{5154E9CB-AB6C-4E3F-87BD-6547EB8E4B4F}" destId="{B9DFDF02-E750-41DA-BC34-D7D2E6FFF6F2}" srcOrd="3" destOrd="0" presId="urn:microsoft.com/office/officeart/2005/8/layout/default#1"/>
    <dgm:cxn modelId="{26E4E6B5-5B63-46C0-9745-67D14C717799}" type="presParOf" srcId="{5154E9CB-AB6C-4E3F-87BD-6547EB8E4B4F}" destId="{C3A5C476-6A5B-4C36-9C6E-DDA878394CDB}" srcOrd="4" destOrd="0" presId="urn:microsoft.com/office/officeart/2005/8/layout/default#1"/>
    <dgm:cxn modelId="{E4A70C4D-73F9-498D-8418-4A6761F2F712}" type="presParOf" srcId="{5154E9CB-AB6C-4E3F-87BD-6547EB8E4B4F}" destId="{83614D83-169E-4719-BE1D-61E2836F9EF1}" srcOrd="5" destOrd="0" presId="urn:microsoft.com/office/officeart/2005/8/layout/default#1"/>
    <dgm:cxn modelId="{EA6F9ACB-25B0-4AA6-92D2-99CC498A2796}" type="presParOf" srcId="{5154E9CB-AB6C-4E3F-87BD-6547EB8E4B4F}" destId="{4226E14A-BE8B-4F98-9012-FBD75FA39CA6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5BBF0B52-FBCF-489F-92BF-ADD8105F9CB6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A1BA238B-0609-48BC-AA9E-4CF171EA27B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7C5BE2-5D80-4206-95BA-E8BF174E17AC}" type="parTrans" cxnId="{58B7FD84-1C37-4ED7-A1C4-F1F321BDEE4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E0A7C04-4F3A-4DFC-AC08-DEEA72A9CAB0}" type="sibTrans" cxnId="{58B7FD84-1C37-4ED7-A1C4-F1F321BDEE4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60E9954-C8F6-40BA-A588-40648BF0752D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</a:t>
          </a:r>
        </a:p>
      </dgm:t>
    </dgm:pt>
    <dgm:pt modelId="{B9FDE9E0-4996-43A7-9CAA-C6025A7A5693}" type="parTrans" cxnId="{B9FAA3B5-ADBC-428C-851B-6B633F136C6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E7E757B-4616-40AA-9375-D12A1DC44BEF}" type="sibTrans" cxnId="{B9FAA3B5-ADBC-428C-851B-6B633F136C6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E2982D5-2019-45B5-895C-A977D9EB5E75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</a:p>
      </dgm:t>
    </dgm:pt>
    <dgm:pt modelId="{D783E17A-24E5-4822-89C0-123ADE6294DB}" type="parTrans" cxnId="{E34DB5CB-47CB-4921-8AA2-3CABE9B88B2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EA83171-EA18-4F4E-B0B1-C6537A31C71B}" type="sibTrans" cxnId="{E34DB5CB-47CB-4921-8AA2-3CABE9B88B2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8D783D9-AF5B-43D7-9B3F-87FCC2B67BC0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</a:p>
      </dgm:t>
    </dgm:pt>
    <dgm:pt modelId="{3478EFB9-FA9F-43D8-B519-5026925B30CE}" type="parTrans" cxnId="{6AD0D439-DBFC-4725-A8AF-C8C12FC876B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77BF32B-B2F8-45B3-8513-5056588F1B0E}" type="sibTrans" cxnId="{6AD0D439-DBFC-4725-A8AF-C8C12FC876B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5D29354-D50E-4B4D-90B9-F1867FB4A27A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</a:p>
      </dgm:t>
    </dgm:pt>
    <dgm:pt modelId="{2792C52F-4BF2-42BC-8C7E-5473B7708AAA}" type="parTrans" cxnId="{DDD865D6-112D-41D1-B9C6-C9A570E7369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AA3AC7A-251F-451A-B683-B63C5530DCD3}" type="sibTrans" cxnId="{DDD865D6-112D-41D1-B9C6-C9A570E7369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F220F47-3D37-400B-AD43-07CB4BC1297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Assessment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0E7105-36F5-4CB0-8CCC-199BBAF94AA2}" type="parTrans" cxnId="{41639ECF-5527-4AD3-9798-5EEF032DAE5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82D8B92-C38B-40F6-B30C-94DFE63D1713}" type="sibTrans" cxnId="{41639ECF-5527-4AD3-9798-5EEF032DAE5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CF65296-D4DA-4224-8379-B73CAF70F5C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Learning</a:t>
          </a:r>
        </a:p>
      </dgm:t>
    </dgm:pt>
    <dgm:pt modelId="{07B8DF64-44CE-4120-B265-6A0E677C7B9E}" type="parTrans" cxnId="{E3DF586B-9752-4FCD-9B5D-2879E298107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10A7459-2BB3-44FB-AD2E-C22C9A662CBC}" type="sibTrans" cxnId="{E3DF586B-9752-4FCD-9B5D-2879E298107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E2A575E-D2D0-481B-95B5-66197E6805E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Analysis</a:t>
          </a:r>
        </a:p>
      </dgm:t>
    </dgm:pt>
    <dgm:pt modelId="{E327D302-3671-48A9-8379-7DA9A96CE822}" type="parTrans" cxnId="{4EC8CB82-8CC8-42D4-9CEE-C28451E087A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13CCB7A-174A-4F2D-9CD4-5638ED3E461A}" type="sibTrans" cxnId="{4EC8CB82-8CC8-42D4-9CEE-C28451E087A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05CF146-460B-46C6-B754-883B63CABB5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Practice</a:t>
          </a:r>
        </a:p>
      </dgm:t>
    </dgm:pt>
    <dgm:pt modelId="{940DD9A1-C52F-4CA1-AE40-D8C30DD034CE}" type="parTrans" cxnId="{BA674A72-6C75-4360-90F2-8812947C63E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A356781-120A-4DB0-83C2-71982987817A}" type="sibTrans" cxnId="{BA674A72-6C75-4360-90F2-8812947C63E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7DEE9D8-04F5-4256-B1AB-8A7726B1BBC9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Application</a:t>
          </a:r>
        </a:p>
      </dgm:t>
    </dgm:pt>
    <dgm:pt modelId="{AD3856AF-B6D4-44AB-B316-7EE7641DB8E1}" type="parTrans" cxnId="{54E8EED0-4A1E-4906-8ED5-443A9DA07F7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28E3A9D-AA3E-4407-8220-0B3B500C2349}" type="sibTrans" cxnId="{54E8EED0-4A1E-4906-8ED5-443A9DA07F7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E2C2527-8ACD-43E2-BE17-744B07DD465E}" type="pres">
      <dgm:prSet presAssocID="{5BBF0B52-FBCF-489F-92BF-ADD8105F9CB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7BE6BF-EBB3-4AB7-A7AD-8ADD85D44D92}" type="pres">
      <dgm:prSet presAssocID="{A1BA238B-0609-48BC-AA9E-4CF171EA27B1}" presName="composite" presStyleCnt="0"/>
      <dgm:spPr/>
    </dgm:pt>
    <dgm:pt modelId="{F4986357-4222-488E-AF03-6ABCE31C8583}" type="pres">
      <dgm:prSet presAssocID="{A1BA238B-0609-48BC-AA9E-4CF171EA27B1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BC024-056E-40FB-A673-5C435ED5C914}" type="pres">
      <dgm:prSet presAssocID="{A1BA238B-0609-48BC-AA9E-4CF171EA27B1}" presName="descendantText" presStyleLbl="alignAcc1" presStyleIdx="0" presStyleCnt="5" custLinFactNeighborX="0" custLinFactNeighborY="40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5D238C-E63A-446B-8016-91A0BED90CBC}" type="pres">
      <dgm:prSet presAssocID="{FE0A7C04-4F3A-4DFC-AC08-DEEA72A9CAB0}" presName="sp" presStyleCnt="0"/>
      <dgm:spPr/>
    </dgm:pt>
    <dgm:pt modelId="{9A32E2AA-5053-466E-9DB0-9ED0FCE3C71E}" type="pres">
      <dgm:prSet presAssocID="{F60E9954-C8F6-40BA-A588-40648BF0752D}" presName="composite" presStyleCnt="0"/>
      <dgm:spPr/>
    </dgm:pt>
    <dgm:pt modelId="{3154FCC6-2E9E-4A52-B65E-F677DEF8416A}" type="pres">
      <dgm:prSet presAssocID="{F60E9954-C8F6-40BA-A588-40648BF0752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E92346-CD37-4182-B995-8725F3534BB0}" type="pres">
      <dgm:prSet presAssocID="{F60E9954-C8F6-40BA-A588-40648BF0752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1E546F-C0F0-4801-8FC1-B5257B5ABB1D}" type="pres">
      <dgm:prSet presAssocID="{EE7E757B-4616-40AA-9375-D12A1DC44BEF}" presName="sp" presStyleCnt="0"/>
      <dgm:spPr/>
    </dgm:pt>
    <dgm:pt modelId="{D615E989-E0B9-4CA8-8925-7C0C49E90570}" type="pres">
      <dgm:prSet presAssocID="{6E2982D5-2019-45B5-895C-A977D9EB5E75}" presName="composite" presStyleCnt="0"/>
      <dgm:spPr/>
    </dgm:pt>
    <dgm:pt modelId="{9C94F61A-3299-4231-9393-8FDC515CF484}" type="pres">
      <dgm:prSet presAssocID="{6E2982D5-2019-45B5-895C-A977D9EB5E75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3501EF-64A6-4419-BA1B-6F7123A345D6}" type="pres">
      <dgm:prSet presAssocID="{6E2982D5-2019-45B5-895C-A977D9EB5E75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A80F9C-DA56-4F96-9B60-85063ABD3185}" type="pres">
      <dgm:prSet presAssocID="{FEA83171-EA18-4F4E-B0B1-C6537A31C71B}" presName="sp" presStyleCnt="0"/>
      <dgm:spPr/>
    </dgm:pt>
    <dgm:pt modelId="{1F4A1F19-6A25-41DF-AB01-982154DD3572}" type="pres">
      <dgm:prSet presAssocID="{C8D783D9-AF5B-43D7-9B3F-87FCC2B67BC0}" presName="composite" presStyleCnt="0"/>
      <dgm:spPr/>
    </dgm:pt>
    <dgm:pt modelId="{42BFCF9C-005D-483F-B0B9-50AB551EB6F0}" type="pres">
      <dgm:prSet presAssocID="{C8D783D9-AF5B-43D7-9B3F-87FCC2B67BC0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E05505-EA61-42C5-A90A-477B57CC5691}" type="pres">
      <dgm:prSet presAssocID="{C8D783D9-AF5B-43D7-9B3F-87FCC2B67BC0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616543-1AD3-4B50-9023-79C3A7C05C98}" type="pres">
      <dgm:prSet presAssocID="{677BF32B-B2F8-45B3-8513-5056588F1B0E}" presName="sp" presStyleCnt="0"/>
      <dgm:spPr/>
    </dgm:pt>
    <dgm:pt modelId="{8E5D23DB-9112-4F51-8095-0EE74EEDAA41}" type="pres">
      <dgm:prSet presAssocID="{65D29354-D50E-4B4D-90B9-F1867FB4A27A}" presName="composite" presStyleCnt="0"/>
      <dgm:spPr/>
    </dgm:pt>
    <dgm:pt modelId="{A3C287A4-9DFC-42AA-B971-A755CE8F7EAD}" type="pres">
      <dgm:prSet presAssocID="{65D29354-D50E-4B4D-90B9-F1867FB4A27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D4C433-BFEE-4D76-9FCA-10FC8821A887}" type="pres">
      <dgm:prSet presAssocID="{65D29354-D50E-4B4D-90B9-F1867FB4A27A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FBE0BF-8928-4D3D-A6D8-3093390CF744}" type="presOf" srcId="{005CF146-460B-46C6-B754-883B63CABB57}" destId="{C1E05505-EA61-42C5-A90A-477B57CC5691}" srcOrd="0" destOrd="0" presId="urn:microsoft.com/office/officeart/2005/8/layout/chevron2"/>
    <dgm:cxn modelId="{5B230CE1-EC89-455D-8328-F90344BD8EC1}" type="presOf" srcId="{F60E9954-C8F6-40BA-A588-40648BF0752D}" destId="{3154FCC6-2E9E-4A52-B65E-F677DEF8416A}" srcOrd="0" destOrd="0" presId="urn:microsoft.com/office/officeart/2005/8/layout/chevron2"/>
    <dgm:cxn modelId="{358F5A20-E7B2-46F9-A06D-BF6B10B79B9A}" type="presOf" srcId="{65D29354-D50E-4B4D-90B9-F1867FB4A27A}" destId="{A3C287A4-9DFC-42AA-B971-A755CE8F7EAD}" srcOrd="0" destOrd="0" presId="urn:microsoft.com/office/officeart/2005/8/layout/chevron2"/>
    <dgm:cxn modelId="{566501A1-4840-4256-B5C4-9CCF5E601E82}" type="presOf" srcId="{6E2982D5-2019-45B5-895C-A977D9EB5E75}" destId="{9C94F61A-3299-4231-9393-8FDC515CF484}" srcOrd="0" destOrd="0" presId="urn:microsoft.com/office/officeart/2005/8/layout/chevron2"/>
    <dgm:cxn modelId="{6AD0D439-DBFC-4725-A8AF-C8C12FC876BD}" srcId="{5BBF0B52-FBCF-489F-92BF-ADD8105F9CB6}" destId="{C8D783D9-AF5B-43D7-9B3F-87FCC2B67BC0}" srcOrd="3" destOrd="0" parTransId="{3478EFB9-FA9F-43D8-B519-5026925B30CE}" sibTransId="{677BF32B-B2F8-45B3-8513-5056588F1B0E}"/>
    <dgm:cxn modelId="{BA674A72-6C75-4360-90F2-8812947C63EB}" srcId="{C8D783D9-AF5B-43D7-9B3F-87FCC2B67BC0}" destId="{005CF146-460B-46C6-B754-883B63CABB57}" srcOrd="0" destOrd="0" parTransId="{940DD9A1-C52F-4CA1-AE40-D8C30DD034CE}" sibTransId="{BA356781-120A-4DB0-83C2-71982987817A}"/>
    <dgm:cxn modelId="{E34DB5CB-47CB-4921-8AA2-3CABE9B88B29}" srcId="{5BBF0B52-FBCF-489F-92BF-ADD8105F9CB6}" destId="{6E2982D5-2019-45B5-895C-A977D9EB5E75}" srcOrd="2" destOrd="0" parTransId="{D783E17A-24E5-4822-89C0-123ADE6294DB}" sibTransId="{FEA83171-EA18-4F4E-B0B1-C6537A31C71B}"/>
    <dgm:cxn modelId="{C08A805A-8EB7-4D00-9C00-DBC337A7F141}" type="presOf" srcId="{C8D783D9-AF5B-43D7-9B3F-87FCC2B67BC0}" destId="{42BFCF9C-005D-483F-B0B9-50AB551EB6F0}" srcOrd="0" destOrd="0" presId="urn:microsoft.com/office/officeart/2005/8/layout/chevron2"/>
    <dgm:cxn modelId="{DDD865D6-112D-41D1-B9C6-C9A570E73694}" srcId="{5BBF0B52-FBCF-489F-92BF-ADD8105F9CB6}" destId="{65D29354-D50E-4B4D-90B9-F1867FB4A27A}" srcOrd="4" destOrd="0" parTransId="{2792C52F-4BF2-42BC-8C7E-5473B7708AAA}" sibTransId="{5AA3AC7A-251F-451A-B683-B63C5530DCD3}"/>
    <dgm:cxn modelId="{F749B2A3-54BF-4040-B1D9-8264B4593CE6}" type="presOf" srcId="{87DEE9D8-04F5-4256-B1AB-8A7726B1BBC9}" destId="{49D4C433-BFEE-4D76-9FCA-10FC8821A887}" srcOrd="0" destOrd="0" presId="urn:microsoft.com/office/officeart/2005/8/layout/chevron2"/>
    <dgm:cxn modelId="{DE42FF12-7CDD-4B79-8DBB-89E8CCCBA7E1}" type="presOf" srcId="{5BBF0B52-FBCF-489F-92BF-ADD8105F9CB6}" destId="{8E2C2527-8ACD-43E2-BE17-744B07DD465E}" srcOrd="0" destOrd="0" presId="urn:microsoft.com/office/officeart/2005/8/layout/chevron2"/>
    <dgm:cxn modelId="{B9FAA3B5-ADBC-428C-851B-6B633F136C63}" srcId="{5BBF0B52-FBCF-489F-92BF-ADD8105F9CB6}" destId="{F60E9954-C8F6-40BA-A588-40648BF0752D}" srcOrd="1" destOrd="0" parTransId="{B9FDE9E0-4996-43A7-9CAA-C6025A7A5693}" sibTransId="{EE7E757B-4616-40AA-9375-D12A1DC44BEF}"/>
    <dgm:cxn modelId="{F3137511-553F-45A6-919C-205E2BD54A8C}" type="presOf" srcId="{0CF65296-D4DA-4224-8379-B73CAF70F5C7}" destId="{1AE92346-CD37-4182-B995-8725F3534BB0}" srcOrd="0" destOrd="0" presId="urn:microsoft.com/office/officeart/2005/8/layout/chevron2"/>
    <dgm:cxn modelId="{41639ECF-5527-4AD3-9798-5EEF032DAE56}" srcId="{A1BA238B-0609-48BC-AA9E-4CF171EA27B1}" destId="{CF220F47-3D37-400B-AD43-07CB4BC12971}" srcOrd="0" destOrd="0" parTransId="{400E7105-36F5-4CB0-8CCC-199BBAF94AA2}" sibTransId="{382D8B92-C38B-40F6-B30C-94DFE63D1713}"/>
    <dgm:cxn modelId="{4EC8CB82-8CC8-42D4-9CEE-C28451E087AA}" srcId="{6E2982D5-2019-45B5-895C-A977D9EB5E75}" destId="{6E2A575E-D2D0-481B-95B5-66197E6805E7}" srcOrd="0" destOrd="0" parTransId="{E327D302-3671-48A9-8379-7DA9A96CE822}" sibTransId="{C13CCB7A-174A-4F2D-9CD4-5638ED3E461A}"/>
    <dgm:cxn modelId="{54E8EED0-4A1E-4906-8ED5-443A9DA07F78}" srcId="{65D29354-D50E-4B4D-90B9-F1867FB4A27A}" destId="{87DEE9D8-04F5-4256-B1AB-8A7726B1BBC9}" srcOrd="0" destOrd="0" parTransId="{AD3856AF-B6D4-44AB-B316-7EE7641DB8E1}" sibTransId="{128E3A9D-AA3E-4407-8220-0B3B500C2349}"/>
    <dgm:cxn modelId="{E3DF586B-9752-4FCD-9B5D-2879E298107A}" srcId="{F60E9954-C8F6-40BA-A588-40648BF0752D}" destId="{0CF65296-D4DA-4224-8379-B73CAF70F5C7}" srcOrd="0" destOrd="0" parTransId="{07B8DF64-44CE-4120-B265-6A0E677C7B9E}" sibTransId="{410A7459-2BB3-44FB-AD2E-C22C9A662CBC}"/>
    <dgm:cxn modelId="{633B7105-B473-404F-8D75-089637780C2D}" type="presOf" srcId="{A1BA238B-0609-48BC-AA9E-4CF171EA27B1}" destId="{F4986357-4222-488E-AF03-6ABCE31C8583}" srcOrd="0" destOrd="0" presId="urn:microsoft.com/office/officeart/2005/8/layout/chevron2"/>
    <dgm:cxn modelId="{A542A201-CAB9-4873-A164-6B3B9E1E2DFB}" type="presOf" srcId="{CF220F47-3D37-400B-AD43-07CB4BC12971}" destId="{C80BC024-056E-40FB-A673-5C435ED5C914}" srcOrd="0" destOrd="0" presId="urn:microsoft.com/office/officeart/2005/8/layout/chevron2"/>
    <dgm:cxn modelId="{58B7FD84-1C37-4ED7-A1C4-F1F321BDEE49}" srcId="{5BBF0B52-FBCF-489F-92BF-ADD8105F9CB6}" destId="{A1BA238B-0609-48BC-AA9E-4CF171EA27B1}" srcOrd="0" destOrd="0" parTransId="{897C5BE2-5D80-4206-95BA-E8BF174E17AC}" sibTransId="{FE0A7C04-4F3A-4DFC-AC08-DEEA72A9CAB0}"/>
    <dgm:cxn modelId="{CCEF4B08-B27F-448E-B222-BC9271EB123C}" type="presOf" srcId="{6E2A575E-D2D0-481B-95B5-66197E6805E7}" destId="{403501EF-64A6-4419-BA1B-6F7123A345D6}" srcOrd="0" destOrd="0" presId="urn:microsoft.com/office/officeart/2005/8/layout/chevron2"/>
    <dgm:cxn modelId="{8C4749E0-796B-474B-B4DA-B5BF353D03CD}" type="presParOf" srcId="{8E2C2527-8ACD-43E2-BE17-744B07DD465E}" destId="{A07BE6BF-EBB3-4AB7-A7AD-8ADD85D44D92}" srcOrd="0" destOrd="0" presId="urn:microsoft.com/office/officeart/2005/8/layout/chevron2"/>
    <dgm:cxn modelId="{DE283C01-FD7F-404F-A39C-912F095EA3C2}" type="presParOf" srcId="{A07BE6BF-EBB3-4AB7-A7AD-8ADD85D44D92}" destId="{F4986357-4222-488E-AF03-6ABCE31C8583}" srcOrd="0" destOrd="0" presId="urn:microsoft.com/office/officeart/2005/8/layout/chevron2"/>
    <dgm:cxn modelId="{97A015DE-1A9C-484E-A306-D6994120775F}" type="presParOf" srcId="{A07BE6BF-EBB3-4AB7-A7AD-8ADD85D44D92}" destId="{C80BC024-056E-40FB-A673-5C435ED5C914}" srcOrd="1" destOrd="0" presId="urn:microsoft.com/office/officeart/2005/8/layout/chevron2"/>
    <dgm:cxn modelId="{B145EB06-9940-4100-AD0E-159ED56E9A7D}" type="presParOf" srcId="{8E2C2527-8ACD-43E2-BE17-744B07DD465E}" destId="{FD5D238C-E63A-446B-8016-91A0BED90CBC}" srcOrd="1" destOrd="0" presId="urn:microsoft.com/office/officeart/2005/8/layout/chevron2"/>
    <dgm:cxn modelId="{32358FBF-4EEE-4838-B281-F22AE043C586}" type="presParOf" srcId="{8E2C2527-8ACD-43E2-BE17-744B07DD465E}" destId="{9A32E2AA-5053-466E-9DB0-9ED0FCE3C71E}" srcOrd="2" destOrd="0" presId="urn:microsoft.com/office/officeart/2005/8/layout/chevron2"/>
    <dgm:cxn modelId="{2BC466F2-9515-4619-ABF1-FBDB38970C2E}" type="presParOf" srcId="{9A32E2AA-5053-466E-9DB0-9ED0FCE3C71E}" destId="{3154FCC6-2E9E-4A52-B65E-F677DEF8416A}" srcOrd="0" destOrd="0" presId="urn:microsoft.com/office/officeart/2005/8/layout/chevron2"/>
    <dgm:cxn modelId="{3F9B6910-73A9-4E26-9CE4-89AB3E2A44F1}" type="presParOf" srcId="{9A32E2AA-5053-466E-9DB0-9ED0FCE3C71E}" destId="{1AE92346-CD37-4182-B995-8725F3534BB0}" srcOrd="1" destOrd="0" presId="urn:microsoft.com/office/officeart/2005/8/layout/chevron2"/>
    <dgm:cxn modelId="{36294164-1E85-4DEF-B363-DCD633179C49}" type="presParOf" srcId="{8E2C2527-8ACD-43E2-BE17-744B07DD465E}" destId="{5E1E546F-C0F0-4801-8FC1-B5257B5ABB1D}" srcOrd="3" destOrd="0" presId="urn:microsoft.com/office/officeart/2005/8/layout/chevron2"/>
    <dgm:cxn modelId="{04467919-9F09-42DF-8DC5-6C11365C310B}" type="presParOf" srcId="{8E2C2527-8ACD-43E2-BE17-744B07DD465E}" destId="{D615E989-E0B9-4CA8-8925-7C0C49E90570}" srcOrd="4" destOrd="0" presId="urn:microsoft.com/office/officeart/2005/8/layout/chevron2"/>
    <dgm:cxn modelId="{583E95CB-8819-4D83-B2CE-4B5B9AFE80EB}" type="presParOf" srcId="{D615E989-E0B9-4CA8-8925-7C0C49E90570}" destId="{9C94F61A-3299-4231-9393-8FDC515CF484}" srcOrd="0" destOrd="0" presId="urn:microsoft.com/office/officeart/2005/8/layout/chevron2"/>
    <dgm:cxn modelId="{EF1AD93D-D825-4A68-A1C5-B6FDB1285817}" type="presParOf" srcId="{D615E989-E0B9-4CA8-8925-7C0C49E90570}" destId="{403501EF-64A6-4419-BA1B-6F7123A345D6}" srcOrd="1" destOrd="0" presId="urn:microsoft.com/office/officeart/2005/8/layout/chevron2"/>
    <dgm:cxn modelId="{6AA828BF-4FC3-4B95-BB16-5FBF20862B94}" type="presParOf" srcId="{8E2C2527-8ACD-43E2-BE17-744B07DD465E}" destId="{21A80F9C-DA56-4F96-9B60-85063ABD3185}" srcOrd="5" destOrd="0" presId="urn:microsoft.com/office/officeart/2005/8/layout/chevron2"/>
    <dgm:cxn modelId="{EA478205-7DB2-4B60-9C0D-E9DAA57BE73C}" type="presParOf" srcId="{8E2C2527-8ACD-43E2-BE17-744B07DD465E}" destId="{1F4A1F19-6A25-41DF-AB01-982154DD3572}" srcOrd="6" destOrd="0" presId="urn:microsoft.com/office/officeart/2005/8/layout/chevron2"/>
    <dgm:cxn modelId="{A6ACED5D-D28C-464C-8384-6BB542AA2C1F}" type="presParOf" srcId="{1F4A1F19-6A25-41DF-AB01-982154DD3572}" destId="{42BFCF9C-005D-483F-B0B9-50AB551EB6F0}" srcOrd="0" destOrd="0" presId="urn:microsoft.com/office/officeart/2005/8/layout/chevron2"/>
    <dgm:cxn modelId="{DA076D33-4E9C-44BA-8F2A-B9E3C2AFF787}" type="presParOf" srcId="{1F4A1F19-6A25-41DF-AB01-982154DD3572}" destId="{C1E05505-EA61-42C5-A90A-477B57CC5691}" srcOrd="1" destOrd="0" presId="urn:microsoft.com/office/officeart/2005/8/layout/chevron2"/>
    <dgm:cxn modelId="{DE17F5D6-3B90-45F2-8E8A-08A6DE65B82C}" type="presParOf" srcId="{8E2C2527-8ACD-43E2-BE17-744B07DD465E}" destId="{03616543-1AD3-4B50-9023-79C3A7C05C98}" srcOrd="7" destOrd="0" presId="urn:microsoft.com/office/officeart/2005/8/layout/chevron2"/>
    <dgm:cxn modelId="{D0D27592-0A1E-417E-BAB1-4B53DEA1A018}" type="presParOf" srcId="{8E2C2527-8ACD-43E2-BE17-744B07DD465E}" destId="{8E5D23DB-9112-4F51-8095-0EE74EEDAA41}" srcOrd="8" destOrd="0" presId="urn:microsoft.com/office/officeart/2005/8/layout/chevron2"/>
    <dgm:cxn modelId="{0BE40E92-DF20-4982-8175-83DBA38EDD10}" type="presParOf" srcId="{8E5D23DB-9112-4F51-8095-0EE74EEDAA41}" destId="{A3C287A4-9DFC-42AA-B971-A755CE8F7EAD}" srcOrd="0" destOrd="0" presId="urn:microsoft.com/office/officeart/2005/8/layout/chevron2"/>
    <dgm:cxn modelId="{17D8D2D7-A6D5-4991-B095-AB63ECA9E8E2}" type="presParOf" srcId="{8E5D23DB-9112-4F51-8095-0EE74EEDAA41}" destId="{49D4C433-BFEE-4D76-9FCA-10FC8821A88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C3A61546-7A53-4C73-A7C0-31AADD8FD1B0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C9901F5-420D-4089-82FF-AA1BDC3C90B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Grounds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4D9C62-B564-4285-9608-18CDA6B7E3EF}" type="parTrans" cxnId="{DE4F56B0-C4E0-4ED0-AD25-40ED4E63F54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2646F1A-534A-43EB-A70D-B7887128060C}" type="sibTrans" cxnId="{DE4F56B0-C4E0-4ED0-AD25-40ED4E63F54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D8FCE20-D921-4BF5-973E-10EAF072DF80}">
      <dgm:prSet phldrT="[Text]"/>
      <dgm:spPr/>
      <dgm:t>
        <a:bodyPr/>
        <a:lstStyle/>
        <a:p>
          <a:r>
            <a:rPr lang="en-US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What </a:t>
          </a:r>
          <a:r>
            <a:rPr lang="en-US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observable facts are consistent with your claim?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3D2DA6-C3B9-45E5-9611-2EC287B651E2}" type="parTrans" cxnId="{24D17FB5-F692-497B-8C9B-494D98353D3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34774C9-A066-4AF2-B852-94E9E7BD5472}" type="sibTrans" cxnId="{24D17FB5-F692-497B-8C9B-494D98353D3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1BCF1AF-7A6D-4BDD-B02E-7CBF893A6BB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Warrants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D7CF12-32E5-410D-83A9-25D77D63A385}" type="parTrans" cxnId="{13F331BE-DFE2-4199-A564-268958B68D7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2FDEC71-FA6F-45B3-99C2-070462EBADF3}" type="sibTrans" cxnId="{13F331BE-DFE2-4199-A564-268958B68D7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3B1691F-A415-4644-9548-C3EE95536903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How do the facts relate to your claim?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9DDD63-FA76-4A9A-A0F4-670C0F11EDDB}" type="parTrans" cxnId="{82836440-024E-4A64-95BE-3ADF23FB062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7AF1914-22E6-4FA3-8B0A-3553033EC9B7}" type="sibTrans" cxnId="{82836440-024E-4A64-95BE-3ADF23FB062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BCAF94C-93F9-459C-B4AD-9A21130DD64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Claim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FDCB3F-E715-4C01-815A-67D395DAC287}" type="parTrans" cxnId="{024A24F3-D479-47E7-865C-C013B134DAC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030048D-48F6-41A5-8EEF-93F0533EC57D}" type="sibTrans" cxnId="{024A24F3-D479-47E7-865C-C013B134DAC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DFD8221-6C24-458D-8CD1-52237EDF38D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What is your point?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D8DBC8-E3D7-4C48-9180-4095D8456E6C}" type="parTrans" cxnId="{3456848F-8026-4A3C-B996-A018340569D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D1F0BAD-C312-4F52-9E3A-7511766D91FB}" type="sibTrans" cxnId="{3456848F-8026-4A3C-B996-A018340569D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E8FCAA8-B267-4DF0-B06A-336666DB92FF}" type="pres">
      <dgm:prSet presAssocID="{C3A61546-7A53-4C73-A7C0-31AADD8FD1B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D85DFE-F4DF-4D50-844C-F785084E3630}" type="pres">
      <dgm:prSet presAssocID="{1C9901F5-420D-4089-82FF-AA1BDC3C90B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539C77-C08E-4AE4-A6D3-11E3828B5EA0}" type="pres">
      <dgm:prSet presAssocID="{92646F1A-534A-43EB-A70D-B7887128060C}" presName="sibTrans" presStyleCnt="0"/>
      <dgm:spPr/>
    </dgm:pt>
    <dgm:pt modelId="{90840093-3DAD-4815-A486-615A55972528}" type="pres">
      <dgm:prSet presAssocID="{51BCF1AF-7A6D-4BDD-B02E-7CBF893A6BB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EF7C5E-7021-413C-854D-590DF2BFE7DF}" type="pres">
      <dgm:prSet presAssocID="{B2FDEC71-FA6F-45B3-99C2-070462EBADF3}" presName="sibTrans" presStyleCnt="0"/>
      <dgm:spPr/>
    </dgm:pt>
    <dgm:pt modelId="{B5307373-F32D-4222-9681-B67823BC2790}" type="pres">
      <dgm:prSet presAssocID="{1BCAF94C-93F9-459C-B4AD-9A21130DD64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6DCEDF-EC35-41CD-B5B7-97C5A463EC62}" type="presOf" srcId="{13B1691F-A415-4644-9548-C3EE95536903}" destId="{90840093-3DAD-4815-A486-615A55972528}" srcOrd="0" destOrd="1" presId="urn:microsoft.com/office/officeart/2005/8/layout/hList6"/>
    <dgm:cxn modelId="{3456848F-8026-4A3C-B996-A018340569DE}" srcId="{1BCAF94C-93F9-459C-B4AD-9A21130DD644}" destId="{DDFD8221-6C24-458D-8CD1-52237EDF38D2}" srcOrd="0" destOrd="0" parTransId="{23D8DBC8-E3D7-4C48-9180-4095D8456E6C}" sibTransId="{AD1F0BAD-C312-4F52-9E3A-7511766D91FB}"/>
    <dgm:cxn modelId="{E7C087DF-38D6-4CA5-A5C2-3F371CD74BA4}" type="presOf" srcId="{FD8FCE20-D921-4BF5-973E-10EAF072DF80}" destId="{4BD85DFE-F4DF-4D50-844C-F785084E3630}" srcOrd="0" destOrd="1" presId="urn:microsoft.com/office/officeart/2005/8/layout/hList6"/>
    <dgm:cxn modelId="{24D17FB5-F692-497B-8C9B-494D98353D38}" srcId="{1C9901F5-420D-4089-82FF-AA1BDC3C90BE}" destId="{FD8FCE20-D921-4BF5-973E-10EAF072DF80}" srcOrd="0" destOrd="0" parTransId="{A43D2DA6-C3B9-45E5-9611-2EC287B651E2}" sibTransId="{434774C9-A066-4AF2-B852-94E9E7BD5472}"/>
    <dgm:cxn modelId="{024A24F3-D479-47E7-865C-C013B134DAC0}" srcId="{C3A61546-7A53-4C73-A7C0-31AADD8FD1B0}" destId="{1BCAF94C-93F9-459C-B4AD-9A21130DD644}" srcOrd="2" destOrd="0" parTransId="{82FDCB3F-E715-4C01-815A-67D395DAC287}" sibTransId="{5030048D-48F6-41A5-8EEF-93F0533EC57D}"/>
    <dgm:cxn modelId="{DE4F56B0-C4E0-4ED0-AD25-40ED4E63F545}" srcId="{C3A61546-7A53-4C73-A7C0-31AADD8FD1B0}" destId="{1C9901F5-420D-4089-82FF-AA1BDC3C90BE}" srcOrd="0" destOrd="0" parTransId="{7C4D9C62-B564-4285-9608-18CDA6B7E3EF}" sibTransId="{92646F1A-534A-43EB-A70D-B7887128060C}"/>
    <dgm:cxn modelId="{FCF5850C-09A6-46FC-A4EB-9DA5D2F07C61}" type="presOf" srcId="{DDFD8221-6C24-458D-8CD1-52237EDF38D2}" destId="{B5307373-F32D-4222-9681-B67823BC2790}" srcOrd="0" destOrd="1" presId="urn:microsoft.com/office/officeart/2005/8/layout/hList6"/>
    <dgm:cxn modelId="{82836440-024E-4A64-95BE-3ADF23FB062A}" srcId="{51BCF1AF-7A6D-4BDD-B02E-7CBF893A6BBE}" destId="{13B1691F-A415-4644-9548-C3EE95536903}" srcOrd="0" destOrd="0" parTransId="{639DDD63-FA76-4A9A-A0F4-670C0F11EDDB}" sibTransId="{A7AF1914-22E6-4FA3-8B0A-3553033EC9B7}"/>
    <dgm:cxn modelId="{AF8BA16F-587C-4BC0-B513-AAC5939E51F8}" type="presOf" srcId="{51BCF1AF-7A6D-4BDD-B02E-7CBF893A6BBE}" destId="{90840093-3DAD-4815-A486-615A55972528}" srcOrd="0" destOrd="0" presId="urn:microsoft.com/office/officeart/2005/8/layout/hList6"/>
    <dgm:cxn modelId="{81DDD1D1-EC07-4F13-B86B-60031910DD4D}" type="presOf" srcId="{1C9901F5-420D-4089-82FF-AA1BDC3C90BE}" destId="{4BD85DFE-F4DF-4D50-844C-F785084E3630}" srcOrd="0" destOrd="0" presId="urn:microsoft.com/office/officeart/2005/8/layout/hList6"/>
    <dgm:cxn modelId="{13F331BE-DFE2-4199-A564-268958B68D74}" srcId="{C3A61546-7A53-4C73-A7C0-31AADD8FD1B0}" destId="{51BCF1AF-7A6D-4BDD-B02E-7CBF893A6BBE}" srcOrd="1" destOrd="0" parTransId="{C1D7CF12-32E5-410D-83A9-25D77D63A385}" sibTransId="{B2FDEC71-FA6F-45B3-99C2-070462EBADF3}"/>
    <dgm:cxn modelId="{69AF3051-F034-4E55-93F1-7C62358FA0C1}" type="presOf" srcId="{1BCAF94C-93F9-459C-B4AD-9A21130DD644}" destId="{B5307373-F32D-4222-9681-B67823BC2790}" srcOrd="0" destOrd="0" presId="urn:microsoft.com/office/officeart/2005/8/layout/hList6"/>
    <dgm:cxn modelId="{2749B420-C9DA-48C1-8ED4-57F8A3979684}" type="presOf" srcId="{C3A61546-7A53-4C73-A7C0-31AADD8FD1B0}" destId="{5E8FCAA8-B267-4DF0-B06A-336666DB92FF}" srcOrd="0" destOrd="0" presId="urn:microsoft.com/office/officeart/2005/8/layout/hList6"/>
    <dgm:cxn modelId="{C45879A7-9D62-4195-8DEA-3F27A60FE330}" type="presParOf" srcId="{5E8FCAA8-B267-4DF0-B06A-336666DB92FF}" destId="{4BD85DFE-F4DF-4D50-844C-F785084E3630}" srcOrd="0" destOrd="0" presId="urn:microsoft.com/office/officeart/2005/8/layout/hList6"/>
    <dgm:cxn modelId="{30F71856-25D3-470A-8C41-BE28B0682C50}" type="presParOf" srcId="{5E8FCAA8-B267-4DF0-B06A-336666DB92FF}" destId="{CB539C77-C08E-4AE4-A6D3-11E3828B5EA0}" srcOrd="1" destOrd="0" presId="urn:microsoft.com/office/officeart/2005/8/layout/hList6"/>
    <dgm:cxn modelId="{94A66DFC-432E-4C0E-B967-17B3DFF823A2}" type="presParOf" srcId="{5E8FCAA8-B267-4DF0-B06A-336666DB92FF}" destId="{90840093-3DAD-4815-A486-615A55972528}" srcOrd="2" destOrd="0" presId="urn:microsoft.com/office/officeart/2005/8/layout/hList6"/>
    <dgm:cxn modelId="{B9DEDB12-B097-464A-8222-2A62F547D56F}" type="presParOf" srcId="{5E8FCAA8-B267-4DF0-B06A-336666DB92FF}" destId="{2CEF7C5E-7021-413C-854D-590DF2BFE7DF}" srcOrd="3" destOrd="0" presId="urn:microsoft.com/office/officeart/2005/8/layout/hList6"/>
    <dgm:cxn modelId="{01D1E636-C9CD-4B85-8D35-F2ED8BBD9920}" type="presParOf" srcId="{5E8FCAA8-B267-4DF0-B06A-336666DB92FF}" destId="{B5307373-F32D-4222-9681-B67823BC2790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E7CEF2-1164-4050-9412-5FC6B9B3619F}" type="doc">
      <dgm:prSet loTypeId="urn:microsoft.com/office/officeart/2005/8/layout/hProcess11" loCatId="process" qsTypeId="urn:microsoft.com/office/officeart/2005/8/quickstyle/simple1" qsCatId="simple" csTypeId="urn:microsoft.com/office/officeart/2005/8/colors/colorful4" csCatId="colorful" phldr="1"/>
      <dgm:spPr/>
    </dgm:pt>
    <dgm:pt modelId="{EC7E059E-86A6-496A-BBF4-FB870832368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1900-1925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B131D3-C977-4B85-B235-B8546DEE23E6}" type="parTrans" cxnId="{3428F180-DB29-4D1B-8B4D-41FECA4F513D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C6E173-D42A-4E2D-8ED3-C145B6ADD860}" type="sibTrans" cxnId="{3428F180-DB29-4D1B-8B4D-41FECA4F513D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5D3E18-716F-40EB-B804-AE41F464A21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Rational goal model and Internal process model</a:t>
          </a:r>
        </a:p>
      </dgm:t>
    </dgm:pt>
    <dgm:pt modelId="{C43DEB20-23B0-40F6-B21F-19030542D217}" type="parTrans" cxnId="{4362D4DC-19EA-410E-AC13-D6C1C503536D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460B97-8E5E-4CED-9309-D1218C842E14}" type="sibTrans" cxnId="{4362D4DC-19EA-410E-AC13-D6C1C503536D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3AE35B-2C0A-44C5-9DC7-314B6EEB7F1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1926-1950</a:t>
          </a:r>
        </a:p>
      </dgm:t>
    </dgm:pt>
    <dgm:pt modelId="{9D49EB68-983C-408E-BD4E-B71A90714DAE}" type="parTrans" cxnId="{8AD5CBA8-B7AA-4BE6-BC81-BC2FBB215153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5E6775-3E30-42C9-9C9B-95A44E83E210}" type="sibTrans" cxnId="{8AD5CBA8-B7AA-4BE6-BC81-BC2FBB215153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FA18B6-5887-4499-A4A4-F354DA82AD60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Human relations model</a:t>
          </a:r>
        </a:p>
      </dgm:t>
    </dgm:pt>
    <dgm:pt modelId="{45317225-C151-4578-8A43-5C18ADBBE7CD}" type="parTrans" cxnId="{1E02EA87-40A5-4AFA-A053-26AB89DF2D90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844608-DCEA-4EBC-ADB7-73CAA9E60CD0}" type="sibTrans" cxnId="{1E02EA87-40A5-4AFA-A053-26AB89DF2D90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E76055-25A6-4B8A-929A-46E4EABDE0A5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1951-1975</a:t>
          </a:r>
        </a:p>
      </dgm:t>
    </dgm:pt>
    <dgm:pt modelId="{D26E711E-DDCF-44E2-8A1C-E9B426CF89A3}" type="parTrans" cxnId="{DA36DF15-4648-4C8E-80EF-28FD92B9B298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5057756-2CA4-485D-8AA2-6AC88443FA2A}" type="sibTrans" cxnId="{DA36DF15-4648-4C8E-80EF-28FD92B9B298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AFCA91-A6E3-4682-9815-5E9A5A928830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Open systems model</a:t>
          </a:r>
        </a:p>
      </dgm:t>
    </dgm:pt>
    <dgm:pt modelId="{0D7288ED-5259-48B0-8277-E7B4072766E2}" type="parTrans" cxnId="{3D70BF78-7F03-47C6-B244-8B5EA878E2E1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91F831-B195-4F1E-BB27-07B97D6C9122}" type="sibTrans" cxnId="{3D70BF78-7F03-47C6-B244-8B5EA878E2E1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152114-8FD9-4F32-89B0-5AF0106C7C14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1976-1999</a:t>
          </a:r>
        </a:p>
      </dgm:t>
    </dgm:pt>
    <dgm:pt modelId="{9514EA3F-A80D-4ABA-BEF1-E671B3A18D7D}" type="parTrans" cxnId="{6E7D0269-64B3-425B-90C1-21A7A2559F2D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F968EB-8241-4ABE-9902-15B9A62BC284}" type="sibTrans" cxnId="{6E7D0269-64B3-425B-90C1-21A7A2559F2D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C8594B-1DF4-416A-97E0-90D1832C503A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“Both-And” assumptions</a:t>
          </a:r>
        </a:p>
      </dgm:t>
    </dgm:pt>
    <dgm:pt modelId="{D0141560-0474-4803-A924-4FA20EF6DC6A}" type="parTrans" cxnId="{5C55DBCD-12FC-4FEC-82A0-36FCA2161E8A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A84B6F-A4F5-483F-90F5-DB77632C9EE3}" type="sibTrans" cxnId="{5C55DBCD-12FC-4FEC-82A0-36FCA2161E8A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5BA97B-7235-418C-B540-1EF389707979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Competing values framework</a:t>
          </a:r>
        </a:p>
      </dgm:t>
    </dgm:pt>
    <dgm:pt modelId="{4551A29E-35E9-4278-93B2-4FFF61EB76A2}" type="parTrans" cxnId="{501E6FBE-BA05-4DD5-AAA6-781D9EC9244A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3A0286F-8A4C-460C-BDF9-ED32E3598650}" type="sibTrans" cxnId="{501E6FBE-BA05-4DD5-AAA6-781D9EC9244A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264A33-57AC-47D0-82E7-C2F4B7C9E0C5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2000-Today</a:t>
          </a:r>
        </a:p>
      </dgm:t>
    </dgm:pt>
    <dgm:pt modelId="{83C70B81-6D58-45E0-B9EC-2401F07A9DAC}" type="parTrans" cxnId="{D76F6F6B-B725-47D1-B2F9-C860B4A60067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336C11-BEF9-4161-8406-B15237237E91}" type="sibTrans" cxnId="{D76F6F6B-B725-47D1-B2F9-C860B4A60067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C09C0D-B419-4087-BBE1-84BE6316D806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Using the CVF to cope with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complexity, ambiguity, and paradox</a:t>
          </a:r>
        </a:p>
      </dgm:t>
    </dgm:pt>
    <dgm:pt modelId="{A5A6E44A-C047-41FA-AD77-3741697C4E56}" type="parTrans" cxnId="{33985CCA-2FF6-4D10-95B8-73206DA2E9CF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F7B853-890B-46E0-A047-0562EDD23BCA}" type="sibTrans" cxnId="{33985CCA-2FF6-4D10-95B8-73206DA2E9CF}">
      <dgm:prSet/>
      <dgm:spPr/>
      <dgm:t>
        <a:bodyPr/>
        <a:lstStyle/>
        <a:p>
          <a:endParaRPr lang="en-US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6C45D0-5D39-4B34-A7CA-D1F46956B950}" type="pres">
      <dgm:prSet presAssocID="{44E7CEF2-1164-4050-9412-5FC6B9B3619F}" presName="Name0" presStyleCnt="0">
        <dgm:presLayoutVars>
          <dgm:dir/>
          <dgm:resizeHandles val="exact"/>
        </dgm:presLayoutVars>
      </dgm:prSet>
      <dgm:spPr/>
    </dgm:pt>
    <dgm:pt modelId="{A189A742-A84B-4726-B70D-92B19FB47348}" type="pres">
      <dgm:prSet presAssocID="{44E7CEF2-1164-4050-9412-5FC6B9B3619F}" presName="arrow" presStyleLbl="bgShp" presStyleIdx="0" presStyleCnt="1" custLinFactNeighborX="-990" custLinFactNeighborY="-182"/>
      <dgm:spPr/>
    </dgm:pt>
    <dgm:pt modelId="{A42111AB-EDE6-4646-ACB1-E7C442500AEE}" type="pres">
      <dgm:prSet presAssocID="{44E7CEF2-1164-4050-9412-5FC6B9B3619F}" presName="points" presStyleCnt="0"/>
      <dgm:spPr/>
    </dgm:pt>
    <dgm:pt modelId="{54F8F376-E75D-40AF-AC2D-40C0E86C9E28}" type="pres">
      <dgm:prSet presAssocID="{EC7E059E-86A6-496A-BBF4-FB870832368B}" presName="compositeA" presStyleCnt="0"/>
      <dgm:spPr/>
    </dgm:pt>
    <dgm:pt modelId="{34E5D3ED-620F-4DB2-8E7E-63E0787DF29C}" type="pres">
      <dgm:prSet presAssocID="{EC7E059E-86A6-496A-BBF4-FB870832368B}" presName="text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B485AF-2BD5-445E-8F50-0229962CBEF3}" type="pres">
      <dgm:prSet presAssocID="{EC7E059E-86A6-496A-BBF4-FB870832368B}" presName="circleA" presStyleLbl="node1" presStyleIdx="0" presStyleCnt="5"/>
      <dgm:spPr/>
    </dgm:pt>
    <dgm:pt modelId="{5F01A554-1BB7-453E-81A0-03FE70EEB7D7}" type="pres">
      <dgm:prSet presAssocID="{EC7E059E-86A6-496A-BBF4-FB870832368B}" presName="spaceA" presStyleCnt="0"/>
      <dgm:spPr/>
    </dgm:pt>
    <dgm:pt modelId="{92711DC0-9C71-429E-A5E3-2B5DA41C12C7}" type="pres">
      <dgm:prSet presAssocID="{42C6E173-D42A-4E2D-8ED3-C145B6ADD860}" presName="space" presStyleCnt="0"/>
      <dgm:spPr/>
    </dgm:pt>
    <dgm:pt modelId="{DEEF509D-7CD3-4339-AB1D-F4AE2DD64EA6}" type="pres">
      <dgm:prSet presAssocID="{AB3AE35B-2C0A-44C5-9DC7-314B6EEB7F17}" presName="compositeB" presStyleCnt="0"/>
      <dgm:spPr/>
    </dgm:pt>
    <dgm:pt modelId="{05500C23-270C-4A01-AC0A-7E2CB0ABEC9E}" type="pres">
      <dgm:prSet presAssocID="{AB3AE35B-2C0A-44C5-9DC7-314B6EEB7F17}" presName="text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0C06B1-1C09-426C-8BDE-682C6A584511}" type="pres">
      <dgm:prSet presAssocID="{AB3AE35B-2C0A-44C5-9DC7-314B6EEB7F17}" presName="circleB" presStyleLbl="node1" presStyleIdx="1" presStyleCnt="5"/>
      <dgm:spPr/>
    </dgm:pt>
    <dgm:pt modelId="{7B365EC0-218E-44DC-A1B5-F56A4E7C8008}" type="pres">
      <dgm:prSet presAssocID="{AB3AE35B-2C0A-44C5-9DC7-314B6EEB7F17}" presName="spaceB" presStyleCnt="0"/>
      <dgm:spPr/>
    </dgm:pt>
    <dgm:pt modelId="{B065737A-C2F7-4C57-9D5D-2BE44C6AE7FE}" type="pres">
      <dgm:prSet presAssocID="{425E6775-3E30-42C9-9C9B-95A44E83E210}" presName="space" presStyleCnt="0"/>
      <dgm:spPr/>
    </dgm:pt>
    <dgm:pt modelId="{0CA473F8-EA81-4A29-97C9-3E01F6B1A634}" type="pres">
      <dgm:prSet presAssocID="{E0E76055-25A6-4B8A-929A-46E4EABDE0A5}" presName="compositeA" presStyleCnt="0"/>
      <dgm:spPr/>
    </dgm:pt>
    <dgm:pt modelId="{A2E1EF0A-2AC1-43C7-9A64-75183208F948}" type="pres">
      <dgm:prSet presAssocID="{E0E76055-25A6-4B8A-929A-46E4EABDE0A5}" presName="textA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5AF5C1-658C-401A-97FD-00E425DFB111}" type="pres">
      <dgm:prSet presAssocID="{E0E76055-25A6-4B8A-929A-46E4EABDE0A5}" presName="circleA" presStyleLbl="node1" presStyleIdx="2" presStyleCnt="5"/>
      <dgm:spPr/>
    </dgm:pt>
    <dgm:pt modelId="{C0E6284D-B6DA-4F3C-964E-224534D2ED69}" type="pres">
      <dgm:prSet presAssocID="{E0E76055-25A6-4B8A-929A-46E4EABDE0A5}" presName="spaceA" presStyleCnt="0"/>
      <dgm:spPr/>
    </dgm:pt>
    <dgm:pt modelId="{2B3805CA-16D4-4DB0-BD15-35413073FC9F}" type="pres">
      <dgm:prSet presAssocID="{95057756-2CA4-485D-8AA2-6AC88443FA2A}" presName="space" presStyleCnt="0"/>
      <dgm:spPr/>
    </dgm:pt>
    <dgm:pt modelId="{AD677D52-C62D-401C-BF89-CBA1459264A9}" type="pres">
      <dgm:prSet presAssocID="{2F152114-8FD9-4F32-89B0-5AF0106C7C14}" presName="compositeB" presStyleCnt="0"/>
      <dgm:spPr/>
    </dgm:pt>
    <dgm:pt modelId="{594E0EB6-00EF-482C-ABF3-A66D9F67C7A3}" type="pres">
      <dgm:prSet presAssocID="{2F152114-8FD9-4F32-89B0-5AF0106C7C14}" presName="textB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CAA720-1CDE-4ED1-8605-E452FAE7CBE6}" type="pres">
      <dgm:prSet presAssocID="{2F152114-8FD9-4F32-89B0-5AF0106C7C14}" presName="circleB" presStyleLbl="node1" presStyleIdx="3" presStyleCnt="5"/>
      <dgm:spPr/>
    </dgm:pt>
    <dgm:pt modelId="{4733E1E2-EA39-4D3B-AA1B-0C8287339B55}" type="pres">
      <dgm:prSet presAssocID="{2F152114-8FD9-4F32-89B0-5AF0106C7C14}" presName="spaceB" presStyleCnt="0"/>
      <dgm:spPr/>
    </dgm:pt>
    <dgm:pt modelId="{4B8E5045-091E-46E4-9E01-7BB69344EA71}" type="pres">
      <dgm:prSet presAssocID="{68F968EB-8241-4ABE-9902-15B9A62BC284}" presName="space" presStyleCnt="0"/>
      <dgm:spPr/>
    </dgm:pt>
    <dgm:pt modelId="{BF2BD92B-931E-4824-A7F2-05D9A427CCFF}" type="pres">
      <dgm:prSet presAssocID="{C6264A33-57AC-47D0-82E7-C2F4B7C9E0C5}" presName="compositeA" presStyleCnt="0"/>
      <dgm:spPr/>
    </dgm:pt>
    <dgm:pt modelId="{938BBBEE-C398-49BD-839D-B3673E67C6CC}" type="pres">
      <dgm:prSet presAssocID="{C6264A33-57AC-47D0-82E7-C2F4B7C9E0C5}" presName="textA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D5096B-302F-454C-AD47-E72BBAE1546B}" type="pres">
      <dgm:prSet presAssocID="{C6264A33-57AC-47D0-82E7-C2F4B7C9E0C5}" presName="circleA" presStyleLbl="node1" presStyleIdx="4" presStyleCnt="5"/>
      <dgm:spPr/>
    </dgm:pt>
    <dgm:pt modelId="{F51247E6-48C5-4669-8B21-9DC0F6C8D0D8}" type="pres">
      <dgm:prSet presAssocID="{C6264A33-57AC-47D0-82E7-C2F4B7C9E0C5}" presName="spaceA" presStyleCnt="0"/>
      <dgm:spPr/>
    </dgm:pt>
  </dgm:ptLst>
  <dgm:cxnLst>
    <dgm:cxn modelId="{8AD5CBA8-B7AA-4BE6-BC81-BC2FBB215153}" srcId="{44E7CEF2-1164-4050-9412-5FC6B9B3619F}" destId="{AB3AE35B-2C0A-44C5-9DC7-314B6EEB7F17}" srcOrd="1" destOrd="0" parTransId="{9D49EB68-983C-408E-BD4E-B71A90714DAE}" sibTransId="{425E6775-3E30-42C9-9C9B-95A44E83E210}"/>
    <dgm:cxn modelId="{1463ED00-FBC0-4734-8AB1-3B55FD284429}" type="presOf" srcId="{DD5BA97B-7235-418C-B540-1EF389707979}" destId="{594E0EB6-00EF-482C-ABF3-A66D9F67C7A3}" srcOrd="0" destOrd="2" presId="urn:microsoft.com/office/officeart/2005/8/layout/hProcess11"/>
    <dgm:cxn modelId="{D76F6F6B-B725-47D1-B2F9-C860B4A60067}" srcId="{44E7CEF2-1164-4050-9412-5FC6B9B3619F}" destId="{C6264A33-57AC-47D0-82E7-C2F4B7C9E0C5}" srcOrd="4" destOrd="0" parTransId="{83C70B81-6D58-45E0-B9EC-2401F07A9DAC}" sibTransId="{E0336C11-BEF9-4161-8406-B15237237E91}"/>
    <dgm:cxn modelId="{48C2EAEF-4879-4D41-BF81-15AA00A9CAFB}" type="presOf" srcId="{50AFCA91-A6E3-4682-9815-5E9A5A928830}" destId="{A2E1EF0A-2AC1-43C7-9A64-75183208F948}" srcOrd="0" destOrd="1" presId="urn:microsoft.com/office/officeart/2005/8/layout/hProcess11"/>
    <dgm:cxn modelId="{1E02EA87-40A5-4AFA-A053-26AB89DF2D90}" srcId="{AB3AE35B-2C0A-44C5-9DC7-314B6EEB7F17}" destId="{C1FA18B6-5887-4499-A4A4-F354DA82AD60}" srcOrd="0" destOrd="0" parTransId="{45317225-C151-4578-8A43-5C18ADBBE7CD}" sibTransId="{AF844608-DCEA-4EBC-ADB7-73CAA9E60CD0}"/>
    <dgm:cxn modelId="{7FEC8547-50EA-4BA2-9696-250FD97D798A}" type="presOf" srcId="{26C09C0D-B419-4087-BBE1-84BE6316D806}" destId="{938BBBEE-C398-49BD-839D-B3673E67C6CC}" srcOrd="0" destOrd="1" presId="urn:microsoft.com/office/officeart/2005/8/layout/hProcess11"/>
    <dgm:cxn modelId="{5C55DBCD-12FC-4FEC-82A0-36FCA2161E8A}" srcId="{2F152114-8FD9-4F32-89B0-5AF0106C7C14}" destId="{16C8594B-1DF4-416A-97E0-90D1832C503A}" srcOrd="0" destOrd="0" parTransId="{D0141560-0474-4803-A924-4FA20EF6DC6A}" sibTransId="{03A84B6F-A4F5-483F-90F5-DB77632C9EE3}"/>
    <dgm:cxn modelId="{1B73A710-8A25-4529-849E-BBDEB31AAE3C}" type="presOf" srcId="{235D3E18-716F-40EB-B804-AE41F464A217}" destId="{34E5D3ED-620F-4DB2-8E7E-63E0787DF29C}" srcOrd="0" destOrd="1" presId="urn:microsoft.com/office/officeart/2005/8/layout/hProcess11"/>
    <dgm:cxn modelId="{B8708E9F-3BD2-4EDA-9C05-EAB2B41D11D2}" type="presOf" srcId="{C6264A33-57AC-47D0-82E7-C2F4B7C9E0C5}" destId="{938BBBEE-C398-49BD-839D-B3673E67C6CC}" srcOrd="0" destOrd="0" presId="urn:microsoft.com/office/officeart/2005/8/layout/hProcess11"/>
    <dgm:cxn modelId="{4DF8C190-2D1B-464D-AE79-E76498CC2CD1}" type="presOf" srcId="{2F152114-8FD9-4F32-89B0-5AF0106C7C14}" destId="{594E0EB6-00EF-482C-ABF3-A66D9F67C7A3}" srcOrd="0" destOrd="0" presId="urn:microsoft.com/office/officeart/2005/8/layout/hProcess11"/>
    <dgm:cxn modelId="{9945B9F3-66F5-48BB-882D-8CD962D9BB91}" type="presOf" srcId="{C1FA18B6-5887-4499-A4A4-F354DA82AD60}" destId="{05500C23-270C-4A01-AC0A-7E2CB0ABEC9E}" srcOrd="0" destOrd="1" presId="urn:microsoft.com/office/officeart/2005/8/layout/hProcess11"/>
    <dgm:cxn modelId="{4362D4DC-19EA-410E-AC13-D6C1C503536D}" srcId="{EC7E059E-86A6-496A-BBF4-FB870832368B}" destId="{235D3E18-716F-40EB-B804-AE41F464A217}" srcOrd="0" destOrd="0" parTransId="{C43DEB20-23B0-40F6-B21F-19030542D217}" sibTransId="{9C460B97-8E5E-4CED-9309-D1218C842E14}"/>
    <dgm:cxn modelId="{EA571BA4-EB17-42B9-9C96-6DE45017BF26}" type="presOf" srcId="{AB3AE35B-2C0A-44C5-9DC7-314B6EEB7F17}" destId="{05500C23-270C-4A01-AC0A-7E2CB0ABEC9E}" srcOrd="0" destOrd="0" presId="urn:microsoft.com/office/officeart/2005/8/layout/hProcess11"/>
    <dgm:cxn modelId="{B857554A-F754-40BA-A88B-283B24E30DF7}" type="presOf" srcId="{EC7E059E-86A6-496A-BBF4-FB870832368B}" destId="{34E5D3ED-620F-4DB2-8E7E-63E0787DF29C}" srcOrd="0" destOrd="0" presId="urn:microsoft.com/office/officeart/2005/8/layout/hProcess11"/>
    <dgm:cxn modelId="{501E6FBE-BA05-4DD5-AAA6-781D9EC9244A}" srcId="{2F152114-8FD9-4F32-89B0-5AF0106C7C14}" destId="{DD5BA97B-7235-418C-B540-1EF389707979}" srcOrd="1" destOrd="0" parTransId="{4551A29E-35E9-4278-93B2-4FFF61EB76A2}" sibTransId="{43A0286F-8A4C-460C-BDF9-ED32E3598650}"/>
    <dgm:cxn modelId="{7B5BADB1-2522-4E23-A47E-0FEE80393300}" type="presOf" srcId="{E0E76055-25A6-4B8A-929A-46E4EABDE0A5}" destId="{A2E1EF0A-2AC1-43C7-9A64-75183208F948}" srcOrd="0" destOrd="0" presId="urn:microsoft.com/office/officeart/2005/8/layout/hProcess11"/>
    <dgm:cxn modelId="{33985CCA-2FF6-4D10-95B8-73206DA2E9CF}" srcId="{C6264A33-57AC-47D0-82E7-C2F4B7C9E0C5}" destId="{26C09C0D-B419-4087-BBE1-84BE6316D806}" srcOrd="0" destOrd="0" parTransId="{A5A6E44A-C047-41FA-AD77-3741697C4E56}" sibTransId="{83F7B853-890B-46E0-A047-0562EDD23BCA}"/>
    <dgm:cxn modelId="{93D48314-7E57-4D12-A0CC-7F0DBDE3FDAD}" type="presOf" srcId="{16C8594B-1DF4-416A-97E0-90D1832C503A}" destId="{594E0EB6-00EF-482C-ABF3-A66D9F67C7A3}" srcOrd="0" destOrd="1" presId="urn:microsoft.com/office/officeart/2005/8/layout/hProcess11"/>
    <dgm:cxn modelId="{DA36DF15-4648-4C8E-80EF-28FD92B9B298}" srcId="{44E7CEF2-1164-4050-9412-5FC6B9B3619F}" destId="{E0E76055-25A6-4B8A-929A-46E4EABDE0A5}" srcOrd="2" destOrd="0" parTransId="{D26E711E-DDCF-44E2-8A1C-E9B426CF89A3}" sibTransId="{95057756-2CA4-485D-8AA2-6AC88443FA2A}"/>
    <dgm:cxn modelId="{6E7D0269-64B3-425B-90C1-21A7A2559F2D}" srcId="{44E7CEF2-1164-4050-9412-5FC6B9B3619F}" destId="{2F152114-8FD9-4F32-89B0-5AF0106C7C14}" srcOrd="3" destOrd="0" parTransId="{9514EA3F-A80D-4ABA-BEF1-E671B3A18D7D}" sibTransId="{68F968EB-8241-4ABE-9902-15B9A62BC284}"/>
    <dgm:cxn modelId="{3D70BF78-7F03-47C6-B244-8B5EA878E2E1}" srcId="{E0E76055-25A6-4B8A-929A-46E4EABDE0A5}" destId="{50AFCA91-A6E3-4682-9815-5E9A5A928830}" srcOrd="0" destOrd="0" parTransId="{0D7288ED-5259-48B0-8277-E7B4072766E2}" sibTransId="{1791F831-B195-4F1E-BB27-07B97D6C9122}"/>
    <dgm:cxn modelId="{3428F180-DB29-4D1B-8B4D-41FECA4F513D}" srcId="{44E7CEF2-1164-4050-9412-5FC6B9B3619F}" destId="{EC7E059E-86A6-496A-BBF4-FB870832368B}" srcOrd="0" destOrd="0" parTransId="{1FB131D3-C977-4B85-B235-B8546DEE23E6}" sibTransId="{42C6E173-D42A-4E2D-8ED3-C145B6ADD860}"/>
    <dgm:cxn modelId="{9A63832D-3488-43C5-9223-7D4FAD1DD989}" type="presOf" srcId="{44E7CEF2-1164-4050-9412-5FC6B9B3619F}" destId="{4B6C45D0-5D39-4B34-A7CA-D1F46956B950}" srcOrd="0" destOrd="0" presId="urn:microsoft.com/office/officeart/2005/8/layout/hProcess11"/>
    <dgm:cxn modelId="{4915762C-D490-48C4-94E7-19427B91D6F6}" type="presParOf" srcId="{4B6C45D0-5D39-4B34-A7CA-D1F46956B950}" destId="{A189A742-A84B-4726-B70D-92B19FB47348}" srcOrd="0" destOrd="0" presId="urn:microsoft.com/office/officeart/2005/8/layout/hProcess11"/>
    <dgm:cxn modelId="{C4233466-D8E4-4CCF-A4EB-EC4FCB98B87E}" type="presParOf" srcId="{4B6C45D0-5D39-4B34-A7CA-D1F46956B950}" destId="{A42111AB-EDE6-4646-ACB1-E7C442500AEE}" srcOrd="1" destOrd="0" presId="urn:microsoft.com/office/officeart/2005/8/layout/hProcess11"/>
    <dgm:cxn modelId="{CCAC9F6B-819A-42A0-9D70-48F413B0226B}" type="presParOf" srcId="{A42111AB-EDE6-4646-ACB1-E7C442500AEE}" destId="{54F8F376-E75D-40AF-AC2D-40C0E86C9E28}" srcOrd="0" destOrd="0" presId="urn:microsoft.com/office/officeart/2005/8/layout/hProcess11"/>
    <dgm:cxn modelId="{D5D76004-81F9-4C70-A3D4-C09EDEDAAE6C}" type="presParOf" srcId="{54F8F376-E75D-40AF-AC2D-40C0E86C9E28}" destId="{34E5D3ED-620F-4DB2-8E7E-63E0787DF29C}" srcOrd="0" destOrd="0" presId="urn:microsoft.com/office/officeart/2005/8/layout/hProcess11"/>
    <dgm:cxn modelId="{80B18FC2-5029-45B2-8C6A-EBBD901D978D}" type="presParOf" srcId="{54F8F376-E75D-40AF-AC2D-40C0E86C9E28}" destId="{25B485AF-2BD5-445E-8F50-0229962CBEF3}" srcOrd="1" destOrd="0" presId="urn:microsoft.com/office/officeart/2005/8/layout/hProcess11"/>
    <dgm:cxn modelId="{67DCA230-A719-4319-A173-3EA57B469279}" type="presParOf" srcId="{54F8F376-E75D-40AF-AC2D-40C0E86C9E28}" destId="{5F01A554-1BB7-453E-81A0-03FE70EEB7D7}" srcOrd="2" destOrd="0" presId="urn:microsoft.com/office/officeart/2005/8/layout/hProcess11"/>
    <dgm:cxn modelId="{7080303A-62F1-402F-BD69-F8A779D30872}" type="presParOf" srcId="{A42111AB-EDE6-4646-ACB1-E7C442500AEE}" destId="{92711DC0-9C71-429E-A5E3-2B5DA41C12C7}" srcOrd="1" destOrd="0" presId="urn:microsoft.com/office/officeart/2005/8/layout/hProcess11"/>
    <dgm:cxn modelId="{5373F6C3-6355-48D7-AC13-FCD50DC45B95}" type="presParOf" srcId="{A42111AB-EDE6-4646-ACB1-E7C442500AEE}" destId="{DEEF509D-7CD3-4339-AB1D-F4AE2DD64EA6}" srcOrd="2" destOrd="0" presId="urn:microsoft.com/office/officeart/2005/8/layout/hProcess11"/>
    <dgm:cxn modelId="{15CC0236-DA3A-48DE-B655-87CC5B66AA97}" type="presParOf" srcId="{DEEF509D-7CD3-4339-AB1D-F4AE2DD64EA6}" destId="{05500C23-270C-4A01-AC0A-7E2CB0ABEC9E}" srcOrd="0" destOrd="0" presId="urn:microsoft.com/office/officeart/2005/8/layout/hProcess11"/>
    <dgm:cxn modelId="{8711F4E0-8106-4A42-8F4C-707428067027}" type="presParOf" srcId="{DEEF509D-7CD3-4339-AB1D-F4AE2DD64EA6}" destId="{150C06B1-1C09-426C-8BDE-682C6A584511}" srcOrd="1" destOrd="0" presId="urn:microsoft.com/office/officeart/2005/8/layout/hProcess11"/>
    <dgm:cxn modelId="{E4A7945B-BFEF-41F9-8931-D2C1F0D4D77E}" type="presParOf" srcId="{DEEF509D-7CD3-4339-AB1D-F4AE2DD64EA6}" destId="{7B365EC0-218E-44DC-A1B5-F56A4E7C8008}" srcOrd="2" destOrd="0" presId="urn:microsoft.com/office/officeart/2005/8/layout/hProcess11"/>
    <dgm:cxn modelId="{DF7DD795-5EE9-4250-A68B-327FD3849DDF}" type="presParOf" srcId="{A42111AB-EDE6-4646-ACB1-E7C442500AEE}" destId="{B065737A-C2F7-4C57-9D5D-2BE44C6AE7FE}" srcOrd="3" destOrd="0" presId="urn:microsoft.com/office/officeart/2005/8/layout/hProcess11"/>
    <dgm:cxn modelId="{6552BF9A-FF2F-4868-9769-8DC747580A78}" type="presParOf" srcId="{A42111AB-EDE6-4646-ACB1-E7C442500AEE}" destId="{0CA473F8-EA81-4A29-97C9-3E01F6B1A634}" srcOrd="4" destOrd="0" presId="urn:microsoft.com/office/officeart/2005/8/layout/hProcess11"/>
    <dgm:cxn modelId="{95816617-8F7F-48F0-A262-D5188B9351C7}" type="presParOf" srcId="{0CA473F8-EA81-4A29-97C9-3E01F6B1A634}" destId="{A2E1EF0A-2AC1-43C7-9A64-75183208F948}" srcOrd="0" destOrd="0" presId="urn:microsoft.com/office/officeart/2005/8/layout/hProcess11"/>
    <dgm:cxn modelId="{B297722D-80C3-45E7-B6BA-BDA2DD92EC57}" type="presParOf" srcId="{0CA473F8-EA81-4A29-97C9-3E01F6B1A634}" destId="{365AF5C1-658C-401A-97FD-00E425DFB111}" srcOrd="1" destOrd="0" presId="urn:microsoft.com/office/officeart/2005/8/layout/hProcess11"/>
    <dgm:cxn modelId="{5BE63111-395D-4BF7-8BAD-AB5CF4833B55}" type="presParOf" srcId="{0CA473F8-EA81-4A29-97C9-3E01F6B1A634}" destId="{C0E6284D-B6DA-4F3C-964E-224534D2ED69}" srcOrd="2" destOrd="0" presId="urn:microsoft.com/office/officeart/2005/8/layout/hProcess11"/>
    <dgm:cxn modelId="{04C22CEA-C294-44D8-A3FB-2D53781C9325}" type="presParOf" srcId="{A42111AB-EDE6-4646-ACB1-E7C442500AEE}" destId="{2B3805CA-16D4-4DB0-BD15-35413073FC9F}" srcOrd="5" destOrd="0" presId="urn:microsoft.com/office/officeart/2005/8/layout/hProcess11"/>
    <dgm:cxn modelId="{CE18B4D9-AEEE-4345-A00D-0FAFE1531091}" type="presParOf" srcId="{A42111AB-EDE6-4646-ACB1-E7C442500AEE}" destId="{AD677D52-C62D-401C-BF89-CBA1459264A9}" srcOrd="6" destOrd="0" presId="urn:microsoft.com/office/officeart/2005/8/layout/hProcess11"/>
    <dgm:cxn modelId="{577E9839-FD9D-435A-898E-65336C0040F2}" type="presParOf" srcId="{AD677D52-C62D-401C-BF89-CBA1459264A9}" destId="{594E0EB6-00EF-482C-ABF3-A66D9F67C7A3}" srcOrd="0" destOrd="0" presId="urn:microsoft.com/office/officeart/2005/8/layout/hProcess11"/>
    <dgm:cxn modelId="{236CB603-37D9-4929-ACC6-F1F1910CDDA8}" type="presParOf" srcId="{AD677D52-C62D-401C-BF89-CBA1459264A9}" destId="{BBCAA720-1CDE-4ED1-8605-E452FAE7CBE6}" srcOrd="1" destOrd="0" presId="urn:microsoft.com/office/officeart/2005/8/layout/hProcess11"/>
    <dgm:cxn modelId="{6AB24495-5950-4A34-9069-6CBD8C4DE6FE}" type="presParOf" srcId="{AD677D52-C62D-401C-BF89-CBA1459264A9}" destId="{4733E1E2-EA39-4D3B-AA1B-0C8287339B55}" srcOrd="2" destOrd="0" presId="urn:microsoft.com/office/officeart/2005/8/layout/hProcess11"/>
    <dgm:cxn modelId="{3485A923-4719-48A2-8281-CE800505C1F7}" type="presParOf" srcId="{A42111AB-EDE6-4646-ACB1-E7C442500AEE}" destId="{4B8E5045-091E-46E4-9E01-7BB69344EA71}" srcOrd="7" destOrd="0" presId="urn:microsoft.com/office/officeart/2005/8/layout/hProcess11"/>
    <dgm:cxn modelId="{952294E7-FFB2-4D86-A8E4-0C37B8D646FD}" type="presParOf" srcId="{A42111AB-EDE6-4646-ACB1-E7C442500AEE}" destId="{BF2BD92B-931E-4824-A7F2-05D9A427CCFF}" srcOrd="8" destOrd="0" presId="urn:microsoft.com/office/officeart/2005/8/layout/hProcess11"/>
    <dgm:cxn modelId="{85D9F69B-74FD-4C7C-8CD6-E2732395E704}" type="presParOf" srcId="{BF2BD92B-931E-4824-A7F2-05D9A427CCFF}" destId="{938BBBEE-C398-49BD-839D-B3673E67C6CC}" srcOrd="0" destOrd="0" presId="urn:microsoft.com/office/officeart/2005/8/layout/hProcess11"/>
    <dgm:cxn modelId="{88317AFF-02B3-4274-B84C-CD342C14FBDA}" type="presParOf" srcId="{BF2BD92B-931E-4824-A7F2-05D9A427CCFF}" destId="{2BD5096B-302F-454C-AD47-E72BBAE1546B}" srcOrd="1" destOrd="0" presId="urn:microsoft.com/office/officeart/2005/8/layout/hProcess11"/>
    <dgm:cxn modelId="{86507610-E902-43FF-A5B9-F7EF7C82FB01}" type="presParOf" srcId="{BF2BD92B-931E-4824-A7F2-05D9A427CCFF}" destId="{F51247E6-48C5-4669-8B21-9DC0F6C8D0D8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Commitment and cohesion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X="11794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1775B333-5868-4567-B97E-25D641A93B33}" type="presOf" srcId="{22358E15-5712-4B0F-990C-9AD0A8CF7774}" destId="{9706D405-9A57-475E-8A4B-12E9F7390567}" srcOrd="0" destOrd="0" presId="urn:microsoft.com/office/officeart/2005/8/layout/chevron1"/>
    <dgm:cxn modelId="{22EF4EC3-C546-45BB-AA49-9904AE583D7D}" type="presOf" srcId="{2C4D2AF8-458F-402D-8D4C-92DC1E5034C6}" destId="{AEEFC2D9-B037-42BE-8B84-E23641E94959}" srcOrd="0" destOrd="0" presId="urn:microsoft.com/office/officeart/2005/8/layout/chevron1"/>
    <dgm:cxn modelId="{B5C1F280-65B9-410D-8CAD-7ECD38AE32C9}" type="presOf" srcId="{E067174E-3AC8-4CC1-8F46-BFFC3614DBA6}" destId="{17364DBD-EC25-430E-9AFD-482B088A45D1}" srcOrd="0" destOrd="0" presId="urn:microsoft.com/office/officeart/2005/8/layout/chevron1"/>
    <dgm:cxn modelId="{E708CE70-8D59-4F8F-978B-60AF80A12EBA}" type="presParOf" srcId="{AEEFC2D9-B037-42BE-8B84-E23641E94959}" destId="{9706D405-9A57-475E-8A4B-12E9F7390567}" srcOrd="0" destOrd="0" presId="urn:microsoft.com/office/officeart/2005/8/layout/chevron1"/>
    <dgm:cxn modelId="{88E97C12-698F-467E-B098-88F2020DBDF0}" type="presParOf" srcId="{AEEFC2D9-B037-42BE-8B84-E23641E94959}" destId="{5F101DED-C723-4268-AD8F-2A40CF539E80}" srcOrd="1" destOrd="0" presId="urn:microsoft.com/office/officeart/2005/8/layout/chevron1"/>
    <dgm:cxn modelId="{77622EBF-9663-4B89-AF80-658F53DC9A9F}" type="presParOf" srcId="{AEEFC2D9-B037-42BE-8B84-E23641E94959}" destId="{17364DBD-EC25-430E-9AFD-482B088A45D1}" srcOrd="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4_2" csCatId="accent4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Involvement results in commitment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CA9D30C4-EB56-430A-9FD2-4CCD041CD189}" type="presOf" srcId="{22358E15-5712-4B0F-990C-9AD0A8CF7774}" destId="{9706D405-9A57-475E-8A4B-12E9F7390567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B3223ED1-6B4B-416C-8097-580F7FD604D3}" type="presOf" srcId="{2C4D2AF8-458F-402D-8D4C-92DC1E5034C6}" destId="{AEEFC2D9-B037-42BE-8B84-E23641E94959}" srcOrd="0" destOrd="0" presId="urn:microsoft.com/office/officeart/2005/8/layout/chevron1"/>
    <dgm:cxn modelId="{2F16B6AE-19DD-4A7D-95F6-F5AAEEB78B99}" type="presOf" srcId="{E067174E-3AC8-4CC1-8F46-BFFC3614DBA6}" destId="{17364DBD-EC25-430E-9AFD-482B088A45D1}" srcOrd="0" destOrd="0" presId="urn:microsoft.com/office/officeart/2005/8/layout/chevron1"/>
    <dgm:cxn modelId="{860973E1-F9E0-410F-AD26-F3366DBAE998}" type="presParOf" srcId="{AEEFC2D9-B037-42BE-8B84-E23641E94959}" destId="{9706D405-9A57-475E-8A4B-12E9F7390567}" srcOrd="0" destOrd="0" presId="urn:microsoft.com/office/officeart/2005/8/layout/chevron1"/>
    <dgm:cxn modelId="{96799BE6-A778-40C2-9408-65C76A967E8E}" type="presParOf" srcId="{AEEFC2D9-B037-42BE-8B84-E23641E94959}" destId="{5F101DED-C723-4268-AD8F-2A40CF539E80}" srcOrd="1" destOrd="0" presId="urn:microsoft.com/office/officeart/2005/8/layout/chevron1"/>
    <dgm:cxn modelId="{A8F5C5BF-F52D-448B-A5A0-77C7A35478AE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5_2" csCatId="accent5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D17DB1DD-DA13-4A4D-9FFA-39BA00BC2559}" type="presOf" srcId="{2C4D2AF8-458F-402D-8D4C-92DC1E5034C6}" destId="{AEEFC2D9-B037-42BE-8B84-E23641E94959}" srcOrd="0" destOrd="0" presId="urn:microsoft.com/office/officeart/2005/8/layout/chevron1"/>
    <dgm:cxn modelId="{8C7934F9-63FE-46E7-9571-B958C80BDFBA}" type="presOf" srcId="{22358E15-5712-4B0F-990C-9AD0A8CF7774}" destId="{9706D405-9A57-475E-8A4B-12E9F7390567}" srcOrd="0" destOrd="0" presId="urn:microsoft.com/office/officeart/2005/8/layout/chevron1"/>
    <dgm:cxn modelId="{1F3A174B-3A7D-4ED9-AEE9-3472BF35234C}" type="presOf" srcId="{E067174E-3AC8-4CC1-8F46-BFFC3614DBA6}" destId="{17364DBD-EC25-430E-9AFD-482B088A45D1}" srcOrd="0" destOrd="0" presId="urn:microsoft.com/office/officeart/2005/8/layout/chevron1"/>
    <dgm:cxn modelId="{0EFF2707-60A9-4022-A36B-1E259D155F89}" type="presParOf" srcId="{AEEFC2D9-B037-42BE-8B84-E23641E94959}" destId="{9706D405-9A57-475E-8A4B-12E9F7390567}" srcOrd="0" destOrd="0" presId="urn:microsoft.com/office/officeart/2005/8/layout/chevron1"/>
    <dgm:cxn modelId="{8DA1140E-027B-448E-8B03-02B2212CDD43}" type="presParOf" srcId="{AEEFC2D9-B037-42BE-8B84-E23641E94959}" destId="{5F101DED-C723-4268-AD8F-2A40CF539E80}" srcOrd="1" destOrd="0" presId="urn:microsoft.com/office/officeart/2005/8/layout/chevron1"/>
    <dgm:cxn modelId="{A8DBB5C5-CD6A-4463-9C67-8EEBE3F6C849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2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Participation, conflict resolution, and consensus building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DBEB3A-269A-441A-B58F-9A2A3247A5F3}" type="presOf" srcId="{22358E15-5712-4B0F-990C-9AD0A8CF7774}" destId="{9706D405-9A57-475E-8A4B-12E9F7390567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69872A05-6164-43B8-B12E-C58212DD31DF}" type="presOf" srcId="{E067174E-3AC8-4CC1-8F46-BFFC3614DBA6}" destId="{17364DBD-EC25-430E-9AFD-482B088A45D1}" srcOrd="0" destOrd="0" presId="urn:microsoft.com/office/officeart/2005/8/layout/chevron1"/>
    <dgm:cxn modelId="{383EDF9B-6E34-457C-9084-340688CEBEB7}" type="presOf" srcId="{2C4D2AF8-458F-402D-8D4C-92DC1E5034C6}" destId="{AEEFC2D9-B037-42BE-8B84-E23641E94959}" srcOrd="0" destOrd="0" presId="urn:microsoft.com/office/officeart/2005/8/layout/chevron1"/>
    <dgm:cxn modelId="{2756EDFA-9880-452F-A0BC-E1A44B45019E}" type="presParOf" srcId="{AEEFC2D9-B037-42BE-8B84-E23641E94959}" destId="{9706D405-9A57-475E-8A4B-12E9F7390567}" srcOrd="0" destOrd="0" presId="urn:microsoft.com/office/officeart/2005/8/layout/chevron1"/>
    <dgm:cxn modelId="{761B9F83-1FD6-4FFA-B08C-59FD78526631}" type="presParOf" srcId="{AEEFC2D9-B037-42BE-8B84-E23641E94959}" destId="{5F101DED-C723-4268-AD8F-2A40CF539E80}" srcOrd="1" destOrd="0" presId="urn:microsoft.com/office/officeart/2005/8/layout/chevron1"/>
    <dgm:cxn modelId="{56F4798D-F9F1-4314-B047-516691E7B464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1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solidFill>
              <a:srgbClr val="002060"/>
            </a:solidFill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solidFill>
              <a:srgbClr val="002060"/>
            </a:solidFill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Clan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solidFill>
              <a:srgbClr val="002060"/>
            </a:solidFill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solidFill>
              <a:srgbClr val="002060"/>
            </a:solidFill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X="24910" custLinFactNeighborX="100000" custLinFactNeighborY="-2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340DAC-3F30-49AE-B458-4BE3A90A013B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FF381490-3A77-4E07-B1F3-B3D86B66B777}" type="presOf" srcId="{22358E15-5712-4B0F-990C-9AD0A8CF7774}" destId="{9706D405-9A57-475E-8A4B-12E9F7390567}" srcOrd="0" destOrd="0" presId="urn:microsoft.com/office/officeart/2005/8/layout/chevron1"/>
    <dgm:cxn modelId="{E77D34E2-2AAC-480A-802B-1E941319F570}" type="presOf" srcId="{2C4D2AF8-458F-402D-8D4C-92DC1E5034C6}" destId="{AEEFC2D9-B037-42BE-8B84-E23641E94959}" srcOrd="0" destOrd="0" presId="urn:microsoft.com/office/officeart/2005/8/layout/chevron1"/>
    <dgm:cxn modelId="{4D76A5A4-14B4-4CAC-B978-133A181A4B51}" type="presParOf" srcId="{AEEFC2D9-B037-42BE-8B84-E23641E94959}" destId="{9706D405-9A57-475E-8A4B-12E9F7390567}" srcOrd="0" destOrd="0" presId="urn:microsoft.com/office/officeart/2005/8/layout/chevron1"/>
    <dgm:cxn modelId="{2D2E2178-BC39-4656-B492-DCB6DDF64739}" type="presParOf" srcId="{AEEFC2D9-B037-42BE-8B84-E23641E94959}" destId="{5F101DED-C723-4268-AD8F-2A40CF539E80}" srcOrd="1" destOrd="0" presId="urn:microsoft.com/office/officeart/2005/8/layout/chevron1"/>
    <dgm:cxn modelId="{18AEE8A4-FA73-447D-BB14-F9039839D9A0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Stability and continuity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X="11794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7FD3074C-85BD-4171-A736-CEAA06894B22}" type="presOf" srcId="{22358E15-5712-4B0F-990C-9AD0A8CF7774}" destId="{9706D405-9A57-475E-8A4B-12E9F7390567}" srcOrd="0" destOrd="0" presId="urn:microsoft.com/office/officeart/2005/8/layout/chevron1"/>
    <dgm:cxn modelId="{4E5E1837-7F38-4E05-AD92-D6E5DF6AC003}" type="presOf" srcId="{E067174E-3AC8-4CC1-8F46-BFFC3614DBA6}" destId="{17364DBD-EC25-430E-9AFD-482B088A45D1}" srcOrd="0" destOrd="0" presId="urn:microsoft.com/office/officeart/2005/8/layout/chevron1"/>
    <dgm:cxn modelId="{EDA89695-2BAC-4826-A661-E2213839F4B4}" type="presOf" srcId="{2C4D2AF8-458F-402D-8D4C-92DC1E5034C6}" destId="{AEEFC2D9-B037-42BE-8B84-E23641E94959}" srcOrd="0" destOrd="0" presId="urn:microsoft.com/office/officeart/2005/8/layout/chevron1"/>
    <dgm:cxn modelId="{38F20713-F758-42CC-A034-06A514C8692D}" type="presParOf" srcId="{AEEFC2D9-B037-42BE-8B84-E23641E94959}" destId="{9706D405-9A57-475E-8A4B-12E9F7390567}" srcOrd="0" destOrd="0" presId="urn:microsoft.com/office/officeart/2005/8/layout/chevron1"/>
    <dgm:cxn modelId="{CDEDEC98-5234-4846-AF12-9A45B8984A89}" type="presParOf" srcId="{AEEFC2D9-B037-42BE-8B84-E23641E94959}" destId="{5F101DED-C723-4268-AD8F-2A40CF539E80}" srcOrd="1" destOrd="0" presId="urn:microsoft.com/office/officeart/2005/8/layout/chevron1"/>
    <dgm:cxn modelId="{D1965B23-999C-4022-80C3-BE28069DD657}" type="presParOf" srcId="{AEEFC2D9-B037-42BE-8B84-E23641E94959}" destId="{17364DBD-EC25-430E-9AFD-482B088A45D1}" srcOrd="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558135" y="253335"/>
          <a:ext cx="1167501" cy="1167501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0088" y="595288"/>
        <a:ext cx="825548" cy="825548"/>
      </dsp:txXfrm>
    </dsp:sp>
    <dsp:sp modelId="{3003539B-62B8-451C-94AD-A430E068CCA8}">
      <dsp:nvSpPr>
        <dsp:cNvPr id="0" name=""/>
        <dsp:cNvSpPr/>
      </dsp:nvSpPr>
      <dsp:spPr>
        <a:xfrm rot="5400000">
          <a:off x="1779563" y="253335"/>
          <a:ext cx="1167501" cy="1167501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9563" y="595288"/>
        <a:ext cx="825548" cy="825548"/>
      </dsp:txXfrm>
    </dsp:sp>
    <dsp:sp modelId="{FF760E78-20FD-426B-867D-6BB645576465}">
      <dsp:nvSpPr>
        <dsp:cNvPr id="0" name=""/>
        <dsp:cNvSpPr/>
      </dsp:nvSpPr>
      <dsp:spPr>
        <a:xfrm rot="10800000">
          <a:off x="1779563" y="1474763"/>
          <a:ext cx="1167501" cy="1167501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79563" y="1474763"/>
        <a:ext cx="825548" cy="825548"/>
      </dsp:txXfrm>
    </dsp:sp>
    <dsp:sp modelId="{BA9ED94A-E6CF-4BC3-AB8E-E148409D19A3}">
      <dsp:nvSpPr>
        <dsp:cNvPr id="0" name=""/>
        <dsp:cNvSpPr/>
      </dsp:nvSpPr>
      <dsp:spPr>
        <a:xfrm rot="16200000">
          <a:off x="558135" y="1474763"/>
          <a:ext cx="1167501" cy="1167501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900088" y="1474763"/>
        <a:ext cx="825548" cy="825548"/>
      </dsp:txXfrm>
    </dsp:sp>
    <dsp:sp modelId="{65C6CEE7-2B7F-4E58-98BF-D81AF230C446}">
      <dsp:nvSpPr>
        <dsp:cNvPr id="0" name=""/>
        <dsp:cNvSpPr/>
      </dsp:nvSpPr>
      <dsp:spPr>
        <a:xfrm>
          <a:off x="1551051" y="1205132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1551051" y="1339947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0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1000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Routinization leads to stability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Defining responsibility, measurement, documentation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Hierarchy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Productivity and profitability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Clear direction leads to productive outcomes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Goal clarification, rational analysis, and action taking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Market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Change and adaptability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558135" y="253335"/>
          <a:ext cx="1167501" cy="1167501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Human Relations</a:t>
          </a:r>
          <a:endParaRPr lang="en-US" sz="1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0088" y="595288"/>
        <a:ext cx="825548" cy="825548"/>
      </dsp:txXfrm>
    </dsp:sp>
    <dsp:sp modelId="{3003539B-62B8-451C-94AD-A430E068CCA8}">
      <dsp:nvSpPr>
        <dsp:cNvPr id="0" name=""/>
        <dsp:cNvSpPr/>
      </dsp:nvSpPr>
      <dsp:spPr>
        <a:xfrm rot="5400000">
          <a:off x="1779563" y="253335"/>
          <a:ext cx="1167501" cy="1167501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Open Systems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9563" y="595288"/>
        <a:ext cx="825548" cy="825548"/>
      </dsp:txXfrm>
    </dsp:sp>
    <dsp:sp modelId="{FF760E78-20FD-426B-867D-6BB645576465}">
      <dsp:nvSpPr>
        <dsp:cNvPr id="0" name=""/>
        <dsp:cNvSpPr/>
      </dsp:nvSpPr>
      <dsp:spPr>
        <a:xfrm rot="10800000">
          <a:off x="1779563" y="1474763"/>
          <a:ext cx="1167501" cy="1167501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Rational Goal</a:t>
          </a:r>
          <a:endParaRPr lang="en-US" sz="13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79563" y="1474763"/>
        <a:ext cx="825548" cy="825548"/>
      </dsp:txXfrm>
    </dsp:sp>
    <dsp:sp modelId="{BA9ED94A-E6CF-4BC3-AB8E-E148409D19A3}">
      <dsp:nvSpPr>
        <dsp:cNvPr id="0" name=""/>
        <dsp:cNvSpPr/>
      </dsp:nvSpPr>
      <dsp:spPr>
        <a:xfrm rot="16200000">
          <a:off x="558135" y="1474763"/>
          <a:ext cx="1167501" cy="1167501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Internal Process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900088" y="1474763"/>
        <a:ext cx="825548" cy="825548"/>
      </dsp:txXfrm>
    </dsp:sp>
    <dsp:sp modelId="{65C6CEE7-2B7F-4E58-98BF-D81AF230C446}">
      <dsp:nvSpPr>
        <dsp:cNvPr id="0" name=""/>
        <dsp:cNvSpPr/>
      </dsp:nvSpPr>
      <dsp:spPr>
        <a:xfrm>
          <a:off x="1551051" y="1205132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1551051" y="1339947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Continual adaptation and innovation lead to acquiring and maintaining external resources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Political adaptation, creative problem solving, innovation, and change management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Adhocracy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E3A04-6B2F-41D0-A4B9-9BDB95CFF852}">
      <dsp:nvSpPr>
        <dsp:cNvPr id="0" name=""/>
        <dsp:cNvSpPr/>
      </dsp:nvSpPr>
      <dsp:spPr>
        <a:xfrm>
          <a:off x="0" y="0"/>
          <a:ext cx="8077200" cy="467360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Effective</a:t>
          </a:r>
          <a:r>
            <a:rPr lang="en-US" sz="3100" kern="12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  <a:r>
            <a:rPr lang="en-US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managers and organizations must simultaneously embrace the apparently competing values associated with all four of these foundational management models</a:t>
          </a:r>
          <a:endParaRPr lang="en-US" sz="3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Caveat: “Effective” managers from the competing values perspective may not be “successful” in organizations that operate </a:t>
          </a:r>
          <a:b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based on the assumptions of only one or </a:t>
          </a:r>
          <a:b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two of the foundational management models.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82800" y="0"/>
        <a:ext cx="5994400" cy="4673600"/>
      </dsp:txXfrm>
    </dsp:sp>
    <dsp:sp modelId="{DA6C9F98-4838-45A5-B707-55A98B4E79F2}">
      <dsp:nvSpPr>
        <dsp:cNvPr id="0" name=""/>
        <dsp:cNvSpPr/>
      </dsp:nvSpPr>
      <dsp:spPr>
        <a:xfrm>
          <a:off x="165095" y="467360"/>
          <a:ext cx="1816109" cy="373888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FBC29C-4564-4033-A830-857897191509}">
      <dsp:nvSpPr>
        <dsp:cNvPr id="0" name=""/>
        <dsp:cNvSpPr/>
      </dsp:nvSpPr>
      <dsp:spPr>
        <a:xfrm>
          <a:off x="0" y="0"/>
          <a:ext cx="8229600" cy="217661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Cognitive Complexity</a:t>
          </a:r>
          <a:endParaRPr lang="en-US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Appreciate the values and weaknesses of each of the four fundamental management models</a:t>
          </a:r>
        </a:p>
      </dsp:txBody>
      <dsp:txXfrm>
        <a:off x="1863581" y="0"/>
        <a:ext cx="6366018" cy="2176611"/>
      </dsp:txXfrm>
    </dsp:sp>
    <dsp:sp modelId="{2CFC573A-2FF8-45AB-AB3B-B3506A2A4BB0}">
      <dsp:nvSpPr>
        <dsp:cNvPr id="0" name=""/>
        <dsp:cNvSpPr/>
      </dsp:nvSpPr>
      <dsp:spPr>
        <a:xfrm>
          <a:off x="217661" y="217661"/>
          <a:ext cx="1645920" cy="174128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22B5AD-0D4B-4D9D-8F2A-57143ED2AE3A}">
      <dsp:nvSpPr>
        <dsp:cNvPr id="0" name=""/>
        <dsp:cNvSpPr/>
      </dsp:nvSpPr>
      <dsp:spPr>
        <a:xfrm>
          <a:off x="0" y="2394272"/>
          <a:ext cx="8229600" cy="2176611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Behavioral Complexity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Acquire and use multiple </a:t>
          </a:r>
          <a:b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competencies associated </a:t>
          </a:r>
          <a:b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with each model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Dynamically integrate competencies </a:t>
          </a:r>
          <a:b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from each model based on the situation</a:t>
          </a:r>
        </a:p>
      </dsp:txBody>
      <dsp:txXfrm>
        <a:off x="1863581" y="2394272"/>
        <a:ext cx="6366018" cy="2176611"/>
      </dsp:txXfrm>
    </dsp:sp>
    <dsp:sp modelId="{0B45E3E4-A9C5-448E-92AA-3102886F221C}">
      <dsp:nvSpPr>
        <dsp:cNvPr id="0" name=""/>
        <dsp:cNvSpPr/>
      </dsp:nvSpPr>
      <dsp:spPr>
        <a:xfrm>
          <a:off x="217661" y="2611933"/>
          <a:ext cx="1645920" cy="174128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44D13-06C0-43B0-8DDC-13803426CC78}">
      <dsp:nvSpPr>
        <dsp:cNvPr id="0" name=""/>
        <dsp:cNvSpPr/>
      </dsp:nvSpPr>
      <dsp:spPr>
        <a:xfrm>
          <a:off x="873635" y="1979"/>
          <a:ext cx="2869108" cy="17214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4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3635" y="1979"/>
        <a:ext cx="2869108" cy="1721465"/>
      </dsp:txXfrm>
    </dsp:sp>
    <dsp:sp modelId="{687AD47C-C187-4092-AE7F-3B42AA9C6A2A}">
      <dsp:nvSpPr>
        <dsp:cNvPr id="0" name=""/>
        <dsp:cNvSpPr/>
      </dsp:nvSpPr>
      <dsp:spPr>
        <a:xfrm>
          <a:off x="4038607" y="1962"/>
          <a:ext cx="2869108" cy="1721465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4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8607" y="1962"/>
        <a:ext cx="2869108" cy="1721465"/>
      </dsp:txXfrm>
    </dsp:sp>
    <dsp:sp modelId="{C3A5C476-6A5B-4C36-9C6E-DDA878394CDB}">
      <dsp:nvSpPr>
        <dsp:cNvPr id="0" name=""/>
        <dsp:cNvSpPr/>
      </dsp:nvSpPr>
      <dsp:spPr>
        <a:xfrm>
          <a:off x="873635" y="2010355"/>
          <a:ext cx="2869108" cy="1721465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4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3635" y="2010355"/>
        <a:ext cx="2869108" cy="1721465"/>
      </dsp:txXfrm>
    </dsp:sp>
    <dsp:sp modelId="{4226E14A-BE8B-4F98-9012-FBD75FA39CA6}">
      <dsp:nvSpPr>
        <dsp:cNvPr id="0" name=""/>
        <dsp:cNvSpPr/>
      </dsp:nvSpPr>
      <dsp:spPr>
        <a:xfrm>
          <a:off x="4029655" y="2010355"/>
          <a:ext cx="2869108" cy="1721465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4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29655" y="2010355"/>
        <a:ext cx="2869108" cy="1721465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86357-4222-488E-AF03-6ABCE31C8583}">
      <dsp:nvSpPr>
        <dsp:cNvPr id="0" name=""/>
        <dsp:cNvSpPr/>
      </dsp:nvSpPr>
      <dsp:spPr>
        <a:xfrm rot="5400000">
          <a:off x="-136177" y="137878"/>
          <a:ext cx="907851" cy="6354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19448"/>
        <a:ext cx="635496" cy="272355"/>
      </dsp:txXfrm>
    </dsp:sp>
    <dsp:sp modelId="{C80BC024-056E-40FB-A673-5C435ED5C914}">
      <dsp:nvSpPr>
        <dsp:cNvPr id="0" name=""/>
        <dsp:cNvSpPr/>
      </dsp:nvSpPr>
      <dsp:spPr>
        <a:xfrm rot="5400000">
          <a:off x="2118196" y="-1457300"/>
          <a:ext cx="590103" cy="3555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Assessment</a:t>
          </a:r>
          <a:endParaRPr lang="en-US" sz="3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35496" y="54206"/>
        <a:ext cx="3526697" cy="532491"/>
      </dsp:txXfrm>
    </dsp:sp>
    <dsp:sp modelId="{3154FCC6-2E9E-4A52-B65E-F677DEF8416A}">
      <dsp:nvSpPr>
        <dsp:cNvPr id="0" name=""/>
        <dsp:cNvSpPr/>
      </dsp:nvSpPr>
      <dsp:spPr>
        <a:xfrm rot="5400000">
          <a:off x="-136177" y="926065"/>
          <a:ext cx="907851" cy="635496"/>
        </a:xfrm>
        <a:prstGeom prst="chevron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</a:t>
          </a:r>
        </a:p>
      </dsp:txBody>
      <dsp:txXfrm rot="-5400000">
        <a:off x="1" y="1107635"/>
        <a:ext cx="635496" cy="272355"/>
      </dsp:txXfrm>
    </dsp:sp>
    <dsp:sp modelId="{1AE92346-CD37-4182-B995-8725F3534BB0}">
      <dsp:nvSpPr>
        <dsp:cNvPr id="0" name=""/>
        <dsp:cNvSpPr/>
      </dsp:nvSpPr>
      <dsp:spPr>
        <a:xfrm rot="5400000">
          <a:off x="2118196" y="-692812"/>
          <a:ext cx="590103" cy="3555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Learning</a:t>
          </a:r>
        </a:p>
      </dsp:txBody>
      <dsp:txXfrm rot="-5400000">
        <a:off x="635496" y="818694"/>
        <a:ext cx="3526697" cy="532491"/>
      </dsp:txXfrm>
    </dsp:sp>
    <dsp:sp modelId="{9C94F61A-3299-4231-9393-8FDC515CF484}">
      <dsp:nvSpPr>
        <dsp:cNvPr id="0" name=""/>
        <dsp:cNvSpPr/>
      </dsp:nvSpPr>
      <dsp:spPr>
        <a:xfrm rot="5400000">
          <a:off x="-136177" y="1714251"/>
          <a:ext cx="907851" cy="635496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</a:p>
      </dsp:txBody>
      <dsp:txXfrm rot="-5400000">
        <a:off x="1" y="1895821"/>
        <a:ext cx="635496" cy="272355"/>
      </dsp:txXfrm>
    </dsp:sp>
    <dsp:sp modelId="{403501EF-64A6-4419-BA1B-6F7123A345D6}">
      <dsp:nvSpPr>
        <dsp:cNvPr id="0" name=""/>
        <dsp:cNvSpPr/>
      </dsp:nvSpPr>
      <dsp:spPr>
        <a:xfrm rot="5400000">
          <a:off x="2118196" y="95374"/>
          <a:ext cx="590103" cy="3555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Analysis</a:t>
          </a:r>
        </a:p>
      </dsp:txBody>
      <dsp:txXfrm rot="-5400000">
        <a:off x="635496" y="1606880"/>
        <a:ext cx="3526697" cy="532491"/>
      </dsp:txXfrm>
    </dsp:sp>
    <dsp:sp modelId="{42BFCF9C-005D-483F-B0B9-50AB551EB6F0}">
      <dsp:nvSpPr>
        <dsp:cNvPr id="0" name=""/>
        <dsp:cNvSpPr/>
      </dsp:nvSpPr>
      <dsp:spPr>
        <a:xfrm rot="5400000">
          <a:off x="-136177" y="2502438"/>
          <a:ext cx="907851" cy="635496"/>
        </a:xfrm>
        <a:prstGeom prst="chevron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</a:p>
      </dsp:txBody>
      <dsp:txXfrm rot="-5400000">
        <a:off x="1" y="2684008"/>
        <a:ext cx="635496" cy="272355"/>
      </dsp:txXfrm>
    </dsp:sp>
    <dsp:sp modelId="{C1E05505-EA61-42C5-A90A-477B57CC5691}">
      <dsp:nvSpPr>
        <dsp:cNvPr id="0" name=""/>
        <dsp:cNvSpPr/>
      </dsp:nvSpPr>
      <dsp:spPr>
        <a:xfrm rot="5400000">
          <a:off x="2118196" y="883560"/>
          <a:ext cx="590103" cy="3555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Practice</a:t>
          </a:r>
        </a:p>
      </dsp:txBody>
      <dsp:txXfrm rot="-5400000">
        <a:off x="635496" y="2395066"/>
        <a:ext cx="3526697" cy="532491"/>
      </dsp:txXfrm>
    </dsp:sp>
    <dsp:sp modelId="{A3C287A4-9DFC-42AA-B971-A755CE8F7EAD}">
      <dsp:nvSpPr>
        <dsp:cNvPr id="0" name=""/>
        <dsp:cNvSpPr/>
      </dsp:nvSpPr>
      <dsp:spPr>
        <a:xfrm rot="5400000">
          <a:off x="-136177" y="3290625"/>
          <a:ext cx="907851" cy="635496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</a:p>
      </dsp:txBody>
      <dsp:txXfrm rot="-5400000">
        <a:off x="1" y="3472195"/>
        <a:ext cx="635496" cy="272355"/>
      </dsp:txXfrm>
    </dsp:sp>
    <dsp:sp modelId="{49D4C433-BFEE-4D76-9FCA-10FC8821A887}">
      <dsp:nvSpPr>
        <dsp:cNvPr id="0" name=""/>
        <dsp:cNvSpPr/>
      </dsp:nvSpPr>
      <dsp:spPr>
        <a:xfrm rot="5400000">
          <a:off x="2118196" y="1671747"/>
          <a:ext cx="590103" cy="35555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0472" tIns="19685" rIns="19685" bIns="19685" numCol="1" spcCol="1270" anchor="ctr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Application</a:t>
          </a:r>
        </a:p>
      </dsp:txBody>
      <dsp:txXfrm rot="-5400000">
        <a:off x="635496" y="3183253"/>
        <a:ext cx="3526697" cy="532491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85DFE-F4DF-4D50-844C-F785084E3630}">
      <dsp:nvSpPr>
        <dsp:cNvPr id="0" name=""/>
        <dsp:cNvSpPr/>
      </dsp:nvSpPr>
      <dsp:spPr>
        <a:xfrm rot="16200000">
          <a:off x="-864728" y="865733"/>
          <a:ext cx="4343400" cy="2611933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1972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Grounds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b="1" kern="1200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What </a:t>
          </a:r>
          <a:r>
            <a:rPr lang="en-US" sz="2500" b="1" kern="120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observable facts are consistent with your claim? 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006" y="868679"/>
        <a:ext cx="2611933" cy="2606040"/>
      </dsp:txXfrm>
    </dsp:sp>
    <dsp:sp modelId="{90840093-3DAD-4815-A486-615A55972528}">
      <dsp:nvSpPr>
        <dsp:cNvPr id="0" name=""/>
        <dsp:cNvSpPr/>
      </dsp:nvSpPr>
      <dsp:spPr>
        <a:xfrm rot="16200000">
          <a:off x="1943099" y="865733"/>
          <a:ext cx="4343400" cy="2611933"/>
        </a:xfrm>
        <a:prstGeom prst="flowChartManualOperati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1972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Warrants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How do the facts relate to your claim?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2808833" y="868679"/>
        <a:ext cx="2611933" cy="2606040"/>
      </dsp:txXfrm>
    </dsp:sp>
    <dsp:sp modelId="{B5307373-F32D-4222-9681-B67823BC2790}">
      <dsp:nvSpPr>
        <dsp:cNvPr id="0" name=""/>
        <dsp:cNvSpPr/>
      </dsp:nvSpPr>
      <dsp:spPr>
        <a:xfrm rot="16200000">
          <a:off x="4750928" y="865733"/>
          <a:ext cx="4343400" cy="2611933"/>
        </a:xfrm>
        <a:prstGeom prst="flowChartManualOperati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1972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Claim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What is your point?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616662" y="868679"/>
        <a:ext cx="2611933" cy="26060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89A742-A84B-4726-B70D-92B19FB47348}">
      <dsp:nvSpPr>
        <dsp:cNvPr id="0" name=""/>
        <dsp:cNvSpPr/>
      </dsp:nvSpPr>
      <dsp:spPr>
        <a:xfrm>
          <a:off x="0" y="1041406"/>
          <a:ext cx="7696200" cy="1391920"/>
        </a:xfrm>
        <a:prstGeom prst="notched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E5D3ED-620F-4DB2-8E7E-63E0787DF29C}">
      <dsp:nvSpPr>
        <dsp:cNvPr id="0" name=""/>
        <dsp:cNvSpPr/>
      </dsp:nvSpPr>
      <dsp:spPr>
        <a:xfrm>
          <a:off x="3043" y="0"/>
          <a:ext cx="1330863" cy="1391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1900-1925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Rational goal model and Internal process model</a:t>
          </a:r>
        </a:p>
      </dsp:txBody>
      <dsp:txXfrm>
        <a:off x="3043" y="0"/>
        <a:ext cx="1330863" cy="1391920"/>
      </dsp:txXfrm>
    </dsp:sp>
    <dsp:sp modelId="{25B485AF-2BD5-445E-8F50-0229962CBEF3}">
      <dsp:nvSpPr>
        <dsp:cNvPr id="0" name=""/>
        <dsp:cNvSpPr/>
      </dsp:nvSpPr>
      <dsp:spPr>
        <a:xfrm>
          <a:off x="494485" y="1565910"/>
          <a:ext cx="347980" cy="34798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500C23-270C-4A01-AC0A-7E2CB0ABEC9E}">
      <dsp:nvSpPr>
        <dsp:cNvPr id="0" name=""/>
        <dsp:cNvSpPr/>
      </dsp:nvSpPr>
      <dsp:spPr>
        <a:xfrm>
          <a:off x="1400450" y="2087880"/>
          <a:ext cx="1330863" cy="1391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1926-1950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Human relations model</a:t>
          </a:r>
        </a:p>
      </dsp:txBody>
      <dsp:txXfrm>
        <a:off x="1400450" y="2087880"/>
        <a:ext cx="1330863" cy="1391920"/>
      </dsp:txXfrm>
    </dsp:sp>
    <dsp:sp modelId="{150C06B1-1C09-426C-8BDE-682C6A584511}">
      <dsp:nvSpPr>
        <dsp:cNvPr id="0" name=""/>
        <dsp:cNvSpPr/>
      </dsp:nvSpPr>
      <dsp:spPr>
        <a:xfrm>
          <a:off x="1891892" y="1565910"/>
          <a:ext cx="347980" cy="347980"/>
        </a:xfrm>
        <a:prstGeom prst="ellipse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E1EF0A-2AC1-43C7-9A64-75183208F948}">
      <dsp:nvSpPr>
        <dsp:cNvPr id="0" name=""/>
        <dsp:cNvSpPr/>
      </dsp:nvSpPr>
      <dsp:spPr>
        <a:xfrm>
          <a:off x="2797858" y="0"/>
          <a:ext cx="1330863" cy="1391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1951-1975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Open systems model</a:t>
          </a:r>
        </a:p>
      </dsp:txBody>
      <dsp:txXfrm>
        <a:off x="2797858" y="0"/>
        <a:ext cx="1330863" cy="1391920"/>
      </dsp:txXfrm>
    </dsp:sp>
    <dsp:sp modelId="{365AF5C1-658C-401A-97FD-00E425DFB111}">
      <dsp:nvSpPr>
        <dsp:cNvPr id="0" name=""/>
        <dsp:cNvSpPr/>
      </dsp:nvSpPr>
      <dsp:spPr>
        <a:xfrm>
          <a:off x="3289300" y="1565910"/>
          <a:ext cx="347980" cy="347980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4E0EB6-00EF-482C-ABF3-A66D9F67C7A3}">
      <dsp:nvSpPr>
        <dsp:cNvPr id="0" name=""/>
        <dsp:cNvSpPr/>
      </dsp:nvSpPr>
      <dsp:spPr>
        <a:xfrm>
          <a:off x="4195265" y="2087880"/>
          <a:ext cx="1330863" cy="1391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1976-1999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“Both-And” assumptions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Competing values framework</a:t>
          </a:r>
        </a:p>
      </dsp:txBody>
      <dsp:txXfrm>
        <a:off x="4195265" y="2087880"/>
        <a:ext cx="1330863" cy="1391920"/>
      </dsp:txXfrm>
    </dsp:sp>
    <dsp:sp modelId="{BBCAA720-1CDE-4ED1-8605-E452FAE7CBE6}">
      <dsp:nvSpPr>
        <dsp:cNvPr id="0" name=""/>
        <dsp:cNvSpPr/>
      </dsp:nvSpPr>
      <dsp:spPr>
        <a:xfrm>
          <a:off x="4686707" y="1565910"/>
          <a:ext cx="347980" cy="347980"/>
        </a:xfrm>
        <a:prstGeom prst="ellipse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8BBBEE-C398-49BD-839D-B3673E67C6CC}">
      <dsp:nvSpPr>
        <dsp:cNvPr id="0" name=""/>
        <dsp:cNvSpPr/>
      </dsp:nvSpPr>
      <dsp:spPr>
        <a:xfrm>
          <a:off x="5592672" y="0"/>
          <a:ext cx="1330863" cy="1391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1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2000-Today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Using the CVF to cope with </a:t>
          </a:r>
          <a:b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complexity, ambiguity, and paradox</a:t>
          </a:r>
        </a:p>
      </dsp:txBody>
      <dsp:txXfrm>
        <a:off x="5592672" y="0"/>
        <a:ext cx="1330863" cy="1391920"/>
      </dsp:txXfrm>
    </dsp:sp>
    <dsp:sp modelId="{2BD5096B-302F-454C-AD47-E72BBAE1546B}">
      <dsp:nvSpPr>
        <dsp:cNvPr id="0" name=""/>
        <dsp:cNvSpPr/>
      </dsp:nvSpPr>
      <dsp:spPr>
        <a:xfrm>
          <a:off x="6084114" y="1565910"/>
          <a:ext cx="347980" cy="347980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Commitment and cohesion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Involvement results in commitment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Participation, conflict resolution, and consensus building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Clan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Stability and continuity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58177-F83E-489A-B0E9-4462999DD78E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A40F0-F87E-4D1F-9C40-498141FA97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45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Unlike</a:t>
            </a:r>
            <a:r>
              <a:rPr lang="en-US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learning to ride a bike, learning to transcend paradox is a life-long learning process.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Introduction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(2011). Becoming a Master Manager: A Competing Values Approach, 6th edition 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(2011). Becoming a Master Manager: A Competing Values Approach, 6th edition Introduction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Quinn et al., (2011). Becoming a Master Manager: A Competing Values Approach, 5th edition Module 3: Improving Productivity and Increasing Profitability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(2011). Becoming a Master Manager: A Competing Values Approach, 6th edition 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(2011). Becoming a Master Manager: A Competing Values Approach, 6th edition 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(2011). Becoming a Master Manager: A Competing Values Approach, 6th edition Introduction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A8E6E25C-8CA4-4F1A-89E7-B62A6F387524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2600" y="6356350"/>
            <a:ext cx="571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r>
              <a:rPr lang="en-US" dirty="0" smtClean="0"/>
              <a:t>Quinn et al., (2014). Becoming a Master Manager: A Competing Values Approach, 6th edition Introduction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BEDC8A94-4BDC-43AC-A1BE-02DB975035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 w="98425" cap="rnd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0" scaled="0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Palatino Linotyp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13" Type="http://schemas.openxmlformats.org/officeDocument/2006/relationships/diagramData" Target="../diagrams/data6.xml"/><Relationship Id="rId18" Type="http://schemas.openxmlformats.org/officeDocument/2006/relationships/diagramData" Target="../diagrams/data7.xml"/><Relationship Id="rId26" Type="http://schemas.openxmlformats.org/officeDocument/2006/relationships/diagramColors" Target="../diagrams/colors8.xml"/><Relationship Id="rId3" Type="http://schemas.openxmlformats.org/officeDocument/2006/relationships/diagramData" Target="../diagrams/data4.xml"/><Relationship Id="rId21" Type="http://schemas.openxmlformats.org/officeDocument/2006/relationships/diagramColors" Target="../diagrams/colors7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17" Type="http://schemas.microsoft.com/office/2007/relationships/diagramDrawing" Target="../diagrams/drawing6.xml"/><Relationship Id="rId25" Type="http://schemas.openxmlformats.org/officeDocument/2006/relationships/diagramQuickStyle" Target="../diagrams/quickStyle8.xml"/><Relationship Id="rId2" Type="http://schemas.openxmlformats.org/officeDocument/2006/relationships/notesSlide" Target="../notesSlides/notesSlide6.xml"/><Relationship Id="rId16" Type="http://schemas.openxmlformats.org/officeDocument/2006/relationships/diagramColors" Target="../diagrams/colors6.xml"/><Relationship Id="rId20" Type="http://schemas.openxmlformats.org/officeDocument/2006/relationships/diagramQuickStyle" Target="../diagrams/quickStyle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24" Type="http://schemas.openxmlformats.org/officeDocument/2006/relationships/diagramLayout" Target="../diagrams/layout8.xml"/><Relationship Id="rId5" Type="http://schemas.openxmlformats.org/officeDocument/2006/relationships/diagramQuickStyle" Target="../diagrams/quickStyle4.xml"/><Relationship Id="rId15" Type="http://schemas.openxmlformats.org/officeDocument/2006/relationships/diagramQuickStyle" Target="../diagrams/quickStyle6.xml"/><Relationship Id="rId23" Type="http://schemas.openxmlformats.org/officeDocument/2006/relationships/diagramData" Target="../diagrams/data8.xml"/><Relationship Id="rId10" Type="http://schemas.openxmlformats.org/officeDocument/2006/relationships/diagramQuickStyle" Target="../diagrams/quickStyle5.xml"/><Relationship Id="rId19" Type="http://schemas.openxmlformats.org/officeDocument/2006/relationships/diagramLayout" Target="../diagrams/layout7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Relationship Id="rId14" Type="http://schemas.openxmlformats.org/officeDocument/2006/relationships/diagramLayout" Target="../diagrams/layout6.xml"/><Relationship Id="rId22" Type="http://schemas.microsoft.com/office/2007/relationships/diagramDrawing" Target="../diagrams/drawing7.xml"/><Relationship Id="rId27" Type="http://schemas.microsoft.com/office/2007/relationships/diagramDrawing" Target="../diagrams/drawing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diagramData" Target="../diagrams/data11.xml"/><Relationship Id="rId18" Type="http://schemas.openxmlformats.org/officeDocument/2006/relationships/diagramData" Target="../diagrams/data12.xml"/><Relationship Id="rId26" Type="http://schemas.openxmlformats.org/officeDocument/2006/relationships/diagramColors" Target="../diagrams/colors13.xml"/><Relationship Id="rId3" Type="http://schemas.openxmlformats.org/officeDocument/2006/relationships/diagramData" Target="../diagrams/data9.xml"/><Relationship Id="rId21" Type="http://schemas.openxmlformats.org/officeDocument/2006/relationships/diagramColors" Target="../diagrams/colors12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17" Type="http://schemas.microsoft.com/office/2007/relationships/diagramDrawing" Target="../diagrams/drawing11.xml"/><Relationship Id="rId25" Type="http://schemas.openxmlformats.org/officeDocument/2006/relationships/diagramQuickStyle" Target="../diagrams/quickStyle13.xml"/><Relationship Id="rId2" Type="http://schemas.openxmlformats.org/officeDocument/2006/relationships/notesSlide" Target="../notesSlides/notesSlide7.xml"/><Relationship Id="rId16" Type="http://schemas.openxmlformats.org/officeDocument/2006/relationships/diagramColors" Target="../diagrams/colors11.xml"/><Relationship Id="rId20" Type="http://schemas.openxmlformats.org/officeDocument/2006/relationships/diagramQuickStyle" Target="../diagrams/quickStyle1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24" Type="http://schemas.openxmlformats.org/officeDocument/2006/relationships/diagramLayout" Target="../diagrams/layout13.xml"/><Relationship Id="rId5" Type="http://schemas.openxmlformats.org/officeDocument/2006/relationships/diagramQuickStyle" Target="../diagrams/quickStyle9.xml"/><Relationship Id="rId15" Type="http://schemas.openxmlformats.org/officeDocument/2006/relationships/diagramQuickStyle" Target="../diagrams/quickStyle11.xml"/><Relationship Id="rId23" Type="http://schemas.openxmlformats.org/officeDocument/2006/relationships/diagramData" Target="../diagrams/data13.xml"/><Relationship Id="rId10" Type="http://schemas.openxmlformats.org/officeDocument/2006/relationships/diagramQuickStyle" Target="../diagrams/quickStyle10.xml"/><Relationship Id="rId19" Type="http://schemas.openxmlformats.org/officeDocument/2006/relationships/diagramLayout" Target="../diagrams/layout12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Relationship Id="rId14" Type="http://schemas.openxmlformats.org/officeDocument/2006/relationships/diagramLayout" Target="../diagrams/layout11.xml"/><Relationship Id="rId22" Type="http://schemas.microsoft.com/office/2007/relationships/diagramDrawing" Target="../diagrams/drawing12.xml"/><Relationship Id="rId27" Type="http://schemas.microsoft.com/office/2007/relationships/diagramDrawing" Target="../diagrams/drawing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5.xml"/><Relationship Id="rId13" Type="http://schemas.openxmlformats.org/officeDocument/2006/relationships/diagramData" Target="../diagrams/data16.xml"/><Relationship Id="rId18" Type="http://schemas.openxmlformats.org/officeDocument/2006/relationships/diagramData" Target="../diagrams/data17.xml"/><Relationship Id="rId26" Type="http://schemas.openxmlformats.org/officeDocument/2006/relationships/diagramColors" Target="../diagrams/colors18.xml"/><Relationship Id="rId3" Type="http://schemas.openxmlformats.org/officeDocument/2006/relationships/diagramData" Target="../diagrams/data14.xml"/><Relationship Id="rId21" Type="http://schemas.openxmlformats.org/officeDocument/2006/relationships/diagramColors" Target="../diagrams/colors17.xml"/><Relationship Id="rId7" Type="http://schemas.microsoft.com/office/2007/relationships/diagramDrawing" Target="../diagrams/drawing14.xml"/><Relationship Id="rId12" Type="http://schemas.microsoft.com/office/2007/relationships/diagramDrawing" Target="../diagrams/drawing15.xml"/><Relationship Id="rId17" Type="http://schemas.microsoft.com/office/2007/relationships/diagramDrawing" Target="../diagrams/drawing16.xml"/><Relationship Id="rId25" Type="http://schemas.openxmlformats.org/officeDocument/2006/relationships/diagramQuickStyle" Target="../diagrams/quickStyle18.xml"/><Relationship Id="rId2" Type="http://schemas.openxmlformats.org/officeDocument/2006/relationships/notesSlide" Target="../notesSlides/notesSlide8.xml"/><Relationship Id="rId16" Type="http://schemas.openxmlformats.org/officeDocument/2006/relationships/diagramColors" Target="../diagrams/colors16.xml"/><Relationship Id="rId20" Type="http://schemas.openxmlformats.org/officeDocument/2006/relationships/diagramQuickStyle" Target="../diagrams/quickStyle1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4.xml"/><Relationship Id="rId11" Type="http://schemas.openxmlformats.org/officeDocument/2006/relationships/diagramColors" Target="../diagrams/colors15.xml"/><Relationship Id="rId24" Type="http://schemas.openxmlformats.org/officeDocument/2006/relationships/diagramLayout" Target="../diagrams/layout18.xml"/><Relationship Id="rId5" Type="http://schemas.openxmlformats.org/officeDocument/2006/relationships/diagramQuickStyle" Target="../diagrams/quickStyle14.xml"/><Relationship Id="rId15" Type="http://schemas.openxmlformats.org/officeDocument/2006/relationships/diagramQuickStyle" Target="../diagrams/quickStyle16.xml"/><Relationship Id="rId23" Type="http://schemas.openxmlformats.org/officeDocument/2006/relationships/diagramData" Target="../diagrams/data18.xml"/><Relationship Id="rId10" Type="http://schemas.openxmlformats.org/officeDocument/2006/relationships/diagramQuickStyle" Target="../diagrams/quickStyle15.xml"/><Relationship Id="rId19" Type="http://schemas.openxmlformats.org/officeDocument/2006/relationships/diagramLayout" Target="../diagrams/layout17.xml"/><Relationship Id="rId4" Type="http://schemas.openxmlformats.org/officeDocument/2006/relationships/diagramLayout" Target="../diagrams/layout14.xml"/><Relationship Id="rId9" Type="http://schemas.openxmlformats.org/officeDocument/2006/relationships/diagramLayout" Target="../diagrams/layout15.xml"/><Relationship Id="rId14" Type="http://schemas.openxmlformats.org/officeDocument/2006/relationships/diagramLayout" Target="../diagrams/layout16.xml"/><Relationship Id="rId22" Type="http://schemas.microsoft.com/office/2007/relationships/diagramDrawing" Target="../diagrams/drawing17.xml"/><Relationship Id="rId27" Type="http://schemas.microsoft.com/office/2007/relationships/diagramDrawing" Target="../diagrams/drawing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0.xml"/><Relationship Id="rId13" Type="http://schemas.openxmlformats.org/officeDocument/2006/relationships/diagramData" Target="../diagrams/data21.xml"/><Relationship Id="rId18" Type="http://schemas.openxmlformats.org/officeDocument/2006/relationships/diagramData" Target="../diagrams/data22.xml"/><Relationship Id="rId26" Type="http://schemas.openxmlformats.org/officeDocument/2006/relationships/diagramColors" Target="../diagrams/colors23.xml"/><Relationship Id="rId3" Type="http://schemas.openxmlformats.org/officeDocument/2006/relationships/diagramData" Target="../diagrams/data19.xml"/><Relationship Id="rId21" Type="http://schemas.openxmlformats.org/officeDocument/2006/relationships/diagramColors" Target="../diagrams/colors22.xml"/><Relationship Id="rId7" Type="http://schemas.microsoft.com/office/2007/relationships/diagramDrawing" Target="../diagrams/drawing19.xml"/><Relationship Id="rId12" Type="http://schemas.microsoft.com/office/2007/relationships/diagramDrawing" Target="../diagrams/drawing20.xml"/><Relationship Id="rId17" Type="http://schemas.microsoft.com/office/2007/relationships/diagramDrawing" Target="../diagrams/drawing21.xml"/><Relationship Id="rId25" Type="http://schemas.openxmlformats.org/officeDocument/2006/relationships/diagramQuickStyle" Target="../diagrams/quickStyle23.xml"/><Relationship Id="rId2" Type="http://schemas.openxmlformats.org/officeDocument/2006/relationships/notesSlide" Target="../notesSlides/notesSlide9.xml"/><Relationship Id="rId16" Type="http://schemas.openxmlformats.org/officeDocument/2006/relationships/diagramColors" Target="../diagrams/colors21.xml"/><Relationship Id="rId20" Type="http://schemas.openxmlformats.org/officeDocument/2006/relationships/diagramQuickStyle" Target="../diagrams/quickStyle2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9.xml"/><Relationship Id="rId11" Type="http://schemas.openxmlformats.org/officeDocument/2006/relationships/diagramColors" Target="../diagrams/colors20.xml"/><Relationship Id="rId24" Type="http://schemas.openxmlformats.org/officeDocument/2006/relationships/diagramLayout" Target="../diagrams/layout23.xml"/><Relationship Id="rId5" Type="http://schemas.openxmlformats.org/officeDocument/2006/relationships/diagramQuickStyle" Target="../diagrams/quickStyle19.xml"/><Relationship Id="rId15" Type="http://schemas.openxmlformats.org/officeDocument/2006/relationships/diagramQuickStyle" Target="../diagrams/quickStyle21.xml"/><Relationship Id="rId23" Type="http://schemas.openxmlformats.org/officeDocument/2006/relationships/diagramData" Target="../diagrams/data23.xml"/><Relationship Id="rId10" Type="http://schemas.openxmlformats.org/officeDocument/2006/relationships/diagramQuickStyle" Target="../diagrams/quickStyle20.xml"/><Relationship Id="rId19" Type="http://schemas.openxmlformats.org/officeDocument/2006/relationships/diagramLayout" Target="../diagrams/layout22.xml"/><Relationship Id="rId4" Type="http://schemas.openxmlformats.org/officeDocument/2006/relationships/diagramLayout" Target="../diagrams/layout19.xml"/><Relationship Id="rId9" Type="http://schemas.openxmlformats.org/officeDocument/2006/relationships/diagramLayout" Target="../diagrams/layout20.xml"/><Relationship Id="rId14" Type="http://schemas.openxmlformats.org/officeDocument/2006/relationships/diagramLayout" Target="../diagrams/layout21.xml"/><Relationship Id="rId22" Type="http://schemas.microsoft.com/office/2007/relationships/diagramDrawing" Target="../diagrams/drawing22.xml"/><Relationship Id="rId27" Type="http://schemas.microsoft.com/office/2007/relationships/diagramDrawing" Target="../diagrams/drawin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07146145"/>
              </p:ext>
            </p:extLst>
          </p:nvPr>
        </p:nvGraphicFramePr>
        <p:xfrm>
          <a:off x="-152400" y="1447800"/>
          <a:ext cx="35052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15240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Introduction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2098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The Competing Values Approach to Management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Assumption of the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Competing Values Framework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2957576"/>
              </p:ext>
            </p:extLst>
          </p:nvPr>
        </p:nvGraphicFramePr>
        <p:xfrm>
          <a:off x="533400" y="1574800"/>
          <a:ext cx="8077200" cy="467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743200" y="2362200"/>
            <a:ext cx="3657600" cy="3048000"/>
            <a:chOff x="838200" y="1676400"/>
            <a:chExt cx="2286000" cy="2057400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838200" y="2667000"/>
              <a:ext cx="2286000" cy="1588"/>
            </a:xfrm>
            <a:prstGeom prst="straightConnector1">
              <a:avLst/>
            </a:prstGeom>
            <a:ln w="127000">
              <a:gradFill flip="none"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path path="rect">
                  <a:fillToRect l="100000" t="100000"/>
                </a:path>
                <a:tileRect r="-100000" b="-100000"/>
              </a:gra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952748" y="2703760"/>
              <a:ext cx="2057400" cy="2680"/>
            </a:xfrm>
            <a:prstGeom prst="straightConnector1">
              <a:avLst/>
            </a:prstGeom>
            <a:ln w="127000">
              <a:gradFill flip="none"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path path="rect">
                  <a:fillToRect l="100000" t="100000"/>
                </a:path>
                <a:tileRect r="-100000" b="-100000"/>
              </a:gra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Dimensions Underlying the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Competing Values Framework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34290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0800" y="3429000"/>
            <a:ext cx="2304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3300" y="53340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14116" y="1600200"/>
            <a:ext cx="2715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Flexibility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755338694"/>
              </p:ext>
            </p:extLst>
          </p:nvPr>
        </p:nvGraphicFramePr>
        <p:xfrm>
          <a:off x="457200" y="16002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Master managers have high levels of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3933850"/>
              </p:ext>
            </p:extLst>
          </p:nvPr>
        </p:nvGraphicFramePr>
        <p:xfrm>
          <a:off x="685800" y="1905000"/>
          <a:ext cx="77724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Action Imperatives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800" y="1600200"/>
            <a:ext cx="1167501" cy="1167501"/>
            <a:chOff x="558135" y="253335"/>
            <a:chExt cx="1167501" cy="1167501"/>
          </a:xfrm>
        </p:grpSpPr>
        <p:sp>
          <p:nvSpPr>
            <p:cNvPr id="12" name="Pie 11"/>
            <p:cNvSpPr/>
            <p:nvPr/>
          </p:nvSpPr>
          <p:spPr>
            <a:xfrm>
              <a:off x="558135" y="253335"/>
              <a:ext cx="1167501" cy="1167501"/>
            </a:xfrm>
            <a:prstGeom prst="pieWedge">
              <a:avLst/>
            </a:prstGeom>
            <a:solidFill>
              <a:srgbClr val="FFFF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Pie 4"/>
            <p:cNvSpPr/>
            <p:nvPr/>
          </p:nvSpPr>
          <p:spPr>
            <a:xfrm>
              <a:off x="900089" y="595287"/>
              <a:ext cx="825547" cy="82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Human Relations</a:t>
              </a:r>
              <a:endParaRPr lang="en-US" sz="10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04800" y="4876800"/>
            <a:ext cx="1167501" cy="1167501"/>
            <a:chOff x="558135" y="1474763"/>
            <a:chExt cx="1167501" cy="1167501"/>
          </a:xfrm>
        </p:grpSpPr>
        <p:sp>
          <p:nvSpPr>
            <p:cNvPr id="15" name="Pie 14"/>
            <p:cNvSpPr/>
            <p:nvPr/>
          </p:nvSpPr>
          <p:spPr>
            <a:xfrm rot="16200000">
              <a:off x="558135" y="1474763"/>
              <a:ext cx="1167501" cy="1167501"/>
            </a:xfrm>
            <a:prstGeom prst="pieWedge">
              <a:avLst/>
            </a:prstGeom>
            <a:solidFill>
              <a:srgbClr val="FF00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Pie 4"/>
            <p:cNvSpPr/>
            <p:nvPr/>
          </p:nvSpPr>
          <p:spPr>
            <a:xfrm rot="21600000">
              <a:off x="900087" y="1474763"/>
              <a:ext cx="825549" cy="825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Internal Process</a:t>
              </a:r>
              <a:endParaRPr lang="en-US" sz="1300" b="1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696200" y="1600200"/>
            <a:ext cx="1167501" cy="1167501"/>
            <a:chOff x="1779563" y="253335"/>
            <a:chExt cx="1167501" cy="1167501"/>
          </a:xfrm>
        </p:grpSpPr>
        <p:sp>
          <p:nvSpPr>
            <p:cNvPr id="18" name="Pie 17"/>
            <p:cNvSpPr/>
            <p:nvPr/>
          </p:nvSpPr>
          <p:spPr>
            <a:xfrm rot="5400000">
              <a:off x="1779563" y="253335"/>
              <a:ext cx="1167501" cy="1167501"/>
            </a:xfrm>
            <a:prstGeom prst="pieWedge">
              <a:avLst/>
            </a:prstGeom>
            <a:solidFill>
              <a:srgbClr val="38FA18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Pie 4"/>
            <p:cNvSpPr/>
            <p:nvPr/>
          </p:nvSpPr>
          <p:spPr>
            <a:xfrm>
              <a:off x="1779563" y="595289"/>
              <a:ext cx="825549" cy="825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Open Systems</a:t>
              </a:r>
              <a:endParaRPr lang="en-US" sz="13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696200" y="4876800"/>
            <a:ext cx="1167501" cy="1167501"/>
            <a:chOff x="1779563" y="1474763"/>
            <a:chExt cx="1167501" cy="1167501"/>
          </a:xfrm>
        </p:grpSpPr>
        <p:sp>
          <p:nvSpPr>
            <p:cNvPr id="21" name="Pie 20"/>
            <p:cNvSpPr/>
            <p:nvPr/>
          </p:nvSpPr>
          <p:spPr>
            <a:xfrm rot="10800000">
              <a:off x="1779563" y="1474763"/>
              <a:ext cx="1167501" cy="1167501"/>
            </a:xfrm>
            <a:prstGeom prst="pieWedge">
              <a:avLst/>
            </a:prstGeom>
            <a:solidFill>
              <a:srgbClr val="00B0F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Pie 4"/>
            <p:cNvSpPr/>
            <p:nvPr/>
          </p:nvSpPr>
          <p:spPr>
            <a:xfrm rot="21600000">
              <a:off x="1779563" y="1474763"/>
              <a:ext cx="825547" cy="82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Rational Goal</a:t>
              </a:r>
              <a:endParaRPr lang="en-US" sz="1300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72390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Managerial Competencies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indent="-457200"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self and others</a:t>
            </a:r>
          </a:p>
          <a:p>
            <a:pPr indent="-457200"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Communicating honestly and effectively</a:t>
            </a:r>
          </a:p>
          <a:p>
            <a:pPr indent="-457200"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Mentoring and developing others</a:t>
            </a:r>
          </a:p>
          <a:p>
            <a:pPr indent="-457200"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groups and leading teams</a:t>
            </a:r>
          </a:p>
          <a:p>
            <a:pPr indent="-457200"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and encouraging creative conflict</a:t>
            </a:r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32699" y="152400"/>
            <a:ext cx="1167501" cy="1167501"/>
            <a:chOff x="558135" y="253335"/>
            <a:chExt cx="1167501" cy="1167501"/>
          </a:xfrm>
        </p:grpSpPr>
        <p:sp>
          <p:nvSpPr>
            <p:cNvPr id="9" name="Pie 8"/>
            <p:cNvSpPr/>
            <p:nvPr/>
          </p:nvSpPr>
          <p:spPr>
            <a:xfrm>
              <a:off x="558135" y="253335"/>
              <a:ext cx="1167501" cy="1167501"/>
            </a:xfrm>
            <a:prstGeom prst="pieWedge">
              <a:avLst/>
            </a:prstGeom>
            <a:solidFill>
              <a:srgbClr val="FFFF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Pie 4"/>
            <p:cNvSpPr/>
            <p:nvPr/>
          </p:nvSpPr>
          <p:spPr>
            <a:xfrm>
              <a:off x="900089" y="595287"/>
              <a:ext cx="825547" cy="82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Human Relations</a:t>
              </a:r>
              <a:endParaRPr lang="en-US" sz="10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Managerial Competencies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 information flows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and managing across functions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Planning and coordinating projects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Measuring and monitoring performance and quality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Encouraging and enabling compliance</a:t>
            </a:r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199" y="128058"/>
            <a:ext cx="1167501" cy="1167501"/>
            <a:chOff x="558135" y="1474763"/>
            <a:chExt cx="1167501" cy="1167501"/>
          </a:xfrm>
        </p:grpSpPr>
        <p:sp>
          <p:nvSpPr>
            <p:cNvPr id="9" name="Pie 8"/>
            <p:cNvSpPr/>
            <p:nvPr/>
          </p:nvSpPr>
          <p:spPr>
            <a:xfrm rot="16200000">
              <a:off x="558135" y="1474763"/>
              <a:ext cx="1167501" cy="1167501"/>
            </a:xfrm>
            <a:prstGeom prst="pieWedge">
              <a:avLst/>
            </a:prstGeom>
            <a:solidFill>
              <a:srgbClr val="FF00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Pie 4"/>
            <p:cNvSpPr/>
            <p:nvPr/>
          </p:nvSpPr>
          <p:spPr>
            <a:xfrm rot="21600000">
              <a:off x="900087" y="1474763"/>
              <a:ext cx="825549" cy="825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Internal Process</a:t>
              </a:r>
              <a:endParaRPr lang="en-US" sz="1300" b="1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Managerial Competencies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and communicating a vision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goals and objectives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Motivating self and others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and organizing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execution and driving for results</a:t>
            </a:r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152400"/>
            <a:ext cx="1167501" cy="1167501"/>
            <a:chOff x="1779563" y="1474763"/>
            <a:chExt cx="1167501" cy="1167501"/>
          </a:xfrm>
        </p:grpSpPr>
        <p:sp>
          <p:nvSpPr>
            <p:cNvPr id="9" name="Pie 8"/>
            <p:cNvSpPr/>
            <p:nvPr/>
          </p:nvSpPr>
          <p:spPr>
            <a:xfrm rot="10800000">
              <a:off x="1779563" y="1474763"/>
              <a:ext cx="1167501" cy="1167501"/>
            </a:xfrm>
            <a:prstGeom prst="pieWedge">
              <a:avLst/>
            </a:prstGeom>
            <a:solidFill>
              <a:srgbClr val="00B0F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Pie 4"/>
            <p:cNvSpPr/>
            <p:nvPr/>
          </p:nvSpPr>
          <p:spPr>
            <a:xfrm rot="21600000">
              <a:off x="1779563" y="1474763"/>
              <a:ext cx="825547" cy="82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Rational Goal</a:t>
              </a:r>
              <a:endParaRPr lang="en-US" sz="1300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Managerial Competencies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power ethically and effectively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Championing and selling new ideas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Fueling and fostering innovation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Negotiating agreement and commitment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and sustaining change</a:t>
            </a:r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152400"/>
            <a:ext cx="1167501" cy="1167501"/>
            <a:chOff x="1779563" y="253335"/>
            <a:chExt cx="1167501" cy="1167501"/>
          </a:xfrm>
        </p:grpSpPr>
        <p:sp>
          <p:nvSpPr>
            <p:cNvPr id="9" name="Pie 8"/>
            <p:cNvSpPr/>
            <p:nvPr/>
          </p:nvSpPr>
          <p:spPr>
            <a:xfrm rot="5400000">
              <a:off x="1779563" y="253335"/>
              <a:ext cx="1167501" cy="1167501"/>
            </a:xfrm>
            <a:prstGeom prst="pieWedge">
              <a:avLst/>
            </a:prstGeom>
            <a:solidFill>
              <a:srgbClr val="38FA18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Pie 4"/>
            <p:cNvSpPr/>
            <p:nvPr/>
          </p:nvSpPr>
          <p:spPr>
            <a:xfrm>
              <a:off x="1779563" y="595289"/>
              <a:ext cx="825549" cy="825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Open Systems</a:t>
              </a:r>
              <a:endParaRPr lang="en-US" sz="13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763429393"/>
              </p:ext>
            </p:extLst>
          </p:nvPr>
        </p:nvGraphicFramePr>
        <p:xfrm>
          <a:off x="457200" y="1574800"/>
          <a:ext cx="4191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 the Learning Process*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4038600" cy="12954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 algn="ctr">
              <a:spcBef>
                <a:spcPts val="0"/>
              </a:spcBef>
              <a:buNone/>
            </a:pPr>
            <a:r>
              <a:rPr lang="en-US" sz="58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Reflection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55626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Five-step ALAPA model from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Whetton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Cameron (1983, “Management skill training:  A needed addition to the management curriculum,” 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Behavior Teaching Journal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8, 10-15).</a:t>
            </a:r>
            <a:endParaRPr lang="en-US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Documents and Settings\lstclair\Local Settings\Temporary Internet Files\Content.IE5\BAHT2DL9\MC900332096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2734640"/>
            <a:ext cx="1752600" cy="2599360"/>
          </a:xfrm>
          <a:prstGeom prst="rect">
            <a:avLst/>
          </a:prstGeom>
          <a:noFill/>
        </p:spPr>
      </p:pic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02887765"/>
              </p:ext>
            </p:extLst>
          </p:nvPr>
        </p:nvGraphicFramePr>
        <p:xfrm>
          <a:off x="457200" y="1600200"/>
          <a:ext cx="82296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Competency: Thinking Critically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in a world of paradox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evolution of management models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competing values framework (CVF)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Organizing the learning process – ALAPA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competency: Thinking Critically</a:t>
            </a:r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lstclair\Local Settings\Temporary Internet Files\Content.IE5\Q4CN35QT\MC90041050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67151" cy="1413849"/>
          </a:xfrm>
          <a:prstGeom prst="rect">
            <a:avLst/>
          </a:prstGeom>
          <a:noFill/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CVF Recap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is the CVF …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similar to earlier management models?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from earlier management models?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are the two underlying dimensions of the CVF?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behavioral complexity?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action imperatives are used in the CVF?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do action imperatives differ from competencies?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in a World of Paradox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paradox?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do effective managers need to transcend paradox?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is this a life-long learning process, rather than something that can be learned once and then done the same way in the future?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Evolution of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Models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a management model?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do our models of 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 change over time?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happens to old models 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a new model emerges?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do management models… 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help us become more effective managers?</a:t>
            </a:r>
          </a:p>
          <a:p>
            <a:pPr lvl="1"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us less effective managers?</a:t>
            </a:r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Foundational Management Models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223520"/>
              </p:ext>
            </p:extLst>
          </p:nvPr>
        </p:nvGraphicFramePr>
        <p:xfrm>
          <a:off x="5410200" y="3657600"/>
          <a:ext cx="35052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098969799"/>
              </p:ext>
            </p:extLst>
          </p:nvPr>
        </p:nvGraphicFramePr>
        <p:xfrm>
          <a:off x="381000" y="1397000"/>
          <a:ext cx="7696200" cy="347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 Relations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224288690"/>
              </p:ext>
            </p:extLst>
          </p:nvPr>
        </p:nvGraphicFramePr>
        <p:xfrm>
          <a:off x="533400" y="16002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684440036"/>
              </p:ext>
            </p:extLst>
          </p:nvPr>
        </p:nvGraphicFramePr>
        <p:xfrm>
          <a:off x="533400" y="24384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817301096"/>
              </p:ext>
            </p:extLst>
          </p:nvPr>
        </p:nvGraphicFramePr>
        <p:xfrm>
          <a:off x="533400" y="32766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857779768"/>
              </p:ext>
            </p:extLst>
          </p:nvPr>
        </p:nvGraphicFramePr>
        <p:xfrm>
          <a:off x="533400" y="41148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1640766776"/>
              </p:ext>
            </p:extLst>
          </p:nvPr>
        </p:nvGraphicFramePr>
        <p:xfrm>
          <a:off x="533400" y="49530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7543800" y="152400"/>
            <a:ext cx="1167501" cy="1167501"/>
            <a:chOff x="558135" y="253335"/>
            <a:chExt cx="1167501" cy="1167501"/>
          </a:xfrm>
        </p:grpSpPr>
        <p:sp>
          <p:nvSpPr>
            <p:cNvPr id="23" name="Pie 22"/>
            <p:cNvSpPr/>
            <p:nvPr/>
          </p:nvSpPr>
          <p:spPr>
            <a:xfrm>
              <a:off x="558135" y="253335"/>
              <a:ext cx="1167501" cy="1167501"/>
            </a:xfrm>
            <a:prstGeom prst="pieWedge">
              <a:avLst/>
            </a:prstGeom>
            <a:solidFill>
              <a:srgbClr val="FFFF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Pie 4"/>
            <p:cNvSpPr/>
            <p:nvPr/>
          </p:nvSpPr>
          <p:spPr>
            <a:xfrm>
              <a:off x="900089" y="595287"/>
              <a:ext cx="825547" cy="82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Human Relations</a:t>
              </a:r>
              <a:endParaRPr lang="en-US" sz="10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Internal Process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089560232"/>
              </p:ext>
            </p:extLst>
          </p:nvPr>
        </p:nvGraphicFramePr>
        <p:xfrm>
          <a:off x="533400" y="16002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974999839"/>
              </p:ext>
            </p:extLst>
          </p:nvPr>
        </p:nvGraphicFramePr>
        <p:xfrm>
          <a:off x="533400" y="24384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144323085"/>
              </p:ext>
            </p:extLst>
          </p:nvPr>
        </p:nvGraphicFramePr>
        <p:xfrm>
          <a:off x="533400" y="32766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032542369"/>
              </p:ext>
            </p:extLst>
          </p:nvPr>
        </p:nvGraphicFramePr>
        <p:xfrm>
          <a:off x="533400" y="41148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224903467"/>
              </p:ext>
            </p:extLst>
          </p:nvPr>
        </p:nvGraphicFramePr>
        <p:xfrm>
          <a:off x="533400" y="49530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7519299" y="152400"/>
            <a:ext cx="1167501" cy="1167501"/>
            <a:chOff x="558135" y="1474763"/>
            <a:chExt cx="1167501" cy="1167501"/>
          </a:xfrm>
        </p:grpSpPr>
        <p:sp>
          <p:nvSpPr>
            <p:cNvPr id="18" name="Pie 17"/>
            <p:cNvSpPr/>
            <p:nvPr/>
          </p:nvSpPr>
          <p:spPr>
            <a:xfrm rot="16200000">
              <a:off x="558135" y="1474763"/>
              <a:ext cx="1167501" cy="1167501"/>
            </a:xfrm>
            <a:prstGeom prst="pieWedge">
              <a:avLst/>
            </a:prstGeom>
            <a:solidFill>
              <a:srgbClr val="FF00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Pie 4"/>
            <p:cNvSpPr/>
            <p:nvPr/>
          </p:nvSpPr>
          <p:spPr>
            <a:xfrm rot="21600000">
              <a:off x="900087" y="1474763"/>
              <a:ext cx="825549" cy="825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Internal Process</a:t>
              </a:r>
              <a:endParaRPr lang="en-US" sz="1300" b="1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Rational Goal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93697839"/>
              </p:ext>
            </p:extLst>
          </p:nvPr>
        </p:nvGraphicFramePr>
        <p:xfrm>
          <a:off x="533400" y="16002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4084209667"/>
              </p:ext>
            </p:extLst>
          </p:nvPr>
        </p:nvGraphicFramePr>
        <p:xfrm>
          <a:off x="533400" y="24384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300255491"/>
              </p:ext>
            </p:extLst>
          </p:nvPr>
        </p:nvGraphicFramePr>
        <p:xfrm>
          <a:off x="533400" y="32766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217391712"/>
              </p:ext>
            </p:extLst>
          </p:nvPr>
        </p:nvGraphicFramePr>
        <p:xfrm>
          <a:off x="533400" y="41148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3541319511"/>
              </p:ext>
            </p:extLst>
          </p:nvPr>
        </p:nvGraphicFramePr>
        <p:xfrm>
          <a:off x="533400" y="49530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7543800" y="152400"/>
            <a:ext cx="1167501" cy="1167501"/>
            <a:chOff x="1779563" y="1474763"/>
            <a:chExt cx="1167501" cy="1167501"/>
          </a:xfrm>
        </p:grpSpPr>
        <p:sp>
          <p:nvSpPr>
            <p:cNvPr id="22" name="Pie 21"/>
            <p:cNvSpPr/>
            <p:nvPr/>
          </p:nvSpPr>
          <p:spPr>
            <a:xfrm rot="10800000">
              <a:off x="1779563" y="1474763"/>
              <a:ext cx="1167501" cy="1167501"/>
            </a:xfrm>
            <a:prstGeom prst="pieWedge">
              <a:avLst/>
            </a:prstGeom>
            <a:solidFill>
              <a:srgbClr val="00B0F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Pie 4"/>
            <p:cNvSpPr/>
            <p:nvPr/>
          </p:nvSpPr>
          <p:spPr>
            <a:xfrm rot="21600000">
              <a:off x="1779563" y="1474763"/>
              <a:ext cx="825547" cy="82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Rational Goal</a:t>
              </a:r>
              <a:endParaRPr lang="en-US" sz="1300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Systems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255994396"/>
              </p:ext>
            </p:extLst>
          </p:nvPr>
        </p:nvGraphicFramePr>
        <p:xfrm>
          <a:off x="533400" y="16002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3619535822"/>
              </p:ext>
            </p:extLst>
          </p:nvPr>
        </p:nvGraphicFramePr>
        <p:xfrm>
          <a:off x="533400" y="24384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4234784994"/>
              </p:ext>
            </p:extLst>
          </p:nvPr>
        </p:nvGraphicFramePr>
        <p:xfrm>
          <a:off x="533400" y="32766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1978957369"/>
              </p:ext>
            </p:extLst>
          </p:nvPr>
        </p:nvGraphicFramePr>
        <p:xfrm>
          <a:off x="533400" y="41148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1299241275"/>
              </p:ext>
            </p:extLst>
          </p:nvPr>
        </p:nvGraphicFramePr>
        <p:xfrm>
          <a:off x="533400" y="49530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7543800" y="152400"/>
            <a:ext cx="1167501" cy="1167501"/>
            <a:chOff x="1779563" y="253335"/>
            <a:chExt cx="1167501" cy="1167501"/>
          </a:xfrm>
        </p:grpSpPr>
        <p:sp>
          <p:nvSpPr>
            <p:cNvPr id="34" name="Pie 33"/>
            <p:cNvSpPr/>
            <p:nvPr/>
          </p:nvSpPr>
          <p:spPr>
            <a:xfrm rot="5400000">
              <a:off x="1779563" y="253335"/>
              <a:ext cx="1167501" cy="1167501"/>
            </a:xfrm>
            <a:prstGeom prst="pieWedge">
              <a:avLst/>
            </a:prstGeom>
            <a:solidFill>
              <a:srgbClr val="38FA18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Pie 4"/>
            <p:cNvSpPr/>
            <p:nvPr/>
          </p:nvSpPr>
          <p:spPr>
            <a:xfrm>
              <a:off x="1779563" y="595289"/>
              <a:ext cx="825549" cy="825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Open Systems</a:t>
              </a:r>
              <a:endParaRPr lang="en-US" sz="13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vid Bright v 0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David Bright v 0 2</Template>
  <TotalTime>96</TotalTime>
  <Words>1049</Words>
  <Application>Microsoft Office PowerPoint</Application>
  <PresentationFormat>On-screen Show (4:3)</PresentationFormat>
  <Paragraphs>228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David Bright v 0 2</vt:lpstr>
      <vt:lpstr>PowerPoint Presentation</vt:lpstr>
      <vt:lpstr>Agenda</vt:lpstr>
      <vt:lpstr>Managing in a World of Paradox</vt:lpstr>
      <vt:lpstr>The Evolution of  Management Models</vt:lpstr>
      <vt:lpstr>Foundational Management Models</vt:lpstr>
      <vt:lpstr>Human Relations Model</vt:lpstr>
      <vt:lpstr>Internal Process Model</vt:lpstr>
      <vt:lpstr>Rational Goal Model</vt:lpstr>
      <vt:lpstr>Open Systems Model</vt:lpstr>
      <vt:lpstr>Core Assumption of the  Competing Values Framework</vt:lpstr>
      <vt:lpstr>Dimensions Underlying the  Competing Values Framework</vt:lpstr>
      <vt:lpstr>Master managers have high levels of </vt:lpstr>
      <vt:lpstr>Action Imperatives</vt:lpstr>
      <vt:lpstr>Managerial Competencies</vt:lpstr>
      <vt:lpstr>Managerial Competencies</vt:lpstr>
      <vt:lpstr>Managerial Competencies</vt:lpstr>
      <vt:lpstr>Managerial Competencies</vt:lpstr>
      <vt:lpstr>Organizing the Learning Process*</vt:lpstr>
      <vt:lpstr>Core Competency: Thinking Critically</vt:lpstr>
      <vt:lpstr>CVF Recap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Chamberlins</dc:creator>
  <cp:lastModifiedBy>Watson, Kristen - Hoboken</cp:lastModifiedBy>
  <cp:revision>25</cp:revision>
  <dcterms:created xsi:type="dcterms:W3CDTF">2014-09-27T19:40:22Z</dcterms:created>
  <dcterms:modified xsi:type="dcterms:W3CDTF">2014-11-17T19:24:43Z</dcterms:modified>
</cp:coreProperties>
</file>