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9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7" r:id="rId2"/>
    <p:sldId id="258" r:id="rId3"/>
    <p:sldId id="259" r:id="rId4"/>
    <p:sldId id="260" r:id="rId5"/>
    <p:sldId id="274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D5B728-C24D-45AC-BEA1-47D9F210812C}" type="doc">
      <dgm:prSet loTypeId="urn:microsoft.com/office/officeart/2005/8/layout/cycle4#13" loCatId="relationship" qsTypeId="urn:microsoft.com/office/officeart/2005/8/quickstyle/simple1" qsCatId="simple" csTypeId="urn:microsoft.com/office/officeart/2005/8/colors/accent0_1" csCatId="mainScheme" phldr="1"/>
      <dgm:spPr/>
    </dgm:pt>
    <dgm:pt modelId="{4A4BE353-60B1-49E6-8EE5-5D67271AE5BD}">
      <dgm:prSet phldrT="[Text]" custT="1"/>
      <dgm:spPr>
        <a:solidFill>
          <a:srgbClr val="FFFF00"/>
        </a:solidFill>
      </dgm:spPr>
      <dgm:t>
        <a:bodyPr/>
        <a:lstStyle/>
        <a:p>
          <a:pPr algn="l"/>
          <a:r>
            <a:rPr lang="en-US" sz="1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Collaborate</a:t>
          </a:r>
          <a:endParaRPr lang="en-US" sz="1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0F757B5-AACA-4030-BDA8-BAE82F2A2540}" type="parTrans" cxnId="{1521C257-438F-4D9F-B81D-627BCC017D1B}">
      <dgm:prSet/>
      <dgm:spPr/>
      <dgm:t>
        <a:bodyPr/>
        <a:lstStyle/>
        <a:p>
          <a:endParaRPr lang="en-US"/>
        </a:p>
      </dgm:t>
    </dgm:pt>
    <dgm:pt modelId="{FD5EF0E6-F3AC-4F45-A106-9D812C726789}" type="sibTrans" cxnId="{1521C257-438F-4D9F-B81D-627BCC017D1B}">
      <dgm:prSet/>
      <dgm:spPr/>
      <dgm:t>
        <a:bodyPr/>
        <a:lstStyle/>
        <a:p>
          <a:endParaRPr lang="en-US"/>
        </a:p>
      </dgm:t>
    </dgm:pt>
    <dgm:pt modelId="{8560AF3C-7407-4C8A-9A62-123CE678F4E4}">
      <dgm:prSet phldrT="[Text]" custT="1"/>
      <dgm:spPr>
        <a:solidFill>
          <a:srgbClr val="38FA18"/>
        </a:solidFill>
      </dgm:spPr>
      <dgm:t>
        <a:bodyPr/>
        <a:lstStyle/>
        <a:p>
          <a:r>
            <a:rPr lang="en-US" sz="13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Create</a:t>
          </a:r>
          <a:endParaRPr lang="en-US" sz="13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A3E33FA-C52B-4C8F-81B4-A826473A36E3}" type="parTrans" cxnId="{0BBD2C42-7E78-48F4-8CCA-26A6FED55033}">
      <dgm:prSet/>
      <dgm:spPr/>
      <dgm:t>
        <a:bodyPr/>
        <a:lstStyle/>
        <a:p>
          <a:endParaRPr lang="en-US"/>
        </a:p>
      </dgm:t>
    </dgm:pt>
    <dgm:pt modelId="{5326B935-76F1-4E42-8DC8-48C8BFF15DA0}" type="sibTrans" cxnId="{0BBD2C42-7E78-48F4-8CCA-26A6FED55033}">
      <dgm:prSet/>
      <dgm:spPr/>
      <dgm:t>
        <a:bodyPr/>
        <a:lstStyle/>
        <a:p>
          <a:endParaRPr lang="en-US"/>
        </a:p>
      </dgm:t>
    </dgm:pt>
    <dgm:pt modelId="{785CEACF-8EDC-4A85-8BFE-61801D8B05C8}">
      <dgm:prSet custT="1"/>
      <dgm:spPr>
        <a:solidFill>
          <a:srgbClr val="00B0F0"/>
        </a:solidFill>
      </dgm:spPr>
      <dgm:t>
        <a:bodyPr/>
        <a:lstStyle/>
        <a:p>
          <a:r>
            <a:rPr lang="en-US" sz="13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Compete</a:t>
          </a:r>
          <a:endParaRPr lang="en-US" sz="13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952F75D-5CDC-426B-8AB7-E071B446DE69}" type="parTrans" cxnId="{A30AD2A1-81CA-49CE-A592-7E2EEF8170D1}">
      <dgm:prSet/>
      <dgm:spPr/>
      <dgm:t>
        <a:bodyPr/>
        <a:lstStyle/>
        <a:p>
          <a:endParaRPr lang="en-US"/>
        </a:p>
      </dgm:t>
    </dgm:pt>
    <dgm:pt modelId="{43D9E262-562F-4FE6-9CF7-D999338A14C9}" type="sibTrans" cxnId="{A30AD2A1-81CA-49CE-A592-7E2EEF8170D1}">
      <dgm:prSet/>
      <dgm:spPr/>
      <dgm:t>
        <a:bodyPr/>
        <a:lstStyle/>
        <a:p>
          <a:endParaRPr lang="en-US"/>
        </a:p>
      </dgm:t>
    </dgm:pt>
    <dgm:pt modelId="{02C62187-3D24-4076-989D-74B067EC1AA3}">
      <dgm:prSet custT="1"/>
      <dgm:spPr>
        <a:solidFill>
          <a:srgbClr val="FF0000"/>
        </a:solidFill>
      </dgm:spPr>
      <dgm:t>
        <a:bodyPr/>
        <a:lstStyle/>
        <a:p>
          <a:r>
            <a:rPr lang="en-US" sz="13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Control</a:t>
          </a:r>
          <a:endParaRPr lang="en-US" sz="1300" b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92FD6B3-2FB8-47F6-9BAF-B7F3A3DC0822}" type="parTrans" cxnId="{E4A0019E-7C8E-46FC-9C99-E3F2F24D151D}">
      <dgm:prSet/>
      <dgm:spPr/>
      <dgm:t>
        <a:bodyPr/>
        <a:lstStyle/>
        <a:p>
          <a:endParaRPr lang="en-US"/>
        </a:p>
      </dgm:t>
    </dgm:pt>
    <dgm:pt modelId="{BF005D54-C0AD-4CE5-B5BC-9F17F7F92208}" type="sibTrans" cxnId="{E4A0019E-7C8E-46FC-9C99-E3F2F24D151D}">
      <dgm:prSet/>
      <dgm:spPr/>
      <dgm:t>
        <a:bodyPr/>
        <a:lstStyle/>
        <a:p>
          <a:endParaRPr lang="en-US"/>
        </a:p>
      </dgm:t>
    </dgm:pt>
    <dgm:pt modelId="{7882F65E-30BB-44AC-8827-99ED841FAA06}" type="pres">
      <dgm:prSet presAssocID="{36D5B728-C24D-45AC-BEA1-47D9F210812C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BFB32EF0-DDAE-491D-9286-1C449664366F}" type="pres">
      <dgm:prSet presAssocID="{36D5B728-C24D-45AC-BEA1-47D9F210812C}" presName="children" presStyleCnt="0"/>
      <dgm:spPr/>
    </dgm:pt>
    <dgm:pt modelId="{62FD9F89-F4EC-4DA5-A1DB-3C3A32D331F2}" type="pres">
      <dgm:prSet presAssocID="{36D5B728-C24D-45AC-BEA1-47D9F210812C}" presName="childPlaceholder" presStyleCnt="0"/>
      <dgm:spPr/>
    </dgm:pt>
    <dgm:pt modelId="{7D427303-D543-47CA-B6C6-5B24BCA5A693}" type="pres">
      <dgm:prSet presAssocID="{36D5B728-C24D-45AC-BEA1-47D9F210812C}" presName="circle" presStyleCnt="0"/>
      <dgm:spPr/>
    </dgm:pt>
    <dgm:pt modelId="{C29B62B4-63A4-45B9-B86B-68274CB54940}" type="pres">
      <dgm:prSet presAssocID="{36D5B728-C24D-45AC-BEA1-47D9F210812C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03539B-62B8-451C-94AD-A430E068CCA8}" type="pres">
      <dgm:prSet presAssocID="{36D5B728-C24D-45AC-BEA1-47D9F210812C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760E78-20FD-426B-867D-6BB645576465}" type="pres">
      <dgm:prSet presAssocID="{36D5B728-C24D-45AC-BEA1-47D9F210812C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9ED94A-E6CF-4BC3-AB8E-E148409D19A3}" type="pres">
      <dgm:prSet presAssocID="{36D5B728-C24D-45AC-BEA1-47D9F210812C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BA2EC3-4C29-45FE-AAD2-61C867FAC342}" type="pres">
      <dgm:prSet presAssocID="{36D5B728-C24D-45AC-BEA1-47D9F210812C}" presName="quadrantPlaceholder" presStyleCnt="0"/>
      <dgm:spPr/>
    </dgm:pt>
    <dgm:pt modelId="{65C6CEE7-2B7F-4E58-98BF-D81AF230C446}" type="pres">
      <dgm:prSet presAssocID="{36D5B728-C24D-45AC-BEA1-47D9F210812C}" presName="center1" presStyleLbl="fgShp" presStyleIdx="0" presStyleCnt="2"/>
      <dgm:spPr/>
    </dgm:pt>
    <dgm:pt modelId="{14A6F32F-20DC-4270-BF5E-379027473E39}" type="pres">
      <dgm:prSet presAssocID="{36D5B728-C24D-45AC-BEA1-47D9F210812C}" presName="center2" presStyleLbl="fgShp" presStyleIdx="1" presStyleCnt="2"/>
      <dgm:spPr/>
    </dgm:pt>
  </dgm:ptLst>
  <dgm:cxnLst>
    <dgm:cxn modelId="{0BBD2C42-7E78-48F4-8CCA-26A6FED55033}" srcId="{36D5B728-C24D-45AC-BEA1-47D9F210812C}" destId="{8560AF3C-7407-4C8A-9A62-123CE678F4E4}" srcOrd="1" destOrd="0" parTransId="{8A3E33FA-C52B-4C8F-81B4-A826473A36E3}" sibTransId="{5326B935-76F1-4E42-8DC8-48C8BFF15DA0}"/>
    <dgm:cxn modelId="{A0989776-32D3-4CBC-A470-00F0DBF4F51B}" type="presOf" srcId="{36D5B728-C24D-45AC-BEA1-47D9F210812C}" destId="{7882F65E-30BB-44AC-8827-99ED841FAA06}" srcOrd="0" destOrd="0" presId="urn:microsoft.com/office/officeart/2005/8/layout/cycle4#13"/>
    <dgm:cxn modelId="{E4A0019E-7C8E-46FC-9C99-E3F2F24D151D}" srcId="{36D5B728-C24D-45AC-BEA1-47D9F210812C}" destId="{02C62187-3D24-4076-989D-74B067EC1AA3}" srcOrd="3" destOrd="0" parTransId="{F92FD6B3-2FB8-47F6-9BAF-B7F3A3DC0822}" sibTransId="{BF005D54-C0AD-4CE5-B5BC-9F17F7F92208}"/>
    <dgm:cxn modelId="{3D420AF9-7E9F-4FAB-B62A-B894D8379693}" type="presOf" srcId="{785CEACF-8EDC-4A85-8BFE-61801D8B05C8}" destId="{FF760E78-20FD-426B-867D-6BB645576465}" srcOrd="0" destOrd="0" presId="urn:microsoft.com/office/officeart/2005/8/layout/cycle4#13"/>
    <dgm:cxn modelId="{1521C257-438F-4D9F-B81D-627BCC017D1B}" srcId="{36D5B728-C24D-45AC-BEA1-47D9F210812C}" destId="{4A4BE353-60B1-49E6-8EE5-5D67271AE5BD}" srcOrd="0" destOrd="0" parTransId="{C0F757B5-AACA-4030-BDA8-BAE82F2A2540}" sibTransId="{FD5EF0E6-F3AC-4F45-A106-9D812C726789}"/>
    <dgm:cxn modelId="{74809377-B2AD-496A-9076-5251E17727F7}" type="presOf" srcId="{02C62187-3D24-4076-989D-74B067EC1AA3}" destId="{BA9ED94A-E6CF-4BC3-AB8E-E148409D19A3}" srcOrd="0" destOrd="0" presId="urn:microsoft.com/office/officeart/2005/8/layout/cycle4#13"/>
    <dgm:cxn modelId="{C70C0B9E-5691-4497-8E31-BE47E2DDF85B}" type="presOf" srcId="{8560AF3C-7407-4C8A-9A62-123CE678F4E4}" destId="{3003539B-62B8-451C-94AD-A430E068CCA8}" srcOrd="0" destOrd="0" presId="urn:microsoft.com/office/officeart/2005/8/layout/cycle4#13"/>
    <dgm:cxn modelId="{A30AD2A1-81CA-49CE-A592-7E2EEF8170D1}" srcId="{36D5B728-C24D-45AC-BEA1-47D9F210812C}" destId="{785CEACF-8EDC-4A85-8BFE-61801D8B05C8}" srcOrd="2" destOrd="0" parTransId="{4952F75D-5CDC-426B-8AB7-E071B446DE69}" sibTransId="{43D9E262-562F-4FE6-9CF7-D999338A14C9}"/>
    <dgm:cxn modelId="{0E8BC4F0-279F-4F8F-B2F8-0F66C5EF7895}" type="presOf" srcId="{4A4BE353-60B1-49E6-8EE5-5D67271AE5BD}" destId="{C29B62B4-63A4-45B9-B86B-68274CB54940}" srcOrd="0" destOrd="0" presId="urn:microsoft.com/office/officeart/2005/8/layout/cycle4#13"/>
    <dgm:cxn modelId="{5E4FC258-DEC2-4082-9C58-1C54267ED8A3}" type="presParOf" srcId="{7882F65E-30BB-44AC-8827-99ED841FAA06}" destId="{BFB32EF0-DDAE-491D-9286-1C449664366F}" srcOrd="0" destOrd="0" presId="urn:microsoft.com/office/officeart/2005/8/layout/cycle4#13"/>
    <dgm:cxn modelId="{3324B56B-2DA7-4BEE-90D1-3233836DE1E2}" type="presParOf" srcId="{BFB32EF0-DDAE-491D-9286-1C449664366F}" destId="{62FD9F89-F4EC-4DA5-A1DB-3C3A32D331F2}" srcOrd="0" destOrd="0" presId="urn:microsoft.com/office/officeart/2005/8/layout/cycle4#13"/>
    <dgm:cxn modelId="{690CC0E6-56F2-4732-8A21-EF6738E6E8D8}" type="presParOf" srcId="{7882F65E-30BB-44AC-8827-99ED841FAA06}" destId="{7D427303-D543-47CA-B6C6-5B24BCA5A693}" srcOrd="1" destOrd="0" presId="urn:microsoft.com/office/officeart/2005/8/layout/cycle4#13"/>
    <dgm:cxn modelId="{5004C096-56CC-4894-8F49-D8322F511F1E}" type="presParOf" srcId="{7D427303-D543-47CA-B6C6-5B24BCA5A693}" destId="{C29B62B4-63A4-45B9-B86B-68274CB54940}" srcOrd="0" destOrd="0" presId="urn:microsoft.com/office/officeart/2005/8/layout/cycle4#13"/>
    <dgm:cxn modelId="{0A8F29DB-6E01-4848-B4D1-DA3D964CA881}" type="presParOf" srcId="{7D427303-D543-47CA-B6C6-5B24BCA5A693}" destId="{3003539B-62B8-451C-94AD-A430E068CCA8}" srcOrd="1" destOrd="0" presId="urn:microsoft.com/office/officeart/2005/8/layout/cycle4#13"/>
    <dgm:cxn modelId="{9EEE865D-9932-4954-9CFC-C4BE7ACB4E51}" type="presParOf" srcId="{7D427303-D543-47CA-B6C6-5B24BCA5A693}" destId="{FF760E78-20FD-426B-867D-6BB645576465}" srcOrd="2" destOrd="0" presId="urn:microsoft.com/office/officeart/2005/8/layout/cycle4#13"/>
    <dgm:cxn modelId="{D8912B5A-0E30-4933-A075-7965D86D8DDC}" type="presParOf" srcId="{7D427303-D543-47CA-B6C6-5B24BCA5A693}" destId="{BA9ED94A-E6CF-4BC3-AB8E-E148409D19A3}" srcOrd="3" destOrd="0" presId="urn:microsoft.com/office/officeart/2005/8/layout/cycle4#13"/>
    <dgm:cxn modelId="{61415EE6-0D5F-4B70-BADD-43169CDDF8A9}" type="presParOf" srcId="{7D427303-D543-47CA-B6C6-5B24BCA5A693}" destId="{CFBA2EC3-4C29-45FE-AAD2-61C867FAC342}" srcOrd="4" destOrd="0" presId="urn:microsoft.com/office/officeart/2005/8/layout/cycle4#13"/>
    <dgm:cxn modelId="{043030E9-9733-41B5-AA4F-24C40B9B4F03}" type="presParOf" srcId="{7882F65E-30BB-44AC-8827-99ED841FAA06}" destId="{65C6CEE7-2B7F-4E58-98BF-D81AF230C446}" srcOrd="2" destOrd="0" presId="urn:microsoft.com/office/officeart/2005/8/layout/cycle4#13"/>
    <dgm:cxn modelId="{2C7DB74E-8D11-45DD-8C25-4DB45AF4C3E4}" type="presParOf" srcId="{7882F65E-30BB-44AC-8827-99ED841FAA06}" destId="{14A6F32F-20DC-4270-BF5E-379027473E39}" srcOrd="3" destOrd="0" presId="urn:microsoft.com/office/officeart/2005/8/layout/cycle4#1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010DD9B-6A20-4AF3-AAE2-F4F216AAE2D2}" type="doc">
      <dgm:prSet loTypeId="urn:microsoft.com/office/officeart/2005/8/layout/arrow2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C2E0C16E-EFDF-45DE-852A-1746DCC72A66}">
      <dgm:prSet phldrT="[Text]"/>
      <dgm:spPr/>
      <dgm:t>
        <a:bodyPr/>
        <a:lstStyle/>
        <a:p>
          <a:r>
            <a: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Novice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1C0650D-8689-4722-BCB6-40AD2C044239}" type="parTrans" cxnId="{7F8DF3F4-9E25-485F-9D86-ADCCF249399F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ED4399F9-6616-4DD9-976F-BF6EEF3856C3}" type="sibTrans" cxnId="{7F8DF3F4-9E25-485F-9D86-ADCCF249399F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DF5F4275-9077-4A54-AAD3-04257A50C1C3}">
      <dgm:prSet phldrT="[Text]"/>
      <dgm:spPr/>
      <dgm:t>
        <a:bodyPr/>
        <a:lstStyle/>
        <a:p>
          <a:r>
            <a: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Advanced beginner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0041DBA-971E-4C71-BC04-900343D55817}" type="parTrans" cxnId="{86BDD1E6-6E81-4A9E-9C19-3227EC85502F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6635A4F2-3C52-423E-BCBD-A39B2EB34836}" type="sibTrans" cxnId="{86BDD1E6-6E81-4A9E-9C19-3227EC85502F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19F038C0-208C-4948-99D0-C159D22A04C8}">
      <dgm:prSet phldrT="[Text]"/>
      <dgm:spPr/>
      <dgm:t>
        <a:bodyPr/>
        <a:lstStyle/>
        <a:p>
          <a:r>
            <a: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Competence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67CD77B-E49C-49CD-86B1-C2B1018F953C}" type="parTrans" cxnId="{421DF3A9-F8AA-497A-B752-C71A7AB656B4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2E737608-335A-4100-9F56-AB9448A263B1}" type="sibTrans" cxnId="{421DF3A9-F8AA-497A-B752-C71A7AB656B4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1D642ED4-BFA0-4D11-82AA-A1220AD3CD70}">
      <dgm:prSet phldrT="[Text]"/>
      <dgm:spPr/>
      <dgm:t>
        <a:bodyPr/>
        <a:lstStyle/>
        <a:p>
          <a:r>
            <a: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Proficiency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233C166-0708-48C5-B810-E5045C1858F7}" type="parTrans" cxnId="{B6E3ABB5-C0BF-4D96-9242-D11DF1A77F29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621FD467-8EF5-4022-8B4F-BC979F01EBE2}" type="sibTrans" cxnId="{B6E3ABB5-C0BF-4D96-9242-D11DF1A77F29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68179F60-7098-471C-A0E3-932919EEF062}">
      <dgm:prSet phldrT="[Text]"/>
      <dgm:spPr/>
      <dgm:t>
        <a:bodyPr/>
        <a:lstStyle/>
        <a:p>
          <a:r>
            <a: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Expertise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C77A8ED-0992-4638-BD50-3101F9908DAD}" type="parTrans" cxnId="{59339955-8B1F-454A-AA1B-E139893D6745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4CCE9C7F-BB82-49DC-98DC-23DC5BB5A246}" type="sibTrans" cxnId="{59339955-8B1F-454A-AA1B-E139893D6745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74700D2C-591A-46CE-9621-F4D9B0E39C7C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Learn facts and rules</a:t>
          </a:r>
        </a:p>
      </dgm:t>
    </dgm:pt>
    <dgm:pt modelId="{1335D409-C7A8-46B5-9EC0-C9FDF5C7A8EE}" type="parTrans" cxnId="{2CD312C5-D3FA-4FC7-B708-D415CD757592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80812C39-E58B-410A-BC61-47B89CC5AFF6}" type="sibTrans" cxnId="{2CD312C5-D3FA-4FC7-B708-D415CD757592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58E98E95-66E5-4E88-B839-615D47712610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Apply the rules to real world experiences and discover certain basic patterns</a:t>
          </a:r>
        </a:p>
      </dgm:t>
    </dgm:pt>
    <dgm:pt modelId="{54A21036-FD0D-42F6-A7FF-953714740494}" type="parTrans" cxnId="{BE1432DC-748B-4EB5-A970-0C4C2E0C2201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0459AF0B-69FB-46AA-B306-8627DA1571B2}" type="sibTrans" cxnId="{BE1432DC-748B-4EB5-A970-0C4C2E0C2201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AA21AFC2-0DE1-472B-BCF8-0EF824337D37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Develop your own rules-of-thumb and engage in calculated risks</a:t>
          </a:r>
          <a:endParaRPr lang="en-US" b="1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AFBE81E-3555-4C2B-AC17-5B5626449900}" type="parTrans" cxnId="{88275BE2-6E80-4C5E-85AB-6554260FA62F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8E395746-223B-4450-986F-F88B62404B77}" type="sibTrans" cxnId="{88275BE2-6E80-4C5E-85AB-6554260FA62F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25A4921C-D1F9-457C-B73F-ADCC96539463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Calculation and analysis seem to disappear – you unconsciously “read” situations</a:t>
          </a:r>
          <a:endParaRPr lang="en-US" b="1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B608E54-69DF-4AF8-9E9C-7EDA35699064}" type="parTrans" cxnId="{278D799F-2A81-41FC-9BB4-9DA65A2E4E14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EB2E3020-9EDA-434A-8FD2-7C2F8D4E7964}" type="sibTrans" cxnId="{278D799F-2A81-41FC-9BB4-9DA65A2E4E14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B8FFCA3D-0CBE-40CA-948F-BA7131EBC907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Adapt to constant change, and intuitively act upon different situations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D22895B-9821-4F9B-B52B-0889D48E7BFB}" type="parTrans" cxnId="{A0DA6FD4-4031-4B41-AF86-3D1C01DCDA04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CAD32586-B79A-49AF-97A5-94620A0F0CF3}" type="sibTrans" cxnId="{A0DA6FD4-4031-4B41-AF86-3D1C01DCDA04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04E76F02-B1F0-4190-B832-1E43EC17A285}" type="pres">
      <dgm:prSet presAssocID="{C010DD9B-6A20-4AF3-AAE2-F4F216AAE2D2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ADB2E24-18E6-48EF-B9B4-23AD598F5E54}" type="pres">
      <dgm:prSet presAssocID="{C010DD9B-6A20-4AF3-AAE2-F4F216AAE2D2}" presName="arrow" presStyleLbl="bgShp" presStyleIdx="0" presStyleCnt="1"/>
      <dgm:spPr/>
      <dgm:t>
        <a:bodyPr/>
        <a:lstStyle/>
        <a:p>
          <a:endParaRPr lang="en-US"/>
        </a:p>
      </dgm:t>
    </dgm:pt>
    <dgm:pt modelId="{FD68326F-43B3-4752-8822-817874C99FF0}" type="pres">
      <dgm:prSet presAssocID="{C010DD9B-6A20-4AF3-AAE2-F4F216AAE2D2}" presName="arrowDiagram5" presStyleCnt="0"/>
      <dgm:spPr/>
      <dgm:t>
        <a:bodyPr/>
        <a:lstStyle/>
        <a:p>
          <a:endParaRPr lang="en-US"/>
        </a:p>
      </dgm:t>
    </dgm:pt>
    <dgm:pt modelId="{B41476BD-264E-4273-AE06-AF3750C70B80}" type="pres">
      <dgm:prSet presAssocID="{C2E0C16E-EFDF-45DE-852A-1746DCC72A66}" presName="bullet5a" presStyleLbl="node1" presStyleIdx="0" presStyleCnt="5"/>
      <dgm:spPr/>
      <dgm:t>
        <a:bodyPr/>
        <a:lstStyle/>
        <a:p>
          <a:endParaRPr lang="en-US"/>
        </a:p>
      </dgm:t>
    </dgm:pt>
    <dgm:pt modelId="{583B79D7-D8FE-4BEE-9B5B-533D8816F7AD}" type="pres">
      <dgm:prSet presAssocID="{C2E0C16E-EFDF-45DE-852A-1746DCC72A66}" presName="textBox5a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CE2974-36D8-48CE-BF8A-0C06DE12F20C}" type="pres">
      <dgm:prSet presAssocID="{DF5F4275-9077-4A54-AAD3-04257A50C1C3}" presName="bullet5b" presStyleLbl="node1" presStyleIdx="1" presStyleCnt="5"/>
      <dgm:spPr/>
      <dgm:t>
        <a:bodyPr/>
        <a:lstStyle/>
        <a:p>
          <a:endParaRPr lang="en-US"/>
        </a:p>
      </dgm:t>
    </dgm:pt>
    <dgm:pt modelId="{3F76B275-371E-4B95-8E80-69309FB0B108}" type="pres">
      <dgm:prSet presAssocID="{DF5F4275-9077-4A54-AAD3-04257A50C1C3}" presName="textBox5b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91C96A-A81E-42C9-A36C-53F1073F300C}" type="pres">
      <dgm:prSet presAssocID="{19F038C0-208C-4948-99D0-C159D22A04C8}" presName="bullet5c" presStyleLbl="node1" presStyleIdx="2" presStyleCnt="5"/>
      <dgm:spPr/>
      <dgm:t>
        <a:bodyPr/>
        <a:lstStyle/>
        <a:p>
          <a:endParaRPr lang="en-US"/>
        </a:p>
      </dgm:t>
    </dgm:pt>
    <dgm:pt modelId="{E08AB38B-B4BE-4D53-BE6C-940DF76F2693}" type="pres">
      <dgm:prSet presAssocID="{19F038C0-208C-4948-99D0-C159D22A04C8}" presName="textBox5c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737E87-FF1F-4B9D-BBB8-93CAB982602A}" type="pres">
      <dgm:prSet presAssocID="{1D642ED4-BFA0-4D11-82AA-A1220AD3CD70}" presName="bullet5d" presStyleLbl="node1" presStyleIdx="3" presStyleCnt="5"/>
      <dgm:spPr/>
      <dgm:t>
        <a:bodyPr/>
        <a:lstStyle/>
        <a:p>
          <a:endParaRPr lang="en-US"/>
        </a:p>
      </dgm:t>
    </dgm:pt>
    <dgm:pt modelId="{13DFDC1D-02DB-4B6A-A721-6F41DA3576FA}" type="pres">
      <dgm:prSet presAssocID="{1D642ED4-BFA0-4D11-82AA-A1220AD3CD70}" presName="textBox5d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268233-1F8C-4A2F-8C20-A8003035AC03}" type="pres">
      <dgm:prSet presAssocID="{68179F60-7098-471C-A0E3-932919EEF062}" presName="bullet5e" presStyleLbl="node1" presStyleIdx="4" presStyleCnt="5"/>
      <dgm:spPr/>
      <dgm:t>
        <a:bodyPr/>
        <a:lstStyle/>
        <a:p>
          <a:endParaRPr lang="en-US"/>
        </a:p>
      </dgm:t>
    </dgm:pt>
    <dgm:pt modelId="{EBF1D0FF-A4A7-4032-90D2-07B440AD74A5}" type="pres">
      <dgm:prSet presAssocID="{68179F60-7098-471C-A0E3-932919EEF062}" presName="textBox5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21DF3A9-F8AA-497A-B752-C71A7AB656B4}" srcId="{C010DD9B-6A20-4AF3-AAE2-F4F216AAE2D2}" destId="{19F038C0-208C-4948-99D0-C159D22A04C8}" srcOrd="2" destOrd="0" parTransId="{D67CD77B-E49C-49CD-86B1-C2B1018F953C}" sibTransId="{2E737608-335A-4100-9F56-AB9448A263B1}"/>
    <dgm:cxn modelId="{59339955-8B1F-454A-AA1B-E139893D6745}" srcId="{C010DD9B-6A20-4AF3-AAE2-F4F216AAE2D2}" destId="{68179F60-7098-471C-A0E3-932919EEF062}" srcOrd="4" destOrd="0" parTransId="{AC77A8ED-0992-4638-BD50-3101F9908DAD}" sibTransId="{4CCE9C7F-BB82-49DC-98DC-23DC5BB5A246}"/>
    <dgm:cxn modelId="{F002BA35-5C70-4EB1-B9D7-2364A960FEFE}" type="presOf" srcId="{58E98E95-66E5-4E88-B839-615D47712610}" destId="{3F76B275-371E-4B95-8E80-69309FB0B108}" srcOrd="0" destOrd="1" presId="urn:microsoft.com/office/officeart/2005/8/layout/arrow2"/>
    <dgm:cxn modelId="{2F6A9529-248F-4D9B-8A0E-BAD82B518F72}" type="presOf" srcId="{25A4921C-D1F9-457C-B73F-ADCC96539463}" destId="{13DFDC1D-02DB-4B6A-A721-6F41DA3576FA}" srcOrd="0" destOrd="1" presId="urn:microsoft.com/office/officeart/2005/8/layout/arrow2"/>
    <dgm:cxn modelId="{BE52432A-46B8-4F4D-8250-39B8BF7F6E2A}" type="presOf" srcId="{68179F60-7098-471C-A0E3-932919EEF062}" destId="{EBF1D0FF-A4A7-4032-90D2-07B440AD74A5}" srcOrd="0" destOrd="0" presId="urn:microsoft.com/office/officeart/2005/8/layout/arrow2"/>
    <dgm:cxn modelId="{2CD312C5-D3FA-4FC7-B708-D415CD757592}" srcId="{C2E0C16E-EFDF-45DE-852A-1746DCC72A66}" destId="{74700D2C-591A-46CE-9621-F4D9B0E39C7C}" srcOrd="0" destOrd="0" parTransId="{1335D409-C7A8-46B5-9EC0-C9FDF5C7A8EE}" sibTransId="{80812C39-E58B-410A-BC61-47B89CC5AFF6}"/>
    <dgm:cxn modelId="{86BDD1E6-6E81-4A9E-9C19-3227EC85502F}" srcId="{C010DD9B-6A20-4AF3-AAE2-F4F216AAE2D2}" destId="{DF5F4275-9077-4A54-AAD3-04257A50C1C3}" srcOrd="1" destOrd="0" parTransId="{20041DBA-971E-4C71-BC04-900343D55817}" sibTransId="{6635A4F2-3C52-423E-BCBD-A39B2EB34836}"/>
    <dgm:cxn modelId="{A0DA6FD4-4031-4B41-AF86-3D1C01DCDA04}" srcId="{68179F60-7098-471C-A0E3-932919EEF062}" destId="{B8FFCA3D-0CBE-40CA-948F-BA7131EBC907}" srcOrd="0" destOrd="0" parTransId="{5D22895B-9821-4F9B-B52B-0889D48E7BFB}" sibTransId="{CAD32586-B79A-49AF-97A5-94620A0F0CF3}"/>
    <dgm:cxn modelId="{BE1432DC-748B-4EB5-A970-0C4C2E0C2201}" srcId="{DF5F4275-9077-4A54-AAD3-04257A50C1C3}" destId="{58E98E95-66E5-4E88-B839-615D47712610}" srcOrd="0" destOrd="0" parTransId="{54A21036-FD0D-42F6-A7FF-953714740494}" sibTransId="{0459AF0B-69FB-46AA-B306-8627DA1571B2}"/>
    <dgm:cxn modelId="{88275BE2-6E80-4C5E-85AB-6554260FA62F}" srcId="{19F038C0-208C-4948-99D0-C159D22A04C8}" destId="{AA21AFC2-0DE1-472B-BCF8-0EF824337D37}" srcOrd="0" destOrd="0" parTransId="{6AFBE81E-3555-4C2B-AC17-5B5626449900}" sibTransId="{8E395746-223B-4450-986F-F88B62404B77}"/>
    <dgm:cxn modelId="{B29EBB96-8D48-4A4E-B463-DE6E16D9801F}" type="presOf" srcId="{C010DD9B-6A20-4AF3-AAE2-F4F216AAE2D2}" destId="{04E76F02-B1F0-4190-B832-1E43EC17A285}" srcOrd="0" destOrd="0" presId="urn:microsoft.com/office/officeart/2005/8/layout/arrow2"/>
    <dgm:cxn modelId="{944C32DF-F6CD-4289-B2C7-BF325E66596E}" type="presOf" srcId="{C2E0C16E-EFDF-45DE-852A-1746DCC72A66}" destId="{583B79D7-D8FE-4BEE-9B5B-533D8816F7AD}" srcOrd="0" destOrd="0" presId="urn:microsoft.com/office/officeart/2005/8/layout/arrow2"/>
    <dgm:cxn modelId="{F5B1AA3F-1BBF-4E26-8BB7-D89A9E3AB194}" type="presOf" srcId="{74700D2C-591A-46CE-9621-F4D9B0E39C7C}" destId="{583B79D7-D8FE-4BEE-9B5B-533D8816F7AD}" srcOrd="0" destOrd="1" presId="urn:microsoft.com/office/officeart/2005/8/layout/arrow2"/>
    <dgm:cxn modelId="{F9304518-9119-4947-B097-D6B2E8BBBC88}" type="presOf" srcId="{B8FFCA3D-0CBE-40CA-948F-BA7131EBC907}" destId="{EBF1D0FF-A4A7-4032-90D2-07B440AD74A5}" srcOrd="0" destOrd="1" presId="urn:microsoft.com/office/officeart/2005/8/layout/arrow2"/>
    <dgm:cxn modelId="{A45DC3BE-2663-4D0D-9A81-60338550A7E5}" type="presOf" srcId="{1D642ED4-BFA0-4D11-82AA-A1220AD3CD70}" destId="{13DFDC1D-02DB-4B6A-A721-6F41DA3576FA}" srcOrd="0" destOrd="0" presId="urn:microsoft.com/office/officeart/2005/8/layout/arrow2"/>
    <dgm:cxn modelId="{B6E3ABB5-C0BF-4D96-9242-D11DF1A77F29}" srcId="{C010DD9B-6A20-4AF3-AAE2-F4F216AAE2D2}" destId="{1D642ED4-BFA0-4D11-82AA-A1220AD3CD70}" srcOrd="3" destOrd="0" parTransId="{6233C166-0708-48C5-B810-E5045C1858F7}" sibTransId="{621FD467-8EF5-4022-8B4F-BC979F01EBE2}"/>
    <dgm:cxn modelId="{560407F5-3192-4CB0-ADBA-09D7F019E54D}" type="presOf" srcId="{19F038C0-208C-4948-99D0-C159D22A04C8}" destId="{E08AB38B-B4BE-4D53-BE6C-940DF76F2693}" srcOrd="0" destOrd="0" presId="urn:microsoft.com/office/officeart/2005/8/layout/arrow2"/>
    <dgm:cxn modelId="{52B10751-1489-4803-B72C-2548D7225E24}" type="presOf" srcId="{DF5F4275-9077-4A54-AAD3-04257A50C1C3}" destId="{3F76B275-371E-4B95-8E80-69309FB0B108}" srcOrd="0" destOrd="0" presId="urn:microsoft.com/office/officeart/2005/8/layout/arrow2"/>
    <dgm:cxn modelId="{E08F7923-480B-44AF-9ED4-A49F54D31283}" type="presOf" srcId="{AA21AFC2-0DE1-472B-BCF8-0EF824337D37}" destId="{E08AB38B-B4BE-4D53-BE6C-940DF76F2693}" srcOrd="0" destOrd="1" presId="urn:microsoft.com/office/officeart/2005/8/layout/arrow2"/>
    <dgm:cxn modelId="{7F8DF3F4-9E25-485F-9D86-ADCCF249399F}" srcId="{C010DD9B-6A20-4AF3-AAE2-F4F216AAE2D2}" destId="{C2E0C16E-EFDF-45DE-852A-1746DCC72A66}" srcOrd="0" destOrd="0" parTransId="{F1C0650D-8689-4722-BCB6-40AD2C044239}" sibTransId="{ED4399F9-6616-4DD9-976F-BF6EEF3856C3}"/>
    <dgm:cxn modelId="{278D799F-2A81-41FC-9BB4-9DA65A2E4E14}" srcId="{1D642ED4-BFA0-4D11-82AA-A1220AD3CD70}" destId="{25A4921C-D1F9-457C-B73F-ADCC96539463}" srcOrd="0" destOrd="0" parTransId="{6B608E54-69DF-4AF8-9E9C-7EDA35699064}" sibTransId="{EB2E3020-9EDA-434A-8FD2-7C2F8D4E7964}"/>
    <dgm:cxn modelId="{911192C5-5439-4AB0-82B2-D137A0E1F673}" type="presParOf" srcId="{04E76F02-B1F0-4190-B832-1E43EC17A285}" destId="{8ADB2E24-18E6-48EF-B9B4-23AD598F5E54}" srcOrd="0" destOrd="0" presId="urn:microsoft.com/office/officeart/2005/8/layout/arrow2"/>
    <dgm:cxn modelId="{857802F0-A5C7-47F9-A087-8BA035B646FE}" type="presParOf" srcId="{04E76F02-B1F0-4190-B832-1E43EC17A285}" destId="{FD68326F-43B3-4752-8822-817874C99FF0}" srcOrd="1" destOrd="0" presId="urn:microsoft.com/office/officeart/2005/8/layout/arrow2"/>
    <dgm:cxn modelId="{8FCBA2F5-B9C7-4551-A435-4A23C642FEFF}" type="presParOf" srcId="{FD68326F-43B3-4752-8822-817874C99FF0}" destId="{B41476BD-264E-4273-AE06-AF3750C70B80}" srcOrd="0" destOrd="0" presId="urn:microsoft.com/office/officeart/2005/8/layout/arrow2"/>
    <dgm:cxn modelId="{53BE7A25-C45B-415B-8FFD-6719FDDFF6FB}" type="presParOf" srcId="{FD68326F-43B3-4752-8822-817874C99FF0}" destId="{583B79D7-D8FE-4BEE-9B5B-533D8816F7AD}" srcOrd="1" destOrd="0" presId="urn:microsoft.com/office/officeart/2005/8/layout/arrow2"/>
    <dgm:cxn modelId="{93B99D75-1901-4EC5-80E2-268EFF8C6687}" type="presParOf" srcId="{FD68326F-43B3-4752-8822-817874C99FF0}" destId="{62CE2974-36D8-48CE-BF8A-0C06DE12F20C}" srcOrd="2" destOrd="0" presId="urn:microsoft.com/office/officeart/2005/8/layout/arrow2"/>
    <dgm:cxn modelId="{1BF4463C-71F6-4D71-9D57-950D5AAF520C}" type="presParOf" srcId="{FD68326F-43B3-4752-8822-817874C99FF0}" destId="{3F76B275-371E-4B95-8E80-69309FB0B108}" srcOrd="3" destOrd="0" presId="urn:microsoft.com/office/officeart/2005/8/layout/arrow2"/>
    <dgm:cxn modelId="{D258BDE6-AB0B-4C91-86A7-A91BFE80EF52}" type="presParOf" srcId="{FD68326F-43B3-4752-8822-817874C99FF0}" destId="{B191C96A-A81E-42C9-A36C-53F1073F300C}" srcOrd="4" destOrd="0" presId="urn:microsoft.com/office/officeart/2005/8/layout/arrow2"/>
    <dgm:cxn modelId="{321CCB9F-0A77-4B5F-B157-0CB547011532}" type="presParOf" srcId="{FD68326F-43B3-4752-8822-817874C99FF0}" destId="{E08AB38B-B4BE-4D53-BE6C-940DF76F2693}" srcOrd="5" destOrd="0" presId="urn:microsoft.com/office/officeart/2005/8/layout/arrow2"/>
    <dgm:cxn modelId="{99A329E9-ABFD-4F80-8117-AB559F9D80F0}" type="presParOf" srcId="{FD68326F-43B3-4752-8822-817874C99FF0}" destId="{4E737E87-FF1F-4B9D-BBB8-93CAB982602A}" srcOrd="6" destOrd="0" presId="urn:microsoft.com/office/officeart/2005/8/layout/arrow2"/>
    <dgm:cxn modelId="{19FC4235-7A89-4016-9929-7FAAB4B8FAF7}" type="presParOf" srcId="{FD68326F-43B3-4752-8822-817874C99FF0}" destId="{13DFDC1D-02DB-4B6A-A721-6F41DA3576FA}" srcOrd="7" destOrd="0" presId="urn:microsoft.com/office/officeart/2005/8/layout/arrow2"/>
    <dgm:cxn modelId="{73ABDC06-EE31-47A8-9402-5A02475AEFC7}" type="presParOf" srcId="{FD68326F-43B3-4752-8822-817874C99FF0}" destId="{45268233-1F8C-4A2F-8C20-A8003035AC03}" srcOrd="8" destOrd="0" presId="urn:microsoft.com/office/officeart/2005/8/layout/arrow2"/>
    <dgm:cxn modelId="{EB7772CB-0D96-4B4D-A6F4-4215A1E380B8}" type="presParOf" srcId="{FD68326F-43B3-4752-8822-817874C99FF0}" destId="{EBF1D0FF-A4A7-4032-90D2-07B440AD74A5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DEE801C-DC6B-4C37-8ED2-CAB2777B10BC}" type="doc">
      <dgm:prSet loTypeId="urn:microsoft.com/office/officeart/2005/8/layout/default#5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9A2DACCB-C200-44DD-B0E8-3CD502A0DC30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Collaborate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CBC2594-2EFF-4678-97F9-C9BA302ACB81}" type="parTrans" cxnId="{80B9BDC1-A2D8-4AAE-89FF-43B2CF293E69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1138A7FA-E8FF-4821-83AC-E27A1A2D4E0F}" type="sibTrans" cxnId="{80B9BDC1-A2D8-4AAE-89FF-43B2CF293E69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4A185B04-45EC-49FD-AC50-C5C4E23AA172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Create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32BB33F-9371-4CBA-89EA-AB9FFA7FA340}" type="parTrans" cxnId="{6A84F8FD-DEC2-412E-AC4F-521B898394AA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1C235864-ACB2-4A7A-B30E-AECD315F9D84}" type="sibTrans" cxnId="{6A84F8FD-DEC2-412E-AC4F-521B898394AA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9B1DF030-1F29-4CB6-BDFC-CABE0FEB690A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Control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B530998-2465-4AF6-9EFB-BF06A14ABEAB}" type="parTrans" cxnId="{2077A2D4-7CD6-41A7-8D08-C1B110399125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8F48D205-3E63-429C-A448-8E0DE867B5E2}" type="sibTrans" cxnId="{2077A2D4-7CD6-41A7-8D08-C1B110399125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3D95D4DE-129C-4360-BB51-C2FD1F70D78A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Compete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2B98962-D5A2-4EF8-8EDB-8FF4AB418AA0}" type="parTrans" cxnId="{1BCDA505-9372-4D32-A8B5-68F5BD6C6F8F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B86D27E5-A84B-4F68-96ED-C9DA246C574B}" type="sibTrans" cxnId="{1BCDA505-9372-4D32-A8B5-68F5BD6C6F8F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5154E9CB-AB6C-4E3F-87BD-6547EB8E4B4F}" type="pres">
      <dgm:prSet presAssocID="{0DEE801C-DC6B-4C37-8ED2-CAB2777B10B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1844D13-06C0-43B0-8DDC-13803426CC78}" type="pres">
      <dgm:prSet presAssocID="{9A2DACCB-C200-44DD-B0E8-3CD502A0DC30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510D3D-A9F0-4FA5-9B77-326128428150}" type="pres">
      <dgm:prSet presAssocID="{1138A7FA-E8FF-4821-83AC-E27A1A2D4E0F}" presName="sibTrans" presStyleCnt="0"/>
      <dgm:spPr/>
    </dgm:pt>
    <dgm:pt modelId="{687AD47C-C187-4092-AE7F-3B42AA9C6A2A}" type="pres">
      <dgm:prSet presAssocID="{4A185B04-45EC-49FD-AC50-C5C4E23AA172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DFDF02-E750-41DA-BC34-D7D2E6FFF6F2}" type="pres">
      <dgm:prSet presAssocID="{1C235864-ACB2-4A7A-B30E-AECD315F9D84}" presName="sibTrans" presStyleCnt="0"/>
      <dgm:spPr/>
    </dgm:pt>
    <dgm:pt modelId="{C3A5C476-6A5B-4C36-9C6E-DDA878394CDB}" type="pres">
      <dgm:prSet presAssocID="{9B1DF030-1F29-4CB6-BDFC-CABE0FEB690A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614D83-169E-4719-BE1D-61E2836F9EF1}" type="pres">
      <dgm:prSet presAssocID="{8F48D205-3E63-429C-A448-8E0DE867B5E2}" presName="sibTrans" presStyleCnt="0"/>
      <dgm:spPr/>
    </dgm:pt>
    <dgm:pt modelId="{4226E14A-BE8B-4F98-9012-FBD75FA39CA6}" type="pres">
      <dgm:prSet presAssocID="{3D95D4DE-129C-4360-BB51-C2FD1F70D78A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077A2D4-7CD6-41A7-8D08-C1B110399125}" srcId="{0DEE801C-DC6B-4C37-8ED2-CAB2777B10BC}" destId="{9B1DF030-1F29-4CB6-BDFC-CABE0FEB690A}" srcOrd="2" destOrd="0" parTransId="{FB530998-2465-4AF6-9EFB-BF06A14ABEAB}" sibTransId="{8F48D205-3E63-429C-A448-8E0DE867B5E2}"/>
    <dgm:cxn modelId="{B4827E67-2D5D-4E57-BFC5-33BAB5C72B8B}" type="presOf" srcId="{4A185B04-45EC-49FD-AC50-C5C4E23AA172}" destId="{687AD47C-C187-4092-AE7F-3B42AA9C6A2A}" srcOrd="0" destOrd="0" presId="urn:microsoft.com/office/officeart/2005/8/layout/default#5"/>
    <dgm:cxn modelId="{3DBF7135-558F-41F1-BEC3-FF0816FEF599}" type="presOf" srcId="{0DEE801C-DC6B-4C37-8ED2-CAB2777B10BC}" destId="{5154E9CB-AB6C-4E3F-87BD-6547EB8E4B4F}" srcOrd="0" destOrd="0" presId="urn:microsoft.com/office/officeart/2005/8/layout/default#5"/>
    <dgm:cxn modelId="{1BCDA505-9372-4D32-A8B5-68F5BD6C6F8F}" srcId="{0DEE801C-DC6B-4C37-8ED2-CAB2777B10BC}" destId="{3D95D4DE-129C-4360-BB51-C2FD1F70D78A}" srcOrd="3" destOrd="0" parTransId="{F2B98962-D5A2-4EF8-8EDB-8FF4AB418AA0}" sibTransId="{B86D27E5-A84B-4F68-96ED-C9DA246C574B}"/>
    <dgm:cxn modelId="{5F4335D2-2928-4CAA-BC7E-A2A288E07E9C}" type="presOf" srcId="{9A2DACCB-C200-44DD-B0E8-3CD502A0DC30}" destId="{C1844D13-06C0-43B0-8DDC-13803426CC78}" srcOrd="0" destOrd="0" presId="urn:microsoft.com/office/officeart/2005/8/layout/default#5"/>
    <dgm:cxn modelId="{C034731D-589F-4BC5-B6CD-55B0EABA23F2}" type="presOf" srcId="{3D95D4DE-129C-4360-BB51-C2FD1F70D78A}" destId="{4226E14A-BE8B-4F98-9012-FBD75FA39CA6}" srcOrd="0" destOrd="0" presId="urn:microsoft.com/office/officeart/2005/8/layout/default#5"/>
    <dgm:cxn modelId="{80D03A70-8CED-4EFB-AC71-68578E04178D}" type="presOf" srcId="{9B1DF030-1F29-4CB6-BDFC-CABE0FEB690A}" destId="{C3A5C476-6A5B-4C36-9C6E-DDA878394CDB}" srcOrd="0" destOrd="0" presId="urn:microsoft.com/office/officeart/2005/8/layout/default#5"/>
    <dgm:cxn modelId="{80B9BDC1-A2D8-4AAE-89FF-43B2CF293E69}" srcId="{0DEE801C-DC6B-4C37-8ED2-CAB2777B10BC}" destId="{9A2DACCB-C200-44DD-B0E8-3CD502A0DC30}" srcOrd="0" destOrd="0" parTransId="{CCBC2594-2EFF-4678-97F9-C9BA302ACB81}" sibTransId="{1138A7FA-E8FF-4821-83AC-E27A1A2D4E0F}"/>
    <dgm:cxn modelId="{6A84F8FD-DEC2-412E-AC4F-521B898394AA}" srcId="{0DEE801C-DC6B-4C37-8ED2-CAB2777B10BC}" destId="{4A185B04-45EC-49FD-AC50-C5C4E23AA172}" srcOrd="1" destOrd="0" parTransId="{D32BB33F-9371-4CBA-89EA-AB9FFA7FA340}" sibTransId="{1C235864-ACB2-4A7A-B30E-AECD315F9D84}"/>
    <dgm:cxn modelId="{82BBDC3B-F0FD-489F-8C44-26741F3C5D76}" type="presParOf" srcId="{5154E9CB-AB6C-4E3F-87BD-6547EB8E4B4F}" destId="{C1844D13-06C0-43B0-8DDC-13803426CC78}" srcOrd="0" destOrd="0" presId="urn:microsoft.com/office/officeart/2005/8/layout/default#5"/>
    <dgm:cxn modelId="{8F17DD94-A350-4A84-80AB-C1231E72BA04}" type="presParOf" srcId="{5154E9CB-AB6C-4E3F-87BD-6547EB8E4B4F}" destId="{E5510D3D-A9F0-4FA5-9B77-326128428150}" srcOrd="1" destOrd="0" presId="urn:microsoft.com/office/officeart/2005/8/layout/default#5"/>
    <dgm:cxn modelId="{3F4C3B27-90A2-4C85-8D4D-8500C0813D8E}" type="presParOf" srcId="{5154E9CB-AB6C-4E3F-87BD-6547EB8E4B4F}" destId="{687AD47C-C187-4092-AE7F-3B42AA9C6A2A}" srcOrd="2" destOrd="0" presId="urn:microsoft.com/office/officeart/2005/8/layout/default#5"/>
    <dgm:cxn modelId="{BD701984-EE0B-41FA-A361-4B945ADDC4AF}" type="presParOf" srcId="{5154E9CB-AB6C-4E3F-87BD-6547EB8E4B4F}" destId="{B9DFDF02-E750-41DA-BC34-D7D2E6FFF6F2}" srcOrd="3" destOrd="0" presId="urn:microsoft.com/office/officeart/2005/8/layout/default#5"/>
    <dgm:cxn modelId="{8E97C5FE-9B58-422D-AA5A-4FC2E7F7CDBA}" type="presParOf" srcId="{5154E9CB-AB6C-4E3F-87BD-6547EB8E4B4F}" destId="{C3A5C476-6A5B-4C36-9C6E-DDA878394CDB}" srcOrd="4" destOrd="0" presId="urn:microsoft.com/office/officeart/2005/8/layout/default#5"/>
    <dgm:cxn modelId="{2230A907-F55F-4292-B67A-AC001D047A4D}" type="presParOf" srcId="{5154E9CB-AB6C-4E3F-87BD-6547EB8E4B4F}" destId="{83614D83-169E-4719-BE1D-61E2836F9EF1}" srcOrd="5" destOrd="0" presId="urn:microsoft.com/office/officeart/2005/8/layout/default#5"/>
    <dgm:cxn modelId="{DFB91485-222F-4061-88A8-6A6CCA5F14F4}" type="presParOf" srcId="{5154E9CB-AB6C-4E3F-87BD-6547EB8E4B4F}" destId="{4226E14A-BE8B-4F98-9012-FBD75FA39CA6}" srcOrd="6" destOrd="0" presId="urn:microsoft.com/office/officeart/2005/8/layout/default#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A00354D-3E57-4DB2-B01C-C8E6D216B246}" type="doc">
      <dgm:prSet loTypeId="urn:microsoft.com/office/officeart/2005/8/layout/pList2#5" loCatId="list" qsTypeId="urn:microsoft.com/office/officeart/2005/8/quickstyle/simple1" qsCatId="simple" csTypeId="urn:microsoft.com/office/officeart/2005/8/colors/accent1_2" csCatId="accent1" phldr="1"/>
      <dgm:spPr/>
    </dgm:pt>
    <dgm:pt modelId="{4616BB2C-AAC7-450A-9BBD-45695CFAE26F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Cognitive Complexity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600DF85-1FFA-46EF-B8EC-D8A0F87785CD}" type="parTrans" cxnId="{F151B706-0173-4F8F-8B20-EA3BD1C24948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694E18D8-ABE0-404E-B28C-09CBAB17ADA8}" type="sibTrans" cxnId="{F151B706-0173-4F8F-8B20-EA3BD1C24948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8B7792D7-9BBD-488B-AA2A-2C8E873B0592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Behavioral Repertoire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879B481-42C3-4544-98DF-6CDC82ACB0F2}" type="parTrans" cxnId="{20B11CA2-03A7-4026-BCCF-D1CA4A05705C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63FE0E31-3D47-421C-A4E8-9A2C2BE54517}" type="sibTrans" cxnId="{20B11CA2-03A7-4026-BCCF-D1CA4A05705C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3AE4178D-B51D-479D-ADDD-2425E9C2FC3B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Behavioral Complexity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787335A-E708-4103-BDF6-6F23BCBB8D62}" type="parTrans" cxnId="{772112FD-6E73-45F8-856D-B498E6AFBE53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7BAFBB92-0811-41BD-A8EE-CFD85751923F}" type="sibTrans" cxnId="{772112FD-6E73-45F8-856D-B498E6AFBE53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515FE527-A335-4CAF-A3E4-C0651F251114}" type="pres">
      <dgm:prSet presAssocID="{2A00354D-3E57-4DB2-B01C-C8E6D216B246}" presName="Name0" presStyleCnt="0">
        <dgm:presLayoutVars>
          <dgm:dir/>
          <dgm:resizeHandles val="exact"/>
        </dgm:presLayoutVars>
      </dgm:prSet>
      <dgm:spPr/>
    </dgm:pt>
    <dgm:pt modelId="{AEAE1998-640C-4CE6-A90A-A82DDB76F3BD}" type="pres">
      <dgm:prSet presAssocID="{2A00354D-3E57-4DB2-B01C-C8E6D216B246}" presName="bkgdShp" presStyleLbl="alignAccFollowNode1" presStyleIdx="0" presStyleCnt="1"/>
      <dgm:spPr/>
    </dgm:pt>
    <dgm:pt modelId="{AA8209C5-5D5C-4BBE-A3C8-BB338F412B0D}" type="pres">
      <dgm:prSet presAssocID="{2A00354D-3E57-4DB2-B01C-C8E6D216B246}" presName="linComp" presStyleCnt="0"/>
      <dgm:spPr/>
    </dgm:pt>
    <dgm:pt modelId="{94CAAF67-CEBD-41BE-9B73-4D1A15B22956}" type="pres">
      <dgm:prSet presAssocID="{4616BB2C-AAC7-450A-9BBD-45695CFAE26F}" presName="compNode" presStyleCnt="0"/>
      <dgm:spPr/>
    </dgm:pt>
    <dgm:pt modelId="{F66C4239-4A43-4B06-886B-06B5BDCF8803}" type="pres">
      <dgm:prSet presAssocID="{4616BB2C-AAC7-450A-9BBD-45695CFAE26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61129C-2EE3-430D-A3A9-8E80C4DF9B4B}" type="pres">
      <dgm:prSet presAssocID="{4616BB2C-AAC7-450A-9BBD-45695CFAE26F}" presName="invisiNode" presStyleLbl="node1" presStyleIdx="0" presStyleCnt="3"/>
      <dgm:spPr/>
    </dgm:pt>
    <dgm:pt modelId="{31DA321F-E7A3-430C-8D05-CE7A4FC1BF34}" type="pres">
      <dgm:prSet presAssocID="{4616BB2C-AAC7-450A-9BBD-45695CFAE26F}" presName="imagNode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7566EB7F-E8C8-4D89-86A0-0B43F6661AEE}" type="pres">
      <dgm:prSet presAssocID="{694E18D8-ABE0-404E-B28C-09CBAB17ADA8}" presName="sibTrans" presStyleLbl="sibTrans2D1" presStyleIdx="0" presStyleCnt="0"/>
      <dgm:spPr/>
      <dgm:t>
        <a:bodyPr/>
        <a:lstStyle/>
        <a:p>
          <a:endParaRPr lang="en-US"/>
        </a:p>
      </dgm:t>
    </dgm:pt>
    <dgm:pt modelId="{365E1E61-C155-4A1F-8828-184C0184AC44}" type="pres">
      <dgm:prSet presAssocID="{8B7792D7-9BBD-488B-AA2A-2C8E873B0592}" presName="compNode" presStyleCnt="0"/>
      <dgm:spPr/>
    </dgm:pt>
    <dgm:pt modelId="{4D72F7DE-0111-4B02-A30F-8715CC9E785B}" type="pres">
      <dgm:prSet presAssocID="{8B7792D7-9BBD-488B-AA2A-2C8E873B0592}" presName="node" presStyleLbl="node1" presStyleIdx="1" presStyleCnt="3" custLinFactNeighborX="-1064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E9A4FB-406E-4E53-9CBF-9214E2FA221E}" type="pres">
      <dgm:prSet presAssocID="{8B7792D7-9BBD-488B-AA2A-2C8E873B0592}" presName="invisiNode" presStyleLbl="node1" presStyleIdx="1" presStyleCnt="3"/>
      <dgm:spPr/>
    </dgm:pt>
    <dgm:pt modelId="{108999BB-41BC-44CA-9503-F6BA38BC763E}" type="pres">
      <dgm:prSet presAssocID="{8B7792D7-9BBD-488B-AA2A-2C8E873B0592}" presName="imagNode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E8888672-DE22-4AB6-BAED-827E192F4285}" type="pres">
      <dgm:prSet presAssocID="{63FE0E31-3D47-421C-A4E8-9A2C2BE54517}" presName="sibTrans" presStyleLbl="sibTrans2D1" presStyleIdx="0" presStyleCnt="0"/>
      <dgm:spPr/>
      <dgm:t>
        <a:bodyPr/>
        <a:lstStyle/>
        <a:p>
          <a:endParaRPr lang="en-US"/>
        </a:p>
      </dgm:t>
    </dgm:pt>
    <dgm:pt modelId="{D8DD8A88-6A28-4141-9C7C-206EF0C2728B}" type="pres">
      <dgm:prSet presAssocID="{3AE4178D-B51D-479D-ADDD-2425E9C2FC3B}" presName="compNode" presStyleCnt="0"/>
      <dgm:spPr/>
    </dgm:pt>
    <dgm:pt modelId="{A1084FD0-5D88-4FF0-B711-2E2ECABB7C96}" type="pres">
      <dgm:prSet presAssocID="{3AE4178D-B51D-479D-ADDD-2425E9C2FC3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277B2C-C1C3-4259-8E83-05264B68A6FD}" type="pres">
      <dgm:prSet presAssocID="{3AE4178D-B51D-479D-ADDD-2425E9C2FC3B}" presName="invisiNode" presStyleLbl="node1" presStyleIdx="2" presStyleCnt="3"/>
      <dgm:spPr/>
    </dgm:pt>
    <dgm:pt modelId="{2E680065-C0DB-4B18-851D-2E119F3B1245}" type="pres">
      <dgm:prSet presAssocID="{3AE4178D-B51D-479D-ADDD-2425E9C2FC3B}" presName="imagNode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258CC588-8316-4524-A459-8635D806C915}" type="presOf" srcId="{2A00354D-3E57-4DB2-B01C-C8E6D216B246}" destId="{515FE527-A335-4CAF-A3E4-C0651F251114}" srcOrd="0" destOrd="0" presId="urn:microsoft.com/office/officeart/2005/8/layout/pList2#5"/>
    <dgm:cxn modelId="{F23809BD-D48A-4C90-8F7A-4539F863B8B2}" type="presOf" srcId="{63FE0E31-3D47-421C-A4E8-9A2C2BE54517}" destId="{E8888672-DE22-4AB6-BAED-827E192F4285}" srcOrd="0" destOrd="0" presId="urn:microsoft.com/office/officeart/2005/8/layout/pList2#5"/>
    <dgm:cxn modelId="{878B3903-FC20-4639-9E9E-448F9925C994}" type="presOf" srcId="{4616BB2C-AAC7-450A-9BBD-45695CFAE26F}" destId="{F66C4239-4A43-4B06-886B-06B5BDCF8803}" srcOrd="0" destOrd="0" presId="urn:microsoft.com/office/officeart/2005/8/layout/pList2#5"/>
    <dgm:cxn modelId="{1E82037F-5C9B-4D31-9882-897A197F1605}" type="presOf" srcId="{8B7792D7-9BBD-488B-AA2A-2C8E873B0592}" destId="{4D72F7DE-0111-4B02-A30F-8715CC9E785B}" srcOrd="0" destOrd="0" presId="urn:microsoft.com/office/officeart/2005/8/layout/pList2#5"/>
    <dgm:cxn modelId="{F151B706-0173-4F8F-8B20-EA3BD1C24948}" srcId="{2A00354D-3E57-4DB2-B01C-C8E6D216B246}" destId="{4616BB2C-AAC7-450A-9BBD-45695CFAE26F}" srcOrd="0" destOrd="0" parTransId="{A600DF85-1FFA-46EF-B8EC-D8A0F87785CD}" sibTransId="{694E18D8-ABE0-404E-B28C-09CBAB17ADA8}"/>
    <dgm:cxn modelId="{02B0B8FE-C3E5-4B7C-9758-7DE624F3783A}" type="presOf" srcId="{694E18D8-ABE0-404E-B28C-09CBAB17ADA8}" destId="{7566EB7F-E8C8-4D89-86A0-0B43F6661AEE}" srcOrd="0" destOrd="0" presId="urn:microsoft.com/office/officeart/2005/8/layout/pList2#5"/>
    <dgm:cxn modelId="{CC3F4993-706A-4BE3-ADBD-E5BC6A5AB355}" type="presOf" srcId="{3AE4178D-B51D-479D-ADDD-2425E9C2FC3B}" destId="{A1084FD0-5D88-4FF0-B711-2E2ECABB7C96}" srcOrd="0" destOrd="0" presId="urn:microsoft.com/office/officeart/2005/8/layout/pList2#5"/>
    <dgm:cxn modelId="{772112FD-6E73-45F8-856D-B498E6AFBE53}" srcId="{2A00354D-3E57-4DB2-B01C-C8E6D216B246}" destId="{3AE4178D-B51D-479D-ADDD-2425E9C2FC3B}" srcOrd="2" destOrd="0" parTransId="{F787335A-E708-4103-BDF6-6F23BCBB8D62}" sibTransId="{7BAFBB92-0811-41BD-A8EE-CFD85751923F}"/>
    <dgm:cxn modelId="{20B11CA2-03A7-4026-BCCF-D1CA4A05705C}" srcId="{2A00354D-3E57-4DB2-B01C-C8E6D216B246}" destId="{8B7792D7-9BBD-488B-AA2A-2C8E873B0592}" srcOrd="1" destOrd="0" parTransId="{7879B481-42C3-4544-98DF-6CDC82ACB0F2}" sibTransId="{63FE0E31-3D47-421C-A4E8-9A2C2BE54517}"/>
    <dgm:cxn modelId="{E1108BBB-33CB-4549-9CD9-A1B7E2C818F8}" type="presParOf" srcId="{515FE527-A335-4CAF-A3E4-C0651F251114}" destId="{AEAE1998-640C-4CE6-A90A-A82DDB76F3BD}" srcOrd="0" destOrd="0" presId="urn:microsoft.com/office/officeart/2005/8/layout/pList2#5"/>
    <dgm:cxn modelId="{8FD7930F-D57B-49DD-8C51-49CE65943A50}" type="presParOf" srcId="{515FE527-A335-4CAF-A3E4-C0651F251114}" destId="{AA8209C5-5D5C-4BBE-A3C8-BB338F412B0D}" srcOrd="1" destOrd="0" presId="urn:microsoft.com/office/officeart/2005/8/layout/pList2#5"/>
    <dgm:cxn modelId="{F94E36FF-4DE9-4394-AC90-EE3F1D77CD03}" type="presParOf" srcId="{AA8209C5-5D5C-4BBE-A3C8-BB338F412B0D}" destId="{94CAAF67-CEBD-41BE-9B73-4D1A15B22956}" srcOrd="0" destOrd="0" presId="urn:microsoft.com/office/officeart/2005/8/layout/pList2#5"/>
    <dgm:cxn modelId="{C5F1A7E0-192B-4843-AE83-3919ADB67188}" type="presParOf" srcId="{94CAAF67-CEBD-41BE-9B73-4D1A15B22956}" destId="{F66C4239-4A43-4B06-886B-06B5BDCF8803}" srcOrd="0" destOrd="0" presId="urn:microsoft.com/office/officeart/2005/8/layout/pList2#5"/>
    <dgm:cxn modelId="{5825B0D1-29B4-4770-A120-866EE40081B5}" type="presParOf" srcId="{94CAAF67-CEBD-41BE-9B73-4D1A15B22956}" destId="{6861129C-2EE3-430D-A3A9-8E80C4DF9B4B}" srcOrd="1" destOrd="0" presId="urn:microsoft.com/office/officeart/2005/8/layout/pList2#5"/>
    <dgm:cxn modelId="{3BCD6120-ED6A-4452-8DEC-4E50FF3B27A6}" type="presParOf" srcId="{94CAAF67-CEBD-41BE-9B73-4D1A15B22956}" destId="{31DA321F-E7A3-430C-8D05-CE7A4FC1BF34}" srcOrd="2" destOrd="0" presId="urn:microsoft.com/office/officeart/2005/8/layout/pList2#5"/>
    <dgm:cxn modelId="{312BA4DC-964D-4D4D-9A11-ED8044E6F233}" type="presParOf" srcId="{AA8209C5-5D5C-4BBE-A3C8-BB338F412B0D}" destId="{7566EB7F-E8C8-4D89-86A0-0B43F6661AEE}" srcOrd="1" destOrd="0" presId="urn:microsoft.com/office/officeart/2005/8/layout/pList2#5"/>
    <dgm:cxn modelId="{64CB5C40-291C-47B7-96A9-9CF95814A8D7}" type="presParOf" srcId="{AA8209C5-5D5C-4BBE-A3C8-BB338F412B0D}" destId="{365E1E61-C155-4A1F-8828-184C0184AC44}" srcOrd="2" destOrd="0" presId="urn:microsoft.com/office/officeart/2005/8/layout/pList2#5"/>
    <dgm:cxn modelId="{6ECCDABE-AEBB-4216-B39F-00CACFBE45E4}" type="presParOf" srcId="{365E1E61-C155-4A1F-8828-184C0184AC44}" destId="{4D72F7DE-0111-4B02-A30F-8715CC9E785B}" srcOrd="0" destOrd="0" presId="urn:microsoft.com/office/officeart/2005/8/layout/pList2#5"/>
    <dgm:cxn modelId="{7728ABBC-E20C-4BF3-8817-49194C08E88A}" type="presParOf" srcId="{365E1E61-C155-4A1F-8828-184C0184AC44}" destId="{B3E9A4FB-406E-4E53-9CBF-9214E2FA221E}" srcOrd="1" destOrd="0" presId="urn:microsoft.com/office/officeart/2005/8/layout/pList2#5"/>
    <dgm:cxn modelId="{8EC187BE-F082-4C34-8A51-20DC3BD84CFA}" type="presParOf" srcId="{365E1E61-C155-4A1F-8828-184C0184AC44}" destId="{108999BB-41BC-44CA-9503-F6BA38BC763E}" srcOrd="2" destOrd="0" presId="urn:microsoft.com/office/officeart/2005/8/layout/pList2#5"/>
    <dgm:cxn modelId="{D232FF0D-53D0-4C61-8A73-9A6FA646DB28}" type="presParOf" srcId="{AA8209C5-5D5C-4BBE-A3C8-BB338F412B0D}" destId="{E8888672-DE22-4AB6-BAED-827E192F4285}" srcOrd="3" destOrd="0" presId="urn:microsoft.com/office/officeart/2005/8/layout/pList2#5"/>
    <dgm:cxn modelId="{5ECCDADF-01B7-448A-99D1-363A73FC3064}" type="presParOf" srcId="{AA8209C5-5D5C-4BBE-A3C8-BB338F412B0D}" destId="{D8DD8A88-6A28-4141-9C7C-206EF0C2728B}" srcOrd="4" destOrd="0" presId="urn:microsoft.com/office/officeart/2005/8/layout/pList2#5"/>
    <dgm:cxn modelId="{63F61B95-56D5-4AD7-BC09-83630303C195}" type="presParOf" srcId="{D8DD8A88-6A28-4141-9C7C-206EF0C2728B}" destId="{A1084FD0-5D88-4FF0-B711-2E2ECABB7C96}" srcOrd="0" destOrd="0" presId="urn:microsoft.com/office/officeart/2005/8/layout/pList2#5"/>
    <dgm:cxn modelId="{77373D42-CB93-4C51-BA80-7CF9E740E880}" type="presParOf" srcId="{D8DD8A88-6A28-4141-9C7C-206EF0C2728B}" destId="{0C277B2C-C1C3-4259-8E83-05264B68A6FD}" srcOrd="1" destOrd="0" presId="urn:microsoft.com/office/officeart/2005/8/layout/pList2#5"/>
    <dgm:cxn modelId="{B189FDBB-0DF7-44E9-9750-03FC86911BF5}" type="presParOf" srcId="{D8DD8A88-6A28-4141-9C7C-206EF0C2728B}" destId="{2E680065-C0DB-4B18-851D-2E119F3B1245}" srcOrd="2" destOrd="0" presId="urn:microsoft.com/office/officeart/2005/8/layout/pList2#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8B4CF63-4309-4E0C-89C6-FDCBC7372F70}" type="doc">
      <dgm:prSet loTypeId="urn:microsoft.com/office/officeart/2005/8/layout/cycle2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05D8F809-F998-48AA-933A-C6B0B94D7A78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0195B68-730E-4CC0-A8CD-E24886EF83AF}" type="parTrans" cxnId="{B2E306D3-1F29-43DF-B6DB-8A1D2CF4B3D1}">
      <dgm:prSet/>
      <dgm:spPr/>
      <dgm:t>
        <a:bodyPr/>
        <a:lstStyle/>
        <a:p>
          <a:endParaRPr lang="en-US"/>
        </a:p>
      </dgm:t>
    </dgm:pt>
    <dgm:pt modelId="{DE857B7F-3791-4FFA-A31C-964EC8BB8612}" type="sibTrans" cxnId="{B2E306D3-1F29-43DF-B6DB-8A1D2CF4B3D1}">
      <dgm:prSet/>
      <dgm:spPr/>
      <dgm:t>
        <a:bodyPr/>
        <a:lstStyle/>
        <a:p>
          <a:endParaRPr lang="en-US"/>
        </a:p>
      </dgm:t>
    </dgm:pt>
    <dgm:pt modelId="{ECD995A5-40A8-41BF-9462-3D1AA31CD198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B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CC0E802-EE16-407A-B88B-089FFE190313}" type="parTrans" cxnId="{02B8B421-A11D-4697-8FEA-7EFA6E94A4E4}">
      <dgm:prSet/>
      <dgm:spPr/>
      <dgm:t>
        <a:bodyPr/>
        <a:lstStyle/>
        <a:p>
          <a:endParaRPr lang="en-US"/>
        </a:p>
      </dgm:t>
    </dgm:pt>
    <dgm:pt modelId="{F84955D7-6E15-46E1-ACF4-A568068FCBD1}" type="sibTrans" cxnId="{02B8B421-A11D-4697-8FEA-7EFA6E94A4E4}">
      <dgm:prSet/>
      <dgm:spPr/>
      <dgm:t>
        <a:bodyPr/>
        <a:lstStyle/>
        <a:p>
          <a:endParaRPr lang="en-US"/>
        </a:p>
      </dgm:t>
    </dgm:pt>
    <dgm:pt modelId="{2CB05DA2-EC68-41FA-A705-9A972687086E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ECD3518-A247-447C-97EF-7D6EA69808ED}" type="parTrans" cxnId="{63C2A26E-273E-4F66-AB4C-EAC7FF207979}">
      <dgm:prSet/>
      <dgm:spPr/>
      <dgm:t>
        <a:bodyPr/>
        <a:lstStyle/>
        <a:p>
          <a:endParaRPr lang="en-US"/>
        </a:p>
      </dgm:t>
    </dgm:pt>
    <dgm:pt modelId="{411C1D1C-198E-4E3A-9FB0-8D684BD9E9B9}" type="sibTrans" cxnId="{63C2A26E-273E-4F66-AB4C-EAC7FF207979}">
      <dgm:prSet/>
      <dgm:spPr/>
      <dgm:t>
        <a:bodyPr/>
        <a:lstStyle/>
        <a:p>
          <a:endParaRPr lang="en-US"/>
        </a:p>
      </dgm:t>
    </dgm:pt>
    <dgm:pt modelId="{F6D50160-1236-4FB0-B6F5-8FB1609AA4CE}" type="pres">
      <dgm:prSet presAssocID="{B8B4CF63-4309-4E0C-89C6-FDCBC7372F7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180E3D5-CCF6-4C54-BFCB-B80EBA4C3183}" type="pres">
      <dgm:prSet presAssocID="{05D8F809-F998-48AA-933A-C6B0B94D7A7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3282BF-427B-4A10-B214-8DB1AA44193D}" type="pres">
      <dgm:prSet presAssocID="{DE857B7F-3791-4FFA-A31C-964EC8BB8612}" presName="sibTrans" presStyleLbl="sibTrans2D1" presStyleIdx="0" presStyleCnt="3"/>
      <dgm:spPr/>
      <dgm:t>
        <a:bodyPr/>
        <a:lstStyle/>
        <a:p>
          <a:endParaRPr lang="en-US"/>
        </a:p>
      </dgm:t>
    </dgm:pt>
    <dgm:pt modelId="{A13B062E-67D2-458F-BF4B-5B67302281F0}" type="pres">
      <dgm:prSet presAssocID="{DE857B7F-3791-4FFA-A31C-964EC8BB8612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7128EE5D-ACAF-4777-88BE-76E2EBB90BDF}" type="pres">
      <dgm:prSet presAssocID="{ECD995A5-40A8-41BF-9462-3D1AA31CD19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DC3FBC-8B5C-4401-A2D4-FFD381B3F3CC}" type="pres">
      <dgm:prSet presAssocID="{F84955D7-6E15-46E1-ACF4-A568068FCBD1}" presName="sibTrans" presStyleLbl="sibTrans2D1" presStyleIdx="1" presStyleCnt="3"/>
      <dgm:spPr/>
      <dgm:t>
        <a:bodyPr/>
        <a:lstStyle/>
        <a:p>
          <a:endParaRPr lang="en-US"/>
        </a:p>
      </dgm:t>
    </dgm:pt>
    <dgm:pt modelId="{07ADECCA-472A-46C3-BA02-23614DCC814A}" type="pres">
      <dgm:prSet presAssocID="{F84955D7-6E15-46E1-ACF4-A568068FCBD1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774837BA-7C32-4351-9FAE-5FBDED2DC753}" type="pres">
      <dgm:prSet presAssocID="{2CB05DA2-EC68-41FA-A705-9A972687086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A93273-CC9C-4E98-B7AE-66370EF4CA65}" type="pres">
      <dgm:prSet presAssocID="{411C1D1C-198E-4E3A-9FB0-8D684BD9E9B9}" presName="sibTrans" presStyleLbl="sibTrans2D1" presStyleIdx="2" presStyleCnt="3"/>
      <dgm:spPr/>
      <dgm:t>
        <a:bodyPr/>
        <a:lstStyle/>
        <a:p>
          <a:endParaRPr lang="en-US"/>
        </a:p>
      </dgm:t>
    </dgm:pt>
    <dgm:pt modelId="{FF115A9E-6536-40E7-9CF4-2A7C4B8DEA35}" type="pres">
      <dgm:prSet presAssocID="{411C1D1C-198E-4E3A-9FB0-8D684BD9E9B9}" presName="connectorText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67933583-63DB-472D-91A0-C8F9F86D2962}" type="presOf" srcId="{DE857B7F-3791-4FFA-A31C-964EC8BB8612}" destId="{FE3282BF-427B-4A10-B214-8DB1AA44193D}" srcOrd="0" destOrd="0" presId="urn:microsoft.com/office/officeart/2005/8/layout/cycle2"/>
    <dgm:cxn modelId="{02B8B421-A11D-4697-8FEA-7EFA6E94A4E4}" srcId="{B8B4CF63-4309-4E0C-89C6-FDCBC7372F70}" destId="{ECD995A5-40A8-41BF-9462-3D1AA31CD198}" srcOrd="1" destOrd="0" parTransId="{5CC0E802-EE16-407A-B88B-089FFE190313}" sibTransId="{F84955D7-6E15-46E1-ACF4-A568068FCBD1}"/>
    <dgm:cxn modelId="{654C9CDF-C829-49D8-A4E3-49741A664018}" type="presOf" srcId="{ECD995A5-40A8-41BF-9462-3D1AA31CD198}" destId="{7128EE5D-ACAF-4777-88BE-76E2EBB90BDF}" srcOrd="0" destOrd="0" presId="urn:microsoft.com/office/officeart/2005/8/layout/cycle2"/>
    <dgm:cxn modelId="{AADF063F-A9B4-44B9-970E-7037D0E76249}" type="presOf" srcId="{05D8F809-F998-48AA-933A-C6B0B94D7A78}" destId="{4180E3D5-CCF6-4C54-BFCB-B80EBA4C3183}" srcOrd="0" destOrd="0" presId="urn:microsoft.com/office/officeart/2005/8/layout/cycle2"/>
    <dgm:cxn modelId="{D66ADF49-B9E8-4F0D-8A27-F579BB56CF1E}" type="presOf" srcId="{DE857B7F-3791-4FFA-A31C-964EC8BB8612}" destId="{A13B062E-67D2-458F-BF4B-5B67302281F0}" srcOrd="1" destOrd="0" presId="urn:microsoft.com/office/officeart/2005/8/layout/cycle2"/>
    <dgm:cxn modelId="{C756BBB1-D3D9-4385-B842-65BBFD5B3EE7}" type="presOf" srcId="{2CB05DA2-EC68-41FA-A705-9A972687086E}" destId="{774837BA-7C32-4351-9FAE-5FBDED2DC753}" srcOrd="0" destOrd="0" presId="urn:microsoft.com/office/officeart/2005/8/layout/cycle2"/>
    <dgm:cxn modelId="{15D20EC5-99DE-41F9-8840-2FB65272450F}" type="presOf" srcId="{F84955D7-6E15-46E1-ACF4-A568068FCBD1}" destId="{CCDC3FBC-8B5C-4401-A2D4-FFD381B3F3CC}" srcOrd="0" destOrd="0" presId="urn:microsoft.com/office/officeart/2005/8/layout/cycle2"/>
    <dgm:cxn modelId="{B2E306D3-1F29-43DF-B6DB-8A1D2CF4B3D1}" srcId="{B8B4CF63-4309-4E0C-89C6-FDCBC7372F70}" destId="{05D8F809-F998-48AA-933A-C6B0B94D7A78}" srcOrd="0" destOrd="0" parTransId="{C0195B68-730E-4CC0-A8CD-E24886EF83AF}" sibTransId="{DE857B7F-3791-4FFA-A31C-964EC8BB8612}"/>
    <dgm:cxn modelId="{63C2A26E-273E-4F66-AB4C-EAC7FF207979}" srcId="{B8B4CF63-4309-4E0C-89C6-FDCBC7372F70}" destId="{2CB05DA2-EC68-41FA-A705-9A972687086E}" srcOrd="2" destOrd="0" parTransId="{FECD3518-A247-447C-97EF-7D6EA69808ED}" sibTransId="{411C1D1C-198E-4E3A-9FB0-8D684BD9E9B9}"/>
    <dgm:cxn modelId="{659B42B5-9E55-4484-99FB-EEF381398AA9}" type="presOf" srcId="{411C1D1C-198E-4E3A-9FB0-8D684BD9E9B9}" destId="{DFA93273-CC9C-4E98-B7AE-66370EF4CA65}" srcOrd="0" destOrd="0" presId="urn:microsoft.com/office/officeart/2005/8/layout/cycle2"/>
    <dgm:cxn modelId="{524240FD-AE61-49F7-B4A2-DAEBA3D91EAE}" type="presOf" srcId="{411C1D1C-198E-4E3A-9FB0-8D684BD9E9B9}" destId="{FF115A9E-6536-40E7-9CF4-2A7C4B8DEA35}" srcOrd="1" destOrd="0" presId="urn:microsoft.com/office/officeart/2005/8/layout/cycle2"/>
    <dgm:cxn modelId="{600BB358-4B35-44D7-9682-FB10A6E9AC71}" type="presOf" srcId="{F84955D7-6E15-46E1-ACF4-A568068FCBD1}" destId="{07ADECCA-472A-46C3-BA02-23614DCC814A}" srcOrd="1" destOrd="0" presId="urn:microsoft.com/office/officeart/2005/8/layout/cycle2"/>
    <dgm:cxn modelId="{F37ED73E-32AF-4279-AA6A-1623EB0C9E56}" type="presOf" srcId="{B8B4CF63-4309-4E0C-89C6-FDCBC7372F70}" destId="{F6D50160-1236-4FB0-B6F5-8FB1609AA4CE}" srcOrd="0" destOrd="0" presId="urn:microsoft.com/office/officeart/2005/8/layout/cycle2"/>
    <dgm:cxn modelId="{ABEE31C3-E67E-425F-B842-C67C75E25D37}" type="presParOf" srcId="{F6D50160-1236-4FB0-B6F5-8FB1609AA4CE}" destId="{4180E3D5-CCF6-4C54-BFCB-B80EBA4C3183}" srcOrd="0" destOrd="0" presId="urn:microsoft.com/office/officeart/2005/8/layout/cycle2"/>
    <dgm:cxn modelId="{37A3CDA6-3038-444F-9A26-0C82623450D4}" type="presParOf" srcId="{F6D50160-1236-4FB0-B6F5-8FB1609AA4CE}" destId="{FE3282BF-427B-4A10-B214-8DB1AA44193D}" srcOrd="1" destOrd="0" presId="urn:microsoft.com/office/officeart/2005/8/layout/cycle2"/>
    <dgm:cxn modelId="{0982A62D-0C41-4166-88F6-B42343328159}" type="presParOf" srcId="{FE3282BF-427B-4A10-B214-8DB1AA44193D}" destId="{A13B062E-67D2-458F-BF4B-5B67302281F0}" srcOrd="0" destOrd="0" presId="urn:microsoft.com/office/officeart/2005/8/layout/cycle2"/>
    <dgm:cxn modelId="{5C93B997-F276-4895-95A7-92DA9C8FBA62}" type="presParOf" srcId="{F6D50160-1236-4FB0-B6F5-8FB1609AA4CE}" destId="{7128EE5D-ACAF-4777-88BE-76E2EBB90BDF}" srcOrd="2" destOrd="0" presId="urn:microsoft.com/office/officeart/2005/8/layout/cycle2"/>
    <dgm:cxn modelId="{89BF7D53-AAFD-4EF1-B2B8-9AAEF1E2988C}" type="presParOf" srcId="{F6D50160-1236-4FB0-B6F5-8FB1609AA4CE}" destId="{CCDC3FBC-8B5C-4401-A2D4-FFD381B3F3CC}" srcOrd="3" destOrd="0" presId="urn:microsoft.com/office/officeart/2005/8/layout/cycle2"/>
    <dgm:cxn modelId="{A9F0E521-E0A3-481D-B114-AE2ECCEFF3D3}" type="presParOf" srcId="{CCDC3FBC-8B5C-4401-A2D4-FFD381B3F3CC}" destId="{07ADECCA-472A-46C3-BA02-23614DCC814A}" srcOrd="0" destOrd="0" presId="urn:microsoft.com/office/officeart/2005/8/layout/cycle2"/>
    <dgm:cxn modelId="{97818750-D808-49F9-8ACB-3E1A42E7010B}" type="presParOf" srcId="{F6D50160-1236-4FB0-B6F5-8FB1609AA4CE}" destId="{774837BA-7C32-4351-9FAE-5FBDED2DC753}" srcOrd="4" destOrd="0" presId="urn:microsoft.com/office/officeart/2005/8/layout/cycle2"/>
    <dgm:cxn modelId="{0E8301BA-3C95-4E92-A28F-234718D9CDF2}" type="presParOf" srcId="{F6D50160-1236-4FB0-B6F5-8FB1609AA4CE}" destId="{DFA93273-CC9C-4E98-B7AE-66370EF4CA65}" srcOrd="5" destOrd="0" presId="urn:microsoft.com/office/officeart/2005/8/layout/cycle2"/>
    <dgm:cxn modelId="{09D7F517-D86D-421C-9D78-AB1144C2F758}" type="presParOf" srcId="{DFA93273-CC9C-4E98-B7AE-66370EF4CA65}" destId="{FF115A9E-6536-40E7-9CF4-2A7C4B8DEA35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C4D2AF8-458F-402D-8D4C-92DC1E5034C6}" type="doc">
      <dgm:prSet loTypeId="urn:microsoft.com/office/officeart/2005/8/layout/chevron1" loCatId="process" qsTypeId="urn:microsoft.com/office/officeart/2005/8/quickstyle/3d1" qsCatId="3D" csTypeId="urn:microsoft.com/office/officeart/2005/8/colors/accent0_3" csCatId="mainScheme" phldr="1"/>
      <dgm:spPr/>
    </dgm:pt>
    <dgm:pt modelId="{22358E15-5712-4B0F-990C-9AD0A8CF7774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Faster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4CD1F1-9085-4F52-8C50-63583F299C3F}" type="par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23C559FF-BABB-4064-96FA-C28077373697}" type="sib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067174E-3AC8-4CC1-8F46-BFFC3614DBA6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Better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A386A1-3AAA-4A9C-ACFD-24F4F7E2915D}" type="par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FD3D6EC-C30B-48AD-BCCA-4E6CD127C286}" type="sib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7426595C-0E2D-4E15-87F1-945F5302CE04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AND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8228F81-EBF0-4482-89B0-027387BFF99B}" type="parTrans" cxnId="{7CBD5626-8220-48A1-95A6-468883C72251}">
      <dgm:prSet/>
      <dgm:spPr/>
      <dgm:t>
        <a:bodyPr/>
        <a:lstStyle/>
        <a:p>
          <a:endParaRPr lang="en-US"/>
        </a:p>
      </dgm:t>
    </dgm:pt>
    <dgm:pt modelId="{75B00286-A49C-4BB1-8D85-C6485B528D25}" type="sibTrans" cxnId="{7CBD5626-8220-48A1-95A6-468883C72251}">
      <dgm:prSet/>
      <dgm:spPr/>
      <dgm:t>
        <a:bodyPr/>
        <a:lstStyle/>
        <a:p>
          <a:endParaRPr lang="en-US"/>
        </a:p>
      </dgm:t>
    </dgm:pt>
    <dgm:pt modelId="{AEEFC2D9-B037-42BE-8B84-E23641E94959}" type="pres">
      <dgm:prSet presAssocID="{2C4D2AF8-458F-402D-8D4C-92DC1E5034C6}" presName="Name0" presStyleCnt="0">
        <dgm:presLayoutVars>
          <dgm:dir/>
          <dgm:animLvl val="lvl"/>
          <dgm:resizeHandles val="exact"/>
        </dgm:presLayoutVars>
      </dgm:prSet>
      <dgm:spPr/>
    </dgm:pt>
    <dgm:pt modelId="{9706D405-9A57-475E-8A4B-12E9F7390567}" type="pres">
      <dgm:prSet presAssocID="{22358E15-5712-4B0F-990C-9AD0A8CF7774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01DED-C723-4268-AD8F-2A40CF539E80}" type="pres">
      <dgm:prSet presAssocID="{23C559FF-BABB-4064-96FA-C28077373697}" presName="parTxOnlySpace" presStyleCnt="0"/>
      <dgm:spPr/>
    </dgm:pt>
    <dgm:pt modelId="{DE720FA6-DE95-4849-A017-9426664D7B6A}" type="pres">
      <dgm:prSet presAssocID="{7426595C-0E2D-4E15-87F1-945F5302CE04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35B97D-5403-47AB-8366-D9E0E64AAE04}" type="pres">
      <dgm:prSet presAssocID="{75B00286-A49C-4BB1-8D85-C6485B528D25}" presName="parTxOnlySpace" presStyleCnt="0"/>
      <dgm:spPr/>
    </dgm:pt>
    <dgm:pt modelId="{17364DBD-EC25-430E-9AFD-482B088A45D1}" type="pres">
      <dgm:prSet presAssocID="{E067174E-3AC8-4CC1-8F46-BFFC3614DBA6}" presName="parTxOnly" presStyleLbl="node1" presStyleIdx="2" presStyleCnt="3" custLinFactX="11794" custLinFactNeighborX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7520B2F-9F80-4B49-A4BA-9F2AC4995EEB}" type="presOf" srcId="{2C4D2AF8-458F-402D-8D4C-92DC1E5034C6}" destId="{AEEFC2D9-B037-42BE-8B84-E23641E94959}" srcOrd="0" destOrd="0" presId="urn:microsoft.com/office/officeart/2005/8/layout/chevron1"/>
    <dgm:cxn modelId="{E195B1EE-991F-4DA5-882C-3110C55D64EE}" type="presOf" srcId="{7426595C-0E2D-4E15-87F1-945F5302CE04}" destId="{DE720FA6-DE95-4849-A017-9426664D7B6A}" srcOrd="0" destOrd="0" presId="urn:microsoft.com/office/officeart/2005/8/layout/chevron1"/>
    <dgm:cxn modelId="{B9EA50E4-E511-45E5-896B-36DA6E5078DF}" type="presOf" srcId="{22358E15-5712-4B0F-990C-9AD0A8CF7774}" destId="{9706D405-9A57-475E-8A4B-12E9F7390567}" srcOrd="0" destOrd="0" presId="urn:microsoft.com/office/officeart/2005/8/layout/chevron1"/>
    <dgm:cxn modelId="{C1C285B4-55A4-4F61-8B7F-4C195C4A98C9}" type="presOf" srcId="{E067174E-3AC8-4CC1-8F46-BFFC3614DBA6}" destId="{17364DBD-EC25-430E-9AFD-482B088A45D1}" srcOrd="0" destOrd="0" presId="urn:microsoft.com/office/officeart/2005/8/layout/chevron1"/>
    <dgm:cxn modelId="{383EB809-290D-4E44-AB9D-347CF674B6EE}" srcId="{2C4D2AF8-458F-402D-8D4C-92DC1E5034C6}" destId="{E067174E-3AC8-4CC1-8F46-BFFC3614DBA6}" srcOrd="2" destOrd="0" parTransId="{D8A386A1-3AAA-4A9C-ACFD-24F4F7E2915D}" sibTransId="{EFD3D6EC-C30B-48AD-BCCA-4E6CD127C286}"/>
    <dgm:cxn modelId="{EA257F28-E6D6-4592-8BF6-AD7072F68C08}" srcId="{2C4D2AF8-458F-402D-8D4C-92DC1E5034C6}" destId="{22358E15-5712-4B0F-990C-9AD0A8CF7774}" srcOrd="0" destOrd="0" parTransId="{544CD1F1-9085-4F52-8C50-63583F299C3F}" sibTransId="{23C559FF-BABB-4064-96FA-C28077373697}"/>
    <dgm:cxn modelId="{7CBD5626-8220-48A1-95A6-468883C72251}" srcId="{2C4D2AF8-458F-402D-8D4C-92DC1E5034C6}" destId="{7426595C-0E2D-4E15-87F1-945F5302CE04}" srcOrd="1" destOrd="0" parTransId="{38228F81-EBF0-4482-89B0-027387BFF99B}" sibTransId="{75B00286-A49C-4BB1-8D85-C6485B528D25}"/>
    <dgm:cxn modelId="{620B63B5-CE28-4758-A4C7-7C86BE1F8F18}" type="presParOf" srcId="{AEEFC2D9-B037-42BE-8B84-E23641E94959}" destId="{9706D405-9A57-475E-8A4B-12E9F7390567}" srcOrd="0" destOrd="0" presId="urn:microsoft.com/office/officeart/2005/8/layout/chevron1"/>
    <dgm:cxn modelId="{E1F9E934-1D00-4618-B0CA-9BE62042ACCE}" type="presParOf" srcId="{AEEFC2D9-B037-42BE-8B84-E23641E94959}" destId="{5F101DED-C723-4268-AD8F-2A40CF539E80}" srcOrd="1" destOrd="0" presId="urn:microsoft.com/office/officeart/2005/8/layout/chevron1"/>
    <dgm:cxn modelId="{A7FDF959-3F72-42DC-A944-B1CA6BC21488}" type="presParOf" srcId="{AEEFC2D9-B037-42BE-8B84-E23641E94959}" destId="{DE720FA6-DE95-4849-A017-9426664D7B6A}" srcOrd="2" destOrd="0" presId="urn:microsoft.com/office/officeart/2005/8/layout/chevron1"/>
    <dgm:cxn modelId="{A41E0BC0-5B18-4CF9-A133-03EA69B7DC5C}" type="presParOf" srcId="{AEEFC2D9-B037-42BE-8B84-E23641E94959}" destId="{2235B97D-5403-47AB-8366-D9E0E64AAE04}" srcOrd="3" destOrd="0" presId="urn:microsoft.com/office/officeart/2005/8/layout/chevron1"/>
    <dgm:cxn modelId="{0335A654-2A36-4D43-BE8E-5D3DC4C1BE9E}" type="presParOf" srcId="{AEEFC2D9-B037-42BE-8B84-E23641E94959}" destId="{17364DBD-EC25-430E-9AFD-482B088A45D1}" srcOrd="4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C4D2AF8-458F-402D-8D4C-92DC1E5034C6}" type="doc">
      <dgm:prSet loTypeId="urn:microsoft.com/office/officeart/2005/8/layout/chevron1" loCatId="process" qsTypeId="urn:microsoft.com/office/officeart/2005/8/quickstyle/3d1" qsCatId="3D" csTypeId="urn:microsoft.com/office/officeart/2005/8/colors/accent4_2" csCatId="accent4" phldr="1"/>
      <dgm:spPr/>
    </dgm:pt>
    <dgm:pt modelId="{22358E15-5712-4B0F-990C-9AD0A8CF7774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Better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4CD1F1-9085-4F52-8C50-63583F299C3F}" type="par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23C559FF-BABB-4064-96FA-C28077373697}" type="sib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067174E-3AC8-4CC1-8F46-BFFC3614DBA6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Cheaper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A386A1-3AAA-4A9C-ACFD-24F4F7E2915D}" type="par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FD3D6EC-C30B-48AD-BCCA-4E6CD127C286}" type="sib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F67D76D2-0622-4E2A-9391-D9E16116652D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AND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E8BA00F-D84A-4B80-BB02-48E78C9FAA4C}" type="parTrans" cxnId="{6DA4E091-9D1A-4DDC-A6B2-1EF83C206614}">
      <dgm:prSet/>
      <dgm:spPr/>
      <dgm:t>
        <a:bodyPr/>
        <a:lstStyle/>
        <a:p>
          <a:endParaRPr lang="en-US"/>
        </a:p>
      </dgm:t>
    </dgm:pt>
    <dgm:pt modelId="{24C78277-05A3-427F-B095-D42367DF7853}" type="sibTrans" cxnId="{6DA4E091-9D1A-4DDC-A6B2-1EF83C206614}">
      <dgm:prSet/>
      <dgm:spPr/>
      <dgm:t>
        <a:bodyPr/>
        <a:lstStyle/>
        <a:p>
          <a:endParaRPr lang="en-US"/>
        </a:p>
      </dgm:t>
    </dgm:pt>
    <dgm:pt modelId="{AEEFC2D9-B037-42BE-8B84-E23641E94959}" type="pres">
      <dgm:prSet presAssocID="{2C4D2AF8-458F-402D-8D4C-92DC1E5034C6}" presName="Name0" presStyleCnt="0">
        <dgm:presLayoutVars>
          <dgm:dir/>
          <dgm:animLvl val="lvl"/>
          <dgm:resizeHandles val="exact"/>
        </dgm:presLayoutVars>
      </dgm:prSet>
      <dgm:spPr/>
    </dgm:pt>
    <dgm:pt modelId="{9706D405-9A57-475E-8A4B-12E9F7390567}" type="pres">
      <dgm:prSet presAssocID="{22358E15-5712-4B0F-990C-9AD0A8CF7774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01DED-C723-4268-AD8F-2A40CF539E80}" type="pres">
      <dgm:prSet presAssocID="{23C559FF-BABB-4064-96FA-C28077373697}" presName="parTxOnlySpace" presStyleCnt="0"/>
      <dgm:spPr/>
    </dgm:pt>
    <dgm:pt modelId="{BDE85EFE-DE45-4E82-8451-B781EDB7153A}" type="pres">
      <dgm:prSet presAssocID="{F67D76D2-0622-4E2A-9391-D9E16116652D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7C5959-FBD4-4716-A002-C512F16D21DF}" type="pres">
      <dgm:prSet presAssocID="{24C78277-05A3-427F-B095-D42367DF7853}" presName="parTxOnlySpace" presStyleCnt="0"/>
      <dgm:spPr/>
    </dgm:pt>
    <dgm:pt modelId="{17364DBD-EC25-430E-9AFD-482B088A45D1}" type="pres">
      <dgm:prSet presAssocID="{E067174E-3AC8-4CC1-8F46-BFFC3614DBA6}" presName="parTxOnly" presStyleLbl="node1" presStyleIdx="2" presStyleCnt="3" custLinFactNeighborX="-1310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F417072-37F9-4CD6-8CD1-C720E6023AB9}" type="presOf" srcId="{E067174E-3AC8-4CC1-8F46-BFFC3614DBA6}" destId="{17364DBD-EC25-430E-9AFD-482B088A45D1}" srcOrd="0" destOrd="0" presId="urn:microsoft.com/office/officeart/2005/8/layout/chevron1"/>
    <dgm:cxn modelId="{AF1EAC0A-9C89-4C1D-8BDB-A5165C89916A}" type="presOf" srcId="{22358E15-5712-4B0F-990C-9AD0A8CF7774}" destId="{9706D405-9A57-475E-8A4B-12E9F7390567}" srcOrd="0" destOrd="0" presId="urn:microsoft.com/office/officeart/2005/8/layout/chevron1"/>
    <dgm:cxn modelId="{C187F188-A99C-4F44-B2AC-25F72AF2DC1B}" type="presOf" srcId="{2C4D2AF8-458F-402D-8D4C-92DC1E5034C6}" destId="{AEEFC2D9-B037-42BE-8B84-E23641E94959}" srcOrd="0" destOrd="0" presId="urn:microsoft.com/office/officeart/2005/8/layout/chevron1"/>
    <dgm:cxn modelId="{383EB809-290D-4E44-AB9D-347CF674B6EE}" srcId="{2C4D2AF8-458F-402D-8D4C-92DC1E5034C6}" destId="{E067174E-3AC8-4CC1-8F46-BFFC3614DBA6}" srcOrd="2" destOrd="0" parTransId="{D8A386A1-3AAA-4A9C-ACFD-24F4F7E2915D}" sibTransId="{EFD3D6EC-C30B-48AD-BCCA-4E6CD127C286}"/>
    <dgm:cxn modelId="{DB2E9D3B-8490-4F06-928A-E7CE4C189414}" type="presOf" srcId="{F67D76D2-0622-4E2A-9391-D9E16116652D}" destId="{BDE85EFE-DE45-4E82-8451-B781EDB7153A}" srcOrd="0" destOrd="0" presId="urn:microsoft.com/office/officeart/2005/8/layout/chevron1"/>
    <dgm:cxn modelId="{EA257F28-E6D6-4592-8BF6-AD7072F68C08}" srcId="{2C4D2AF8-458F-402D-8D4C-92DC1E5034C6}" destId="{22358E15-5712-4B0F-990C-9AD0A8CF7774}" srcOrd="0" destOrd="0" parTransId="{544CD1F1-9085-4F52-8C50-63583F299C3F}" sibTransId="{23C559FF-BABB-4064-96FA-C28077373697}"/>
    <dgm:cxn modelId="{6DA4E091-9D1A-4DDC-A6B2-1EF83C206614}" srcId="{2C4D2AF8-458F-402D-8D4C-92DC1E5034C6}" destId="{F67D76D2-0622-4E2A-9391-D9E16116652D}" srcOrd="1" destOrd="0" parTransId="{EE8BA00F-D84A-4B80-BB02-48E78C9FAA4C}" sibTransId="{24C78277-05A3-427F-B095-D42367DF7853}"/>
    <dgm:cxn modelId="{0F844F20-A205-43E9-B75C-DB7DBA6A627F}" type="presParOf" srcId="{AEEFC2D9-B037-42BE-8B84-E23641E94959}" destId="{9706D405-9A57-475E-8A4B-12E9F7390567}" srcOrd="0" destOrd="0" presId="urn:microsoft.com/office/officeart/2005/8/layout/chevron1"/>
    <dgm:cxn modelId="{D47125D0-2430-45CB-95B7-1A9DB829EA68}" type="presParOf" srcId="{AEEFC2D9-B037-42BE-8B84-E23641E94959}" destId="{5F101DED-C723-4268-AD8F-2A40CF539E80}" srcOrd="1" destOrd="0" presId="urn:microsoft.com/office/officeart/2005/8/layout/chevron1"/>
    <dgm:cxn modelId="{445948B3-7A70-4AFF-AEFD-4E691E503BC4}" type="presParOf" srcId="{AEEFC2D9-B037-42BE-8B84-E23641E94959}" destId="{BDE85EFE-DE45-4E82-8451-B781EDB7153A}" srcOrd="2" destOrd="0" presId="urn:microsoft.com/office/officeart/2005/8/layout/chevron1"/>
    <dgm:cxn modelId="{322704B4-4989-4DE5-A5F5-7CDFC9AE2766}" type="presParOf" srcId="{AEEFC2D9-B037-42BE-8B84-E23641E94959}" destId="{2B7C5959-FBD4-4716-A002-C512F16D21DF}" srcOrd="3" destOrd="0" presId="urn:microsoft.com/office/officeart/2005/8/layout/chevron1"/>
    <dgm:cxn modelId="{FB5AEB38-8F3D-4A5C-91E9-C5E5E664D2DF}" type="presParOf" srcId="{AEEFC2D9-B037-42BE-8B84-E23641E94959}" destId="{17364DBD-EC25-430E-9AFD-482B088A45D1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C4D2AF8-458F-402D-8D4C-92DC1E5034C6}" type="doc">
      <dgm:prSet loTypeId="urn:microsoft.com/office/officeart/2005/8/layout/chevron1" loCatId="process" qsTypeId="urn:microsoft.com/office/officeart/2005/8/quickstyle/3d1" qsCatId="3D" csTypeId="urn:microsoft.com/office/officeart/2005/8/colors/accent5_2" csCatId="accent5" phldr="1"/>
      <dgm:spPr/>
    </dgm:pt>
    <dgm:pt modelId="{22358E15-5712-4B0F-990C-9AD0A8CF7774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Cheaper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4CD1F1-9085-4F52-8C50-63583F299C3F}" type="par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23C559FF-BABB-4064-96FA-C28077373697}" type="sib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067174E-3AC8-4CC1-8F46-BFFC3614DBA6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Innovative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A386A1-3AAA-4A9C-ACFD-24F4F7E2915D}" type="par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FD3D6EC-C30B-48AD-BCCA-4E6CD127C286}" type="sib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5E15D773-EF27-4161-BF05-440C3DEA2D9A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AND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7247C4F-1235-4CF9-BEC0-120A5537E4F7}" type="parTrans" cxnId="{B2B771DF-77D4-4508-93A8-17FB21B5B2D7}">
      <dgm:prSet/>
      <dgm:spPr/>
      <dgm:t>
        <a:bodyPr/>
        <a:lstStyle/>
        <a:p>
          <a:endParaRPr lang="en-US"/>
        </a:p>
      </dgm:t>
    </dgm:pt>
    <dgm:pt modelId="{C20FA1BC-FA4A-4C65-BD2F-4CC8F9B0FBBB}" type="sibTrans" cxnId="{B2B771DF-77D4-4508-93A8-17FB21B5B2D7}">
      <dgm:prSet/>
      <dgm:spPr/>
      <dgm:t>
        <a:bodyPr/>
        <a:lstStyle/>
        <a:p>
          <a:endParaRPr lang="en-US"/>
        </a:p>
      </dgm:t>
    </dgm:pt>
    <dgm:pt modelId="{AEEFC2D9-B037-42BE-8B84-E23641E94959}" type="pres">
      <dgm:prSet presAssocID="{2C4D2AF8-458F-402D-8D4C-92DC1E5034C6}" presName="Name0" presStyleCnt="0">
        <dgm:presLayoutVars>
          <dgm:dir/>
          <dgm:animLvl val="lvl"/>
          <dgm:resizeHandles val="exact"/>
        </dgm:presLayoutVars>
      </dgm:prSet>
      <dgm:spPr/>
    </dgm:pt>
    <dgm:pt modelId="{9706D405-9A57-475E-8A4B-12E9F7390567}" type="pres">
      <dgm:prSet presAssocID="{22358E15-5712-4B0F-990C-9AD0A8CF7774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01DED-C723-4268-AD8F-2A40CF539E80}" type="pres">
      <dgm:prSet presAssocID="{23C559FF-BABB-4064-96FA-C28077373697}" presName="parTxOnlySpace" presStyleCnt="0"/>
      <dgm:spPr/>
    </dgm:pt>
    <dgm:pt modelId="{8AEF68C3-8BB6-412D-9458-41AB0A536D5E}" type="pres">
      <dgm:prSet presAssocID="{5E15D773-EF27-4161-BF05-440C3DEA2D9A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8511BA-B8DF-49C5-8F69-D5CAF2091D9F}" type="pres">
      <dgm:prSet presAssocID="{C20FA1BC-FA4A-4C65-BD2F-4CC8F9B0FBBB}" presName="parTxOnlySpace" presStyleCnt="0"/>
      <dgm:spPr/>
    </dgm:pt>
    <dgm:pt modelId="{17364DBD-EC25-430E-9AFD-482B088A45D1}" type="pres">
      <dgm:prSet presAssocID="{E067174E-3AC8-4CC1-8F46-BFFC3614DBA6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0E1238C-929B-4929-8B81-6F99E458E396}" type="presOf" srcId="{22358E15-5712-4B0F-990C-9AD0A8CF7774}" destId="{9706D405-9A57-475E-8A4B-12E9F7390567}" srcOrd="0" destOrd="0" presId="urn:microsoft.com/office/officeart/2005/8/layout/chevron1"/>
    <dgm:cxn modelId="{ECEBE768-B86E-4BF0-98F6-FAD2032E0B02}" type="presOf" srcId="{E067174E-3AC8-4CC1-8F46-BFFC3614DBA6}" destId="{17364DBD-EC25-430E-9AFD-482B088A45D1}" srcOrd="0" destOrd="0" presId="urn:microsoft.com/office/officeart/2005/8/layout/chevron1"/>
    <dgm:cxn modelId="{383EB809-290D-4E44-AB9D-347CF674B6EE}" srcId="{2C4D2AF8-458F-402D-8D4C-92DC1E5034C6}" destId="{E067174E-3AC8-4CC1-8F46-BFFC3614DBA6}" srcOrd="2" destOrd="0" parTransId="{D8A386A1-3AAA-4A9C-ACFD-24F4F7E2915D}" sibTransId="{EFD3D6EC-C30B-48AD-BCCA-4E6CD127C286}"/>
    <dgm:cxn modelId="{CC139E8C-7697-4025-BC22-AE3F8B5D5274}" type="presOf" srcId="{5E15D773-EF27-4161-BF05-440C3DEA2D9A}" destId="{8AEF68C3-8BB6-412D-9458-41AB0A536D5E}" srcOrd="0" destOrd="0" presId="urn:microsoft.com/office/officeart/2005/8/layout/chevron1"/>
    <dgm:cxn modelId="{B75DDCEF-6FE2-4EA6-A270-9E6ED5E2CD9D}" type="presOf" srcId="{2C4D2AF8-458F-402D-8D4C-92DC1E5034C6}" destId="{AEEFC2D9-B037-42BE-8B84-E23641E94959}" srcOrd="0" destOrd="0" presId="urn:microsoft.com/office/officeart/2005/8/layout/chevron1"/>
    <dgm:cxn modelId="{B2B771DF-77D4-4508-93A8-17FB21B5B2D7}" srcId="{2C4D2AF8-458F-402D-8D4C-92DC1E5034C6}" destId="{5E15D773-EF27-4161-BF05-440C3DEA2D9A}" srcOrd="1" destOrd="0" parTransId="{57247C4F-1235-4CF9-BEC0-120A5537E4F7}" sibTransId="{C20FA1BC-FA4A-4C65-BD2F-4CC8F9B0FBBB}"/>
    <dgm:cxn modelId="{EA257F28-E6D6-4592-8BF6-AD7072F68C08}" srcId="{2C4D2AF8-458F-402D-8D4C-92DC1E5034C6}" destId="{22358E15-5712-4B0F-990C-9AD0A8CF7774}" srcOrd="0" destOrd="0" parTransId="{544CD1F1-9085-4F52-8C50-63583F299C3F}" sibTransId="{23C559FF-BABB-4064-96FA-C28077373697}"/>
    <dgm:cxn modelId="{42D49CE8-BFD8-4AEA-B9BC-FBC6DA0B356F}" type="presParOf" srcId="{AEEFC2D9-B037-42BE-8B84-E23641E94959}" destId="{9706D405-9A57-475E-8A4B-12E9F7390567}" srcOrd="0" destOrd="0" presId="urn:microsoft.com/office/officeart/2005/8/layout/chevron1"/>
    <dgm:cxn modelId="{591F614B-292A-46CF-9F71-1E890032523D}" type="presParOf" srcId="{AEEFC2D9-B037-42BE-8B84-E23641E94959}" destId="{5F101DED-C723-4268-AD8F-2A40CF539E80}" srcOrd="1" destOrd="0" presId="urn:microsoft.com/office/officeart/2005/8/layout/chevron1"/>
    <dgm:cxn modelId="{15F66DA5-848F-441F-9A64-112819B5D9B2}" type="presParOf" srcId="{AEEFC2D9-B037-42BE-8B84-E23641E94959}" destId="{8AEF68C3-8BB6-412D-9458-41AB0A536D5E}" srcOrd="2" destOrd="0" presId="urn:microsoft.com/office/officeart/2005/8/layout/chevron1"/>
    <dgm:cxn modelId="{75648401-288C-42BC-8DDC-DD1F2594A570}" type="presParOf" srcId="{AEEFC2D9-B037-42BE-8B84-E23641E94959}" destId="{948511BA-B8DF-49C5-8F69-D5CAF2091D9F}" srcOrd="3" destOrd="0" presId="urn:microsoft.com/office/officeart/2005/8/layout/chevron1"/>
    <dgm:cxn modelId="{6F34DD61-A952-4D95-8B63-21083350B33C}" type="presParOf" srcId="{AEEFC2D9-B037-42BE-8B84-E23641E94959}" destId="{17364DBD-EC25-430E-9AFD-482B088A45D1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C4D2AF8-458F-402D-8D4C-92DC1E5034C6}" type="doc">
      <dgm:prSet loTypeId="urn:microsoft.com/office/officeart/2005/8/layout/chevron1" loCatId="process" qsTypeId="urn:microsoft.com/office/officeart/2005/8/quickstyle/3d1" qsCatId="3D" csTypeId="urn:microsoft.com/office/officeart/2005/8/colors/accent3_2" csCatId="accent3" phldr="1"/>
      <dgm:spPr/>
    </dgm:pt>
    <dgm:pt modelId="{22358E15-5712-4B0F-990C-9AD0A8CF7774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Innovative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4CD1F1-9085-4F52-8C50-63583F299C3F}" type="par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23C559FF-BABB-4064-96FA-C28077373697}" type="sib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067174E-3AC8-4CC1-8F46-BFFC3614DBA6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Familiar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A386A1-3AAA-4A9C-ACFD-24F4F7E2915D}" type="par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FD3D6EC-C30B-48AD-BCCA-4E6CD127C286}" type="sib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C8A5D6ED-2223-48AC-8526-696796949FB7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AND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1B42A0D-3231-42F7-9D6A-02621B4CDC77}" type="parTrans" cxnId="{8D29E790-01AC-4160-8B53-C7746706B4DF}">
      <dgm:prSet/>
      <dgm:spPr/>
    </dgm:pt>
    <dgm:pt modelId="{0662654F-7973-4047-B2FC-96BFED6FE7A7}" type="sibTrans" cxnId="{8D29E790-01AC-4160-8B53-C7746706B4DF}">
      <dgm:prSet/>
      <dgm:spPr/>
    </dgm:pt>
    <dgm:pt modelId="{AEEFC2D9-B037-42BE-8B84-E23641E94959}" type="pres">
      <dgm:prSet presAssocID="{2C4D2AF8-458F-402D-8D4C-92DC1E5034C6}" presName="Name0" presStyleCnt="0">
        <dgm:presLayoutVars>
          <dgm:dir/>
          <dgm:animLvl val="lvl"/>
          <dgm:resizeHandles val="exact"/>
        </dgm:presLayoutVars>
      </dgm:prSet>
      <dgm:spPr/>
    </dgm:pt>
    <dgm:pt modelId="{9706D405-9A57-475E-8A4B-12E9F7390567}" type="pres">
      <dgm:prSet presAssocID="{22358E15-5712-4B0F-990C-9AD0A8CF7774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01DED-C723-4268-AD8F-2A40CF539E80}" type="pres">
      <dgm:prSet presAssocID="{23C559FF-BABB-4064-96FA-C28077373697}" presName="parTxOnlySpace" presStyleCnt="0"/>
      <dgm:spPr/>
    </dgm:pt>
    <dgm:pt modelId="{29666C9D-D36C-43B5-B1D3-0DC16600B19E}" type="pres">
      <dgm:prSet presAssocID="{C8A5D6ED-2223-48AC-8526-696796949FB7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D2CE23-59EC-4A66-88C7-686962679D51}" type="pres">
      <dgm:prSet presAssocID="{0662654F-7973-4047-B2FC-96BFED6FE7A7}" presName="parTxOnlySpace" presStyleCnt="0"/>
      <dgm:spPr/>
    </dgm:pt>
    <dgm:pt modelId="{17364DBD-EC25-430E-9AFD-482B088A45D1}" type="pres">
      <dgm:prSet presAssocID="{E067174E-3AC8-4CC1-8F46-BFFC3614DBA6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BF78800-72AC-4837-A47D-E8A54B8FD9A4}" type="presOf" srcId="{C8A5D6ED-2223-48AC-8526-696796949FB7}" destId="{29666C9D-D36C-43B5-B1D3-0DC16600B19E}" srcOrd="0" destOrd="0" presId="urn:microsoft.com/office/officeart/2005/8/layout/chevron1"/>
    <dgm:cxn modelId="{152E8CF7-B878-46C4-9502-253C34E61CF7}" type="presOf" srcId="{22358E15-5712-4B0F-990C-9AD0A8CF7774}" destId="{9706D405-9A57-475E-8A4B-12E9F7390567}" srcOrd="0" destOrd="0" presId="urn:microsoft.com/office/officeart/2005/8/layout/chevron1"/>
    <dgm:cxn modelId="{383EB809-290D-4E44-AB9D-347CF674B6EE}" srcId="{2C4D2AF8-458F-402D-8D4C-92DC1E5034C6}" destId="{E067174E-3AC8-4CC1-8F46-BFFC3614DBA6}" srcOrd="2" destOrd="0" parTransId="{D8A386A1-3AAA-4A9C-ACFD-24F4F7E2915D}" sibTransId="{EFD3D6EC-C30B-48AD-BCCA-4E6CD127C286}"/>
    <dgm:cxn modelId="{8D29E790-01AC-4160-8B53-C7746706B4DF}" srcId="{2C4D2AF8-458F-402D-8D4C-92DC1E5034C6}" destId="{C8A5D6ED-2223-48AC-8526-696796949FB7}" srcOrd="1" destOrd="0" parTransId="{D1B42A0D-3231-42F7-9D6A-02621B4CDC77}" sibTransId="{0662654F-7973-4047-B2FC-96BFED6FE7A7}"/>
    <dgm:cxn modelId="{EA257F28-E6D6-4592-8BF6-AD7072F68C08}" srcId="{2C4D2AF8-458F-402D-8D4C-92DC1E5034C6}" destId="{22358E15-5712-4B0F-990C-9AD0A8CF7774}" srcOrd="0" destOrd="0" parTransId="{544CD1F1-9085-4F52-8C50-63583F299C3F}" sibTransId="{23C559FF-BABB-4064-96FA-C28077373697}"/>
    <dgm:cxn modelId="{366C723D-39A0-4DBB-8A23-5E868EBC18ED}" type="presOf" srcId="{E067174E-3AC8-4CC1-8F46-BFFC3614DBA6}" destId="{17364DBD-EC25-430E-9AFD-482B088A45D1}" srcOrd="0" destOrd="0" presId="urn:microsoft.com/office/officeart/2005/8/layout/chevron1"/>
    <dgm:cxn modelId="{42A7A63A-7153-4EB5-96A1-FE48663F2D55}" type="presOf" srcId="{2C4D2AF8-458F-402D-8D4C-92DC1E5034C6}" destId="{AEEFC2D9-B037-42BE-8B84-E23641E94959}" srcOrd="0" destOrd="0" presId="urn:microsoft.com/office/officeart/2005/8/layout/chevron1"/>
    <dgm:cxn modelId="{2B3DBA18-5CC1-470F-B6C6-A566360F8BB9}" type="presParOf" srcId="{AEEFC2D9-B037-42BE-8B84-E23641E94959}" destId="{9706D405-9A57-475E-8A4B-12E9F7390567}" srcOrd="0" destOrd="0" presId="urn:microsoft.com/office/officeart/2005/8/layout/chevron1"/>
    <dgm:cxn modelId="{54BEE902-DCD6-4303-BBD6-8064BD80B0E2}" type="presParOf" srcId="{AEEFC2D9-B037-42BE-8B84-E23641E94959}" destId="{5F101DED-C723-4268-AD8F-2A40CF539E80}" srcOrd="1" destOrd="0" presId="urn:microsoft.com/office/officeart/2005/8/layout/chevron1"/>
    <dgm:cxn modelId="{8E497FEF-5103-4D4B-B35D-F166EF958845}" type="presParOf" srcId="{AEEFC2D9-B037-42BE-8B84-E23641E94959}" destId="{29666C9D-D36C-43B5-B1D3-0DC16600B19E}" srcOrd="2" destOrd="0" presId="urn:microsoft.com/office/officeart/2005/8/layout/chevron1"/>
    <dgm:cxn modelId="{59F7A084-39B6-4045-A026-5619F5F0656B}" type="presParOf" srcId="{AEEFC2D9-B037-42BE-8B84-E23641E94959}" destId="{24D2CE23-59EC-4A66-88C7-686962679D51}" srcOrd="3" destOrd="0" presId="urn:microsoft.com/office/officeart/2005/8/layout/chevron1"/>
    <dgm:cxn modelId="{15AA218F-9C27-45E9-90EB-6667374710DE}" type="presParOf" srcId="{AEEFC2D9-B037-42BE-8B84-E23641E94959}" destId="{17364DBD-EC25-430E-9AFD-482B088A45D1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6D5B728-C24D-45AC-BEA1-47D9F210812C}" type="doc">
      <dgm:prSet loTypeId="urn:microsoft.com/office/officeart/2005/8/layout/cycle4#14" loCatId="relationship" qsTypeId="urn:microsoft.com/office/officeart/2005/8/quickstyle/simple1" qsCatId="simple" csTypeId="urn:microsoft.com/office/officeart/2005/8/colors/accent0_1" csCatId="mainScheme" phldr="1"/>
      <dgm:spPr/>
    </dgm:pt>
    <dgm:pt modelId="{4A4BE353-60B1-49E6-8EE5-5D67271AE5BD}">
      <dgm:prSet phldrT="[Text]" custT="1"/>
      <dgm:spPr>
        <a:solidFill>
          <a:srgbClr val="FFFF00"/>
        </a:solidFill>
      </dgm:spPr>
      <dgm:t>
        <a:bodyPr/>
        <a:lstStyle/>
        <a:p>
          <a:pPr algn="l"/>
          <a:r>
            <a:rPr lang="en-US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Other-Focused</a:t>
          </a:r>
          <a:endParaRPr lang="en-US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0F757B5-AACA-4030-BDA8-BAE82F2A2540}" type="parTrans" cxnId="{1521C257-438F-4D9F-B81D-627BCC017D1B}">
      <dgm:prSet/>
      <dgm:spPr/>
      <dgm:t>
        <a:bodyPr/>
        <a:lstStyle/>
        <a:p>
          <a:endParaRPr lang="en-US"/>
        </a:p>
      </dgm:t>
    </dgm:pt>
    <dgm:pt modelId="{FD5EF0E6-F3AC-4F45-A106-9D812C726789}" type="sibTrans" cxnId="{1521C257-438F-4D9F-B81D-627BCC017D1B}">
      <dgm:prSet/>
      <dgm:spPr/>
      <dgm:t>
        <a:bodyPr/>
        <a:lstStyle/>
        <a:p>
          <a:endParaRPr lang="en-US"/>
        </a:p>
      </dgm:t>
    </dgm:pt>
    <dgm:pt modelId="{8560AF3C-7407-4C8A-9A62-123CE678F4E4}">
      <dgm:prSet phldrT="[Text]" custT="1"/>
      <dgm:spPr>
        <a:solidFill>
          <a:srgbClr val="38FA18"/>
        </a:solidFill>
      </dgm:spPr>
      <dgm:t>
        <a:bodyPr/>
        <a:lstStyle/>
        <a:p>
          <a:r>
            <a:rPr lang="en-US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Externally Open</a:t>
          </a:r>
          <a:endParaRPr lang="en-US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A3E33FA-C52B-4C8F-81B4-A826473A36E3}" type="parTrans" cxnId="{0BBD2C42-7E78-48F4-8CCA-26A6FED55033}">
      <dgm:prSet/>
      <dgm:spPr/>
      <dgm:t>
        <a:bodyPr/>
        <a:lstStyle/>
        <a:p>
          <a:endParaRPr lang="en-US"/>
        </a:p>
      </dgm:t>
    </dgm:pt>
    <dgm:pt modelId="{5326B935-76F1-4E42-8DC8-48C8BFF15DA0}" type="sibTrans" cxnId="{0BBD2C42-7E78-48F4-8CCA-26A6FED55033}">
      <dgm:prSet/>
      <dgm:spPr/>
      <dgm:t>
        <a:bodyPr/>
        <a:lstStyle/>
        <a:p>
          <a:endParaRPr lang="en-US"/>
        </a:p>
      </dgm:t>
    </dgm:pt>
    <dgm:pt modelId="{785CEACF-8EDC-4A85-8BFE-61801D8B05C8}">
      <dgm:prSet custT="1"/>
      <dgm:spPr>
        <a:solidFill>
          <a:srgbClr val="00B0F0"/>
        </a:solidFill>
      </dgm:spPr>
      <dgm:t>
        <a:bodyPr/>
        <a:lstStyle/>
        <a:p>
          <a:r>
            <a:rPr lang="en-US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Purpose Centered</a:t>
          </a:r>
          <a:endParaRPr lang="en-US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952F75D-5CDC-426B-8AB7-E071B446DE69}" type="parTrans" cxnId="{A30AD2A1-81CA-49CE-A592-7E2EEF8170D1}">
      <dgm:prSet/>
      <dgm:spPr/>
      <dgm:t>
        <a:bodyPr/>
        <a:lstStyle/>
        <a:p>
          <a:endParaRPr lang="en-US"/>
        </a:p>
      </dgm:t>
    </dgm:pt>
    <dgm:pt modelId="{43D9E262-562F-4FE6-9CF7-D999338A14C9}" type="sibTrans" cxnId="{A30AD2A1-81CA-49CE-A592-7E2EEF8170D1}">
      <dgm:prSet/>
      <dgm:spPr/>
      <dgm:t>
        <a:bodyPr/>
        <a:lstStyle/>
        <a:p>
          <a:endParaRPr lang="en-US"/>
        </a:p>
      </dgm:t>
    </dgm:pt>
    <dgm:pt modelId="{02C62187-3D24-4076-989D-74B067EC1AA3}">
      <dgm:prSet custT="1"/>
      <dgm:spPr>
        <a:solidFill>
          <a:srgbClr val="FF0000"/>
        </a:solidFill>
      </dgm:spPr>
      <dgm:t>
        <a:bodyPr/>
        <a:lstStyle/>
        <a:p>
          <a:r>
            <a:rPr lang="en-US" sz="2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Internally Directed</a:t>
          </a:r>
          <a:endParaRPr lang="en-US" sz="2000" b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92FD6B3-2FB8-47F6-9BAF-B7F3A3DC0822}" type="parTrans" cxnId="{E4A0019E-7C8E-46FC-9C99-E3F2F24D151D}">
      <dgm:prSet/>
      <dgm:spPr/>
      <dgm:t>
        <a:bodyPr/>
        <a:lstStyle/>
        <a:p>
          <a:endParaRPr lang="en-US"/>
        </a:p>
      </dgm:t>
    </dgm:pt>
    <dgm:pt modelId="{BF005D54-C0AD-4CE5-B5BC-9F17F7F92208}" type="sibTrans" cxnId="{E4A0019E-7C8E-46FC-9C99-E3F2F24D151D}">
      <dgm:prSet/>
      <dgm:spPr/>
      <dgm:t>
        <a:bodyPr/>
        <a:lstStyle/>
        <a:p>
          <a:endParaRPr lang="en-US"/>
        </a:p>
      </dgm:t>
    </dgm:pt>
    <dgm:pt modelId="{7882F65E-30BB-44AC-8827-99ED841FAA06}" type="pres">
      <dgm:prSet presAssocID="{36D5B728-C24D-45AC-BEA1-47D9F210812C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BFB32EF0-DDAE-491D-9286-1C449664366F}" type="pres">
      <dgm:prSet presAssocID="{36D5B728-C24D-45AC-BEA1-47D9F210812C}" presName="children" presStyleCnt="0"/>
      <dgm:spPr/>
    </dgm:pt>
    <dgm:pt modelId="{62FD9F89-F4EC-4DA5-A1DB-3C3A32D331F2}" type="pres">
      <dgm:prSet presAssocID="{36D5B728-C24D-45AC-BEA1-47D9F210812C}" presName="childPlaceholder" presStyleCnt="0"/>
      <dgm:spPr/>
    </dgm:pt>
    <dgm:pt modelId="{7D427303-D543-47CA-B6C6-5B24BCA5A693}" type="pres">
      <dgm:prSet presAssocID="{36D5B728-C24D-45AC-BEA1-47D9F210812C}" presName="circle" presStyleCnt="0"/>
      <dgm:spPr/>
    </dgm:pt>
    <dgm:pt modelId="{C29B62B4-63A4-45B9-B86B-68274CB54940}" type="pres">
      <dgm:prSet presAssocID="{36D5B728-C24D-45AC-BEA1-47D9F210812C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03539B-62B8-451C-94AD-A430E068CCA8}" type="pres">
      <dgm:prSet presAssocID="{36D5B728-C24D-45AC-BEA1-47D9F210812C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760E78-20FD-426B-867D-6BB645576465}" type="pres">
      <dgm:prSet presAssocID="{36D5B728-C24D-45AC-BEA1-47D9F210812C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9ED94A-E6CF-4BC3-AB8E-E148409D19A3}" type="pres">
      <dgm:prSet presAssocID="{36D5B728-C24D-45AC-BEA1-47D9F210812C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BA2EC3-4C29-45FE-AAD2-61C867FAC342}" type="pres">
      <dgm:prSet presAssocID="{36D5B728-C24D-45AC-BEA1-47D9F210812C}" presName="quadrantPlaceholder" presStyleCnt="0"/>
      <dgm:spPr/>
    </dgm:pt>
    <dgm:pt modelId="{65C6CEE7-2B7F-4E58-98BF-D81AF230C446}" type="pres">
      <dgm:prSet presAssocID="{36D5B728-C24D-45AC-BEA1-47D9F210812C}" presName="center1" presStyleLbl="fgShp" presStyleIdx="0" presStyleCnt="2"/>
      <dgm:spPr/>
    </dgm:pt>
    <dgm:pt modelId="{14A6F32F-20DC-4270-BF5E-379027473E39}" type="pres">
      <dgm:prSet presAssocID="{36D5B728-C24D-45AC-BEA1-47D9F210812C}" presName="center2" presStyleLbl="fgShp" presStyleIdx="1" presStyleCnt="2"/>
      <dgm:spPr/>
    </dgm:pt>
  </dgm:ptLst>
  <dgm:cxnLst>
    <dgm:cxn modelId="{1F1F6395-D9C7-48D3-8832-18D1F32E4DA7}" type="presOf" srcId="{785CEACF-8EDC-4A85-8BFE-61801D8B05C8}" destId="{FF760E78-20FD-426B-867D-6BB645576465}" srcOrd="0" destOrd="0" presId="urn:microsoft.com/office/officeart/2005/8/layout/cycle4#14"/>
    <dgm:cxn modelId="{0BBD2C42-7E78-48F4-8CCA-26A6FED55033}" srcId="{36D5B728-C24D-45AC-BEA1-47D9F210812C}" destId="{8560AF3C-7407-4C8A-9A62-123CE678F4E4}" srcOrd="1" destOrd="0" parTransId="{8A3E33FA-C52B-4C8F-81B4-A826473A36E3}" sibTransId="{5326B935-76F1-4E42-8DC8-48C8BFF15DA0}"/>
    <dgm:cxn modelId="{A30AD2A1-81CA-49CE-A592-7E2EEF8170D1}" srcId="{36D5B728-C24D-45AC-BEA1-47D9F210812C}" destId="{785CEACF-8EDC-4A85-8BFE-61801D8B05C8}" srcOrd="2" destOrd="0" parTransId="{4952F75D-5CDC-426B-8AB7-E071B446DE69}" sibTransId="{43D9E262-562F-4FE6-9CF7-D999338A14C9}"/>
    <dgm:cxn modelId="{E4A0019E-7C8E-46FC-9C99-E3F2F24D151D}" srcId="{36D5B728-C24D-45AC-BEA1-47D9F210812C}" destId="{02C62187-3D24-4076-989D-74B067EC1AA3}" srcOrd="3" destOrd="0" parTransId="{F92FD6B3-2FB8-47F6-9BAF-B7F3A3DC0822}" sibTransId="{BF005D54-C0AD-4CE5-B5BC-9F17F7F92208}"/>
    <dgm:cxn modelId="{1521C257-438F-4D9F-B81D-627BCC017D1B}" srcId="{36D5B728-C24D-45AC-BEA1-47D9F210812C}" destId="{4A4BE353-60B1-49E6-8EE5-5D67271AE5BD}" srcOrd="0" destOrd="0" parTransId="{C0F757B5-AACA-4030-BDA8-BAE82F2A2540}" sibTransId="{FD5EF0E6-F3AC-4F45-A106-9D812C726789}"/>
    <dgm:cxn modelId="{DD6FAC1F-9FED-40BF-86A6-6ADC28D8C674}" type="presOf" srcId="{36D5B728-C24D-45AC-BEA1-47D9F210812C}" destId="{7882F65E-30BB-44AC-8827-99ED841FAA06}" srcOrd="0" destOrd="0" presId="urn:microsoft.com/office/officeart/2005/8/layout/cycle4#14"/>
    <dgm:cxn modelId="{5C3DA67A-B238-4F71-B175-76007C353146}" type="presOf" srcId="{02C62187-3D24-4076-989D-74B067EC1AA3}" destId="{BA9ED94A-E6CF-4BC3-AB8E-E148409D19A3}" srcOrd="0" destOrd="0" presId="urn:microsoft.com/office/officeart/2005/8/layout/cycle4#14"/>
    <dgm:cxn modelId="{3147703F-3F26-415D-8962-F961B2C8AC5F}" type="presOf" srcId="{8560AF3C-7407-4C8A-9A62-123CE678F4E4}" destId="{3003539B-62B8-451C-94AD-A430E068CCA8}" srcOrd="0" destOrd="0" presId="urn:microsoft.com/office/officeart/2005/8/layout/cycle4#14"/>
    <dgm:cxn modelId="{9DF230D5-EFE0-4590-A767-C9481C86C15C}" type="presOf" srcId="{4A4BE353-60B1-49E6-8EE5-5D67271AE5BD}" destId="{C29B62B4-63A4-45B9-B86B-68274CB54940}" srcOrd="0" destOrd="0" presId="urn:microsoft.com/office/officeart/2005/8/layout/cycle4#14"/>
    <dgm:cxn modelId="{9F9CA9A7-1048-4EC7-8702-8A6F6FBCB1C5}" type="presParOf" srcId="{7882F65E-30BB-44AC-8827-99ED841FAA06}" destId="{BFB32EF0-DDAE-491D-9286-1C449664366F}" srcOrd="0" destOrd="0" presId="urn:microsoft.com/office/officeart/2005/8/layout/cycle4#14"/>
    <dgm:cxn modelId="{3B982EB7-6CFF-444F-90A6-AA405AE7D070}" type="presParOf" srcId="{BFB32EF0-DDAE-491D-9286-1C449664366F}" destId="{62FD9F89-F4EC-4DA5-A1DB-3C3A32D331F2}" srcOrd="0" destOrd="0" presId="urn:microsoft.com/office/officeart/2005/8/layout/cycle4#14"/>
    <dgm:cxn modelId="{0E102252-B5FE-4A81-B431-5775917BD700}" type="presParOf" srcId="{7882F65E-30BB-44AC-8827-99ED841FAA06}" destId="{7D427303-D543-47CA-B6C6-5B24BCA5A693}" srcOrd="1" destOrd="0" presId="urn:microsoft.com/office/officeart/2005/8/layout/cycle4#14"/>
    <dgm:cxn modelId="{1DB610D0-FDDE-4028-806B-60789886FC94}" type="presParOf" srcId="{7D427303-D543-47CA-B6C6-5B24BCA5A693}" destId="{C29B62B4-63A4-45B9-B86B-68274CB54940}" srcOrd="0" destOrd="0" presId="urn:microsoft.com/office/officeart/2005/8/layout/cycle4#14"/>
    <dgm:cxn modelId="{40867C11-B430-4DA3-9FAA-96EA0AFA35F3}" type="presParOf" srcId="{7D427303-D543-47CA-B6C6-5B24BCA5A693}" destId="{3003539B-62B8-451C-94AD-A430E068CCA8}" srcOrd="1" destOrd="0" presId="urn:microsoft.com/office/officeart/2005/8/layout/cycle4#14"/>
    <dgm:cxn modelId="{99E83CD7-C65B-4077-8830-7AA1B3DFB644}" type="presParOf" srcId="{7D427303-D543-47CA-B6C6-5B24BCA5A693}" destId="{FF760E78-20FD-426B-867D-6BB645576465}" srcOrd="2" destOrd="0" presId="urn:microsoft.com/office/officeart/2005/8/layout/cycle4#14"/>
    <dgm:cxn modelId="{324D38B8-3B9D-40FC-BAE7-78D1BF8D3BB4}" type="presParOf" srcId="{7D427303-D543-47CA-B6C6-5B24BCA5A693}" destId="{BA9ED94A-E6CF-4BC3-AB8E-E148409D19A3}" srcOrd="3" destOrd="0" presId="urn:microsoft.com/office/officeart/2005/8/layout/cycle4#14"/>
    <dgm:cxn modelId="{AFA2E036-53B7-48EE-AEF3-40C4DFE42743}" type="presParOf" srcId="{7D427303-D543-47CA-B6C6-5B24BCA5A693}" destId="{CFBA2EC3-4C29-45FE-AAD2-61C867FAC342}" srcOrd="4" destOrd="0" presId="urn:microsoft.com/office/officeart/2005/8/layout/cycle4#14"/>
    <dgm:cxn modelId="{1CD21C76-9886-40B9-B4C8-58640BC841D6}" type="presParOf" srcId="{7882F65E-30BB-44AC-8827-99ED841FAA06}" destId="{65C6CEE7-2B7F-4E58-98BF-D81AF230C446}" srcOrd="2" destOrd="0" presId="urn:microsoft.com/office/officeart/2005/8/layout/cycle4#14"/>
    <dgm:cxn modelId="{8F663D24-23E6-4ADA-89D0-AF690FC9394C}" type="presParOf" srcId="{7882F65E-30BB-44AC-8827-99ED841FAA06}" destId="{14A6F32F-20DC-4270-BF5E-379027473E39}" srcOrd="3" destOrd="0" presId="urn:microsoft.com/office/officeart/2005/8/layout/cycle4#1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9B62B4-63A4-45B9-B86B-68274CB54940}">
      <dsp:nvSpPr>
        <dsp:cNvPr id="0" name=""/>
        <dsp:cNvSpPr/>
      </dsp:nvSpPr>
      <dsp:spPr>
        <a:xfrm>
          <a:off x="558135" y="253335"/>
          <a:ext cx="1167501" cy="1167501"/>
        </a:xfrm>
        <a:prstGeom prst="pieWedge">
          <a:avLst/>
        </a:prstGeom>
        <a:solidFill>
          <a:srgbClr val="FFFF0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Collaborate</a:t>
          </a:r>
          <a:endParaRPr lang="en-US" sz="10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00088" y="595288"/>
        <a:ext cx="825548" cy="825548"/>
      </dsp:txXfrm>
    </dsp:sp>
    <dsp:sp modelId="{3003539B-62B8-451C-94AD-A430E068CCA8}">
      <dsp:nvSpPr>
        <dsp:cNvPr id="0" name=""/>
        <dsp:cNvSpPr/>
      </dsp:nvSpPr>
      <dsp:spPr>
        <a:xfrm rot="5400000">
          <a:off x="1779563" y="253335"/>
          <a:ext cx="1167501" cy="1167501"/>
        </a:xfrm>
        <a:prstGeom prst="pieWedge">
          <a:avLst/>
        </a:prstGeom>
        <a:solidFill>
          <a:srgbClr val="38FA18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Create</a:t>
          </a:r>
          <a:endParaRPr lang="en-US" sz="13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779563" y="595288"/>
        <a:ext cx="825548" cy="825548"/>
      </dsp:txXfrm>
    </dsp:sp>
    <dsp:sp modelId="{FF760E78-20FD-426B-867D-6BB645576465}">
      <dsp:nvSpPr>
        <dsp:cNvPr id="0" name=""/>
        <dsp:cNvSpPr/>
      </dsp:nvSpPr>
      <dsp:spPr>
        <a:xfrm rot="10800000">
          <a:off x="1779563" y="1474763"/>
          <a:ext cx="1167501" cy="1167501"/>
        </a:xfrm>
        <a:prstGeom prst="pieWedge">
          <a:avLst/>
        </a:prstGeom>
        <a:solidFill>
          <a:srgbClr val="00B0F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Compete</a:t>
          </a:r>
          <a:endParaRPr lang="en-US" sz="1300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779563" y="1474763"/>
        <a:ext cx="825548" cy="825548"/>
      </dsp:txXfrm>
    </dsp:sp>
    <dsp:sp modelId="{BA9ED94A-E6CF-4BC3-AB8E-E148409D19A3}">
      <dsp:nvSpPr>
        <dsp:cNvPr id="0" name=""/>
        <dsp:cNvSpPr/>
      </dsp:nvSpPr>
      <dsp:spPr>
        <a:xfrm rot="16200000">
          <a:off x="558135" y="1474763"/>
          <a:ext cx="1167501" cy="1167501"/>
        </a:xfrm>
        <a:prstGeom prst="pieWedge">
          <a:avLst/>
        </a:prstGeom>
        <a:solidFill>
          <a:srgbClr val="FF000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Control</a:t>
          </a:r>
          <a:endParaRPr lang="en-US" sz="1300" b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900088" y="1474763"/>
        <a:ext cx="825548" cy="825548"/>
      </dsp:txXfrm>
    </dsp:sp>
    <dsp:sp modelId="{65C6CEE7-2B7F-4E58-98BF-D81AF230C446}">
      <dsp:nvSpPr>
        <dsp:cNvPr id="0" name=""/>
        <dsp:cNvSpPr/>
      </dsp:nvSpPr>
      <dsp:spPr>
        <a:xfrm>
          <a:off x="1551051" y="1205132"/>
          <a:ext cx="403098" cy="350520"/>
        </a:xfrm>
        <a:prstGeom prst="circularArrow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A6F32F-20DC-4270-BF5E-379027473E39}">
      <dsp:nvSpPr>
        <dsp:cNvPr id="0" name=""/>
        <dsp:cNvSpPr/>
      </dsp:nvSpPr>
      <dsp:spPr>
        <a:xfrm rot="10800000">
          <a:off x="1551051" y="1339947"/>
          <a:ext cx="403098" cy="350520"/>
        </a:xfrm>
        <a:prstGeom prst="circularArrow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DB2E24-18E6-48EF-B9B4-23AD598F5E54}">
      <dsp:nvSpPr>
        <dsp:cNvPr id="0" name=""/>
        <dsp:cNvSpPr/>
      </dsp:nvSpPr>
      <dsp:spPr>
        <a:xfrm>
          <a:off x="327659" y="0"/>
          <a:ext cx="7802880" cy="487680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1476BD-264E-4273-AE06-AF3750C70B80}">
      <dsp:nvSpPr>
        <dsp:cNvPr id="0" name=""/>
        <dsp:cNvSpPr/>
      </dsp:nvSpPr>
      <dsp:spPr>
        <a:xfrm>
          <a:off x="1096243" y="3626388"/>
          <a:ext cx="179466" cy="17946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3B79D7-D8FE-4BEE-9B5B-533D8816F7AD}">
      <dsp:nvSpPr>
        <dsp:cNvPr id="0" name=""/>
        <dsp:cNvSpPr/>
      </dsp:nvSpPr>
      <dsp:spPr>
        <a:xfrm>
          <a:off x="1185976" y="3716121"/>
          <a:ext cx="1022177" cy="11606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095" tIns="0" rIns="0" bIns="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Novice</a:t>
          </a:r>
          <a:endParaRPr lang="en-US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Learn facts and rules</a:t>
          </a:r>
        </a:p>
      </dsp:txBody>
      <dsp:txXfrm>
        <a:off x="1185976" y="3716121"/>
        <a:ext cx="1022177" cy="1160678"/>
      </dsp:txXfrm>
    </dsp:sp>
    <dsp:sp modelId="{62CE2974-36D8-48CE-BF8A-0C06DE12F20C}">
      <dsp:nvSpPr>
        <dsp:cNvPr id="0" name=""/>
        <dsp:cNvSpPr/>
      </dsp:nvSpPr>
      <dsp:spPr>
        <a:xfrm>
          <a:off x="2067702" y="2692968"/>
          <a:ext cx="280903" cy="280903"/>
        </a:xfrm>
        <a:prstGeom prst="ellipse">
          <a:avLst/>
        </a:prstGeom>
        <a:solidFill>
          <a:schemeClr val="accent4">
            <a:hueOff val="-1116192"/>
            <a:satOff val="6725"/>
            <a:lumOff val="53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76B275-371E-4B95-8E80-69309FB0B108}">
      <dsp:nvSpPr>
        <dsp:cNvPr id="0" name=""/>
        <dsp:cNvSpPr/>
      </dsp:nvSpPr>
      <dsp:spPr>
        <a:xfrm>
          <a:off x="2208154" y="2833420"/>
          <a:ext cx="1295278" cy="20433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845" tIns="0" rIns="0" bIns="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Advanced beginner</a:t>
          </a:r>
          <a:endParaRPr lang="en-US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Apply the rules to real world experiences and discover certain basic patterns</a:t>
          </a:r>
        </a:p>
      </dsp:txBody>
      <dsp:txXfrm>
        <a:off x="2208154" y="2833420"/>
        <a:ext cx="1295278" cy="2043379"/>
      </dsp:txXfrm>
    </dsp:sp>
    <dsp:sp modelId="{B191C96A-A81E-42C9-A36C-53F1073F300C}">
      <dsp:nvSpPr>
        <dsp:cNvPr id="0" name=""/>
        <dsp:cNvSpPr/>
      </dsp:nvSpPr>
      <dsp:spPr>
        <a:xfrm>
          <a:off x="3316163" y="1948769"/>
          <a:ext cx="374538" cy="374538"/>
        </a:xfrm>
        <a:prstGeom prst="ellipse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8AB38B-B4BE-4D53-BE6C-940DF76F2693}">
      <dsp:nvSpPr>
        <dsp:cNvPr id="0" name=""/>
        <dsp:cNvSpPr/>
      </dsp:nvSpPr>
      <dsp:spPr>
        <a:xfrm>
          <a:off x="3503432" y="2136038"/>
          <a:ext cx="1505955" cy="27407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460" tIns="0" rIns="0" bIns="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Competence</a:t>
          </a:r>
          <a:endParaRPr lang="en-US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Develop your own rules-of-thumb and engage in calculated risks</a:t>
          </a:r>
          <a:endParaRPr lang="en-US" sz="1500" b="1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503432" y="2136038"/>
        <a:ext cx="1505955" cy="2740761"/>
      </dsp:txXfrm>
    </dsp:sp>
    <dsp:sp modelId="{4E737E87-FF1F-4B9D-BBB8-93CAB982602A}">
      <dsp:nvSpPr>
        <dsp:cNvPr id="0" name=""/>
        <dsp:cNvSpPr/>
      </dsp:nvSpPr>
      <dsp:spPr>
        <a:xfrm>
          <a:off x="4767498" y="1367454"/>
          <a:ext cx="483778" cy="483778"/>
        </a:xfrm>
        <a:prstGeom prst="ellipse">
          <a:avLst/>
        </a:prstGeom>
        <a:solidFill>
          <a:schemeClr val="accent4">
            <a:hueOff val="-3348577"/>
            <a:satOff val="20174"/>
            <a:lumOff val="161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DFDC1D-02DB-4B6A-A721-6F41DA3576FA}">
      <dsp:nvSpPr>
        <dsp:cNvPr id="0" name=""/>
        <dsp:cNvSpPr/>
      </dsp:nvSpPr>
      <dsp:spPr>
        <a:xfrm>
          <a:off x="5009388" y="1609343"/>
          <a:ext cx="1560576" cy="32674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344" tIns="0" rIns="0" bIns="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Proficiency</a:t>
          </a:r>
          <a:endParaRPr lang="en-US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Calculation and analysis seem to disappear – you unconsciously “read” situations</a:t>
          </a:r>
          <a:endParaRPr lang="en-US" sz="1500" b="1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009388" y="1609343"/>
        <a:ext cx="1560576" cy="3267456"/>
      </dsp:txXfrm>
    </dsp:sp>
    <dsp:sp modelId="{45268233-1F8C-4A2F-8C20-A8003035AC03}">
      <dsp:nvSpPr>
        <dsp:cNvPr id="0" name=""/>
        <dsp:cNvSpPr/>
      </dsp:nvSpPr>
      <dsp:spPr>
        <a:xfrm>
          <a:off x="6261750" y="979261"/>
          <a:ext cx="616427" cy="616427"/>
        </a:xfrm>
        <a:prstGeom prst="ellipse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F1D0FF-A4A7-4032-90D2-07B440AD74A5}">
      <dsp:nvSpPr>
        <dsp:cNvPr id="0" name=""/>
        <dsp:cNvSpPr/>
      </dsp:nvSpPr>
      <dsp:spPr>
        <a:xfrm>
          <a:off x="6569964" y="1287475"/>
          <a:ext cx="1560576" cy="35893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6632" tIns="0" rIns="0" bIns="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Expertise</a:t>
          </a:r>
          <a:endParaRPr lang="en-US" sz="1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Adapt to constant change, and intuitively act upon different situations</a:t>
          </a:r>
          <a:endParaRPr lang="en-US" sz="1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569964" y="1287475"/>
        <a:ext cx="1560576" cy="35893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844D13-06C0-43B0-8DDC-13803426CC78}">
      <dsp:nvSpPr>
        <dsp:cNvPr id="0" name=""/>
        <dsp:cNvSpPr/>
      </dsp:nvSpPr>
      <dsp:spPr>
        <a:xfrm>
          <a:off x="873635" y="1979"/>
          <a:ext cx="2869108" cy="172146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Collaborate</a:t>
          </a:r>
          <a:endParaRPr lang="en-US" sz="4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73635" y="1979"/>
        <a:ext cx="2869108" cy="1721465"/>
      </dsp:txXfrm>
    </dsp:sp>
    <dsp:sp modelId="{687AD47C-C187-4092-AE7F-3B42AA9C6A2A}">
      <dsp:nvSpPr>
        <dsp:cNvPr id="0" name=""/>
        <dsp:cNvSpPr/>
      </dsp:nvSpPr>
      <dsp:spPr>
        <a:xfrm>
          <a:off x="4029655" y="1979"/>
          <a:ext cx="2869108" cy="1721465"/>
        </a:xfrm>
        <a:prstGeom prst="rect">
          <a:avLst/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Create</a:t>
          </a:r>
          <a:endParaRPr lang="en-US" sz="4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029655" y="1979"/>
        <a:ext cx="2869108" cy="1721465"/>
      </dsp:txXfrm>
    </dsp:sp>
    <dsp:sp modelId="{C3A5C476-6A5B-4C36-9C6E-DDA878394CDB}">
      <dsp:nvSpPr>
        <dsp:cNvPr id="0" name=""/>
        <dsp:cNvSpPr/>
      </dsp:nvSpPr>
      <dsp:spPr>
        <a:xfrm>
          <a:off x="873635" y="2010355"/>
          <a:ext cx="2869108" cy="1721465"/>
        </a:xfrm>
        <a:prstGeom prst="rect">
          <a:avLst/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Control</a:t>
          </a:r>
          <a:endParaRPr lang="en-US" sz="4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73635" y="2010355"/>
        <a:ext cx="2869108" cy="1721465"/>
      </dsp:txXfrm>
    </dsp:sp>
    <dsp:sp modelId="{4226E14A-BE8B-4F98-9012-FBD75FA39CA6}">
      <dsp:nvSpPr>
        <dsp:cNvPr id="0" name=""/>
        <dsp:cNvSpPr/>
      </dsp:nvSpPr>
      <dsp:spPr>
        <a:xfrm>
          <a:off x="4029655" y="2010355"/>
          <a:ext cx="2869108" cy="1721465"/>
        </a:xfrm>
        <a:prstGeom prst="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Compete</a:t>
          </a:r>
          <a:endParaRPr lang="en-US" sz="4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029655" y="2010355"/>
        <a:ext cx="2869108" cy="172146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AE1998-640C-4CE6-A90A-A82DDB76F3BD}">
      <dsp:nvSpPr>
        <dsp:cNvPr id="0" name=""/>
        <dsp:cNvSpPr/>
      </dsp:nvSpPr>
      <dsp:spPr>
        <a:xfrm>
          <a:off x="0" y="0"/>
          <a:ext cx="6096000" cy="182880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DA321F-E7A3-430C-8D05-CE7A4FC1BF34}">
      <dsp:nvSpPr>
        <dsp:cNvPr id="0" name=""/>
        <dsp:cNvSpPr/>
      </dsp:nvSpPr>
      <dsp:spPr>
        <a:xfrm>
          <a:off x="182879" y="243840"/>
          <a:ext cx="1790700" cy="134112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6C4239-4A43-4B06-886B-06B5BDCF8803}">
      <dsp:nvSpPr>
        <dsp:cNvPr id="0" name=""/>
        <dsp:cNvSpPr/>
      </dsp:nvSpPr>
      <dsp:spPr>
        <a:xfrm rot="10800000">
          <a:off x="182879" y="1828799"/>
          <a:ext cx="1790700" cy="223520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Cognitive Complexity</a:t>
          </a:r>
          <a:endParaRPr lang="en-US" sz="2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237949" y="1828799"/>
        <a:ext cx="1680560" cy="2180130"/>
      </dsp:txXfrm>
    </dsp:sp>
    <dsp:sp modelId="{108999BB-41BC-44CA-9503-F6BA38BC763E}">
      <dsp:nvSpPr>
        <dsp:cNvPr id="0" name=""/>
        <dsp:cNvSpPr/>
      </dsp:nvSpPr>
      <dsp:spPr>
        <a:xfrm>
          <a:off x="2152650" y="243840"/>
          <a:ext cx="1790700" cy="134112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72F7DE-0111-4B02-A30F-8715CC9E785B}">
      <dsp:nvSpPr>
        <dsp:cNvPr id="0" name=""/>
        <dsp:cNvSpPr/>
      </dsp:nvSpPr>
      <dsp:spPr>
        <a:xfrm rot="10800000">
          <a:off x="2133596" y="1828799"/>
          <a:ext cx="1790700" cy="223520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Behavioral Repertoire</a:t>
          </a:r>
          <a:endParaRPr lang="en-US" sz="2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2188666" y="1828799"/>
        <a:ext cx="1680560" cy="2180130"/>
      </dsp:txXfrm>
    </dsp:sp>
    <dsp:sp modelId="{2E680065-C0DB-4B18-851D-2E119F3B1245}">
      <dsp:nvSpPr>
        <dsp:cNvPr id="0" name=""/>
        <dsp:cNvSpPr/>
      </dsp:nvSpPr>
      <dsp:spPr>
        <a:xfrm>
          <a:off x="4122420" y="243840"/>
          <a:ext cx="1790700" cy="134112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084FD0-5D88-4FF0-B711-2E2ECABB7C96}">
      <dsp:nvSpPr>
        <dsp:cNvPr id="0" name=""/>
        <dsp:cNvSpPr/>
      </dsp:nvSpPr>
      <dsp:spPr>
        <a:xfrm rot="10800000">
          <a:off x="4122420" y="1828799"/>
          <a:ext cx="1790700" cy="223520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Behavioral Complexity</a:t>
          </a:r>
          <a:endParaRPr lang="en-US" sz="2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4177490" y="1828799"/>
        <a:ext cx="1680560" cy="218013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80E3D5-CCF6-4C54-BFCB-B80EBA4C3183}">
      <dsp:nvSpPr>
        <dsp:cNvPr id="0" name=""/>
        <dsp:cNvSpPr/>
      </dsp:nvSpPr>
      <dsp:spPr>
        <a:xfrm>
          <a:off x="826944" y="352"/>
          <a:ext cx="860710" cy="86071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</a:t>
          </a:r>
          <a:endParaRPr lang="en-US" sz="3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52992" y="126400"/>
        <a:ext cx="608614" cy="608614"/>
      </dsp:txXfrm>
    </dsp:sp>
    <dsp:sp modelId="{FE3282BF-427B-4A10-B214-8DB1AA44193D}">
      <dsp:nvSpPr>
        <dsp:cNvPr id="0" name=""/>
        <dsp:cNvSpPr/>
      </dsp:nvSpPr>
      <dsp:spPr>
        <a:xfrm rot="3600000">
          <a:off x="1462750" y="839739"/>
          <a:ext cx="229122" cy="2904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1479934" y="868073"/>
        <a:ext cx="160385" cy="174293"/>
      </dsp:txXfrm>
    </dsp:sp>
    <dsp:sp modelId="{7128EE5D-ACAF-4777-88BE-76E2EBB90BDF}">
      <dsp:nvSpPr>
        <dsp:cNvPr id="0" name=""/>
        <dsp:cNvSpPr/>
      </dsp:nvSpPr>
      <dsp:spPr>
        <a:xfrm>
          <a:off x="1473453" y="1120137"/>
          <a:ext cx="860710" cy="860710"/>
        </a:xfrm>
        <a:prstGeom prst="ellipse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B</a:t>
          </a:r>
          <a:endParaRPr lang="en-US" sz="3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599501" y="1246185"/>
        <a:ext cx="608614" cy="608614"/>
      </dsp:txXfrm>
    </dsp:sp>
    <dsp:sp modelId="{CCDC3FBC-8B5C-4401-A2D4-FFD381B3F3CC}">
      <dsp:nvSpPr>
        <dsp:cNvPr id="0" name=""/>
        <dsp:cNvSpPr/>
      </dsp:nvSpPr>
      <dsp:spPr>
        <a:xfrm rot="10800000">
          <a:off x="1149223" y="1405247"/>
          <a:ext cx="229122" cy="2904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0800000">
        <a:off x="1217960" y="1463345"/>
        <a:ext cx="160385" cy="174293"/>
      </dsp:txXfrm>
    </dsp:sp>
    <dsp:sp modelId="{774837BA-7C32-4351-9FAE-5FBDED2DC753}">
      <dsp:nvSpPr>
        <dsp:cNvPr id="0" name=""/>
        <dsp:cNvSpPr/>
      </dsp:nvSpPr>
      <dsp:spPr>
        <a:xfrm>
          <a:off x="180436" y="1120137"/>
          <a:ext cx="860710" cy="860710"/>
        </a:xfrm>
        <a:prstGeom prst="ellipse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</a:t>
          </a:r>
          <a:endParaRPr lang="en-US" sz="3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6484" y="1246185"/>
        <a:ext cx="608614" cy="608614"/>
      </dsp:txXfrm>
    </dsp:sp>
    <dsp:sp modelId="{DFA93273-CC9C-4E98-B7AE-66370EF4CA65}">
      <dsp:nvSpPr>
        <dsp:cNvPr id="0" name=""/>
        <dsp:cNvSpPr/>
      </dsp:nvSpPr>
      <dsp:spPr>
        <a:xfrm rot="18000000">
          <a:off x="816242" y="850970"/>
          <a:ext cx="229122" cy="2904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833426" y="938832"/>
        <a:ext cx="160385" cy="17429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06D405-9A57-475E-8A4B-12E9F7390567}">
      <dsp:nvSpPr>
        <dsp:cNvPr id="0" name=""/>
        <dsp:cNvSpPr/>
      </dsp:nvSpPr>
      <dsp:spPr>
        <a:xfrm>
          <a:off x="2344" y="0"/>
          <a:ext cx="2855825" cy="762000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Faster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3344" y="0"/>
        <a:ext cx="2093825" cy="762000"/>
      </dsp:txXfrm>
    </dsp:sp>
    <dsp:sp modelId="{DE720FA6-DE95-4849-A017-9426664D7B6A}">
      <dsp:nvSpPr>
        <dsp:cNvPr id="0" name=""/>
        <dsp:cNvSpPr/>
      </dsp:nvSpPr>
      <dsp:spPr>
        <a:xfrm>
          <a:off x="2572587" y="0"/>
          <a:ext cx="2855825" cy="762000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AND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953587" y="0"/>
        <a:ext cx="2093825" cy="762000"/>
      </dsp:txXfrm>
    </dsp:sp>
    <dsp:sp modelId="{17364DBD-EC25-430E-9AFD-482B088A45D1}">
      <dsp:nvSpPr>
        <dsp:cNvPr id="0" name=""/>
        <dsp:cNvSpPr/>
      </dsp:nvSpPr>
      <dsp:spPr>
        <a:xfrm>
          <a:off x="5145174" y="0"/>
          <a:ext cx="2855825" cy="762000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Better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26174" y="0"/>
        <a:ext cx="2093825" cy="7620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06D405-9A57-475E-8A4B-12E9F7390567}">
      <dsp:nvSpPr>
        <dsp:cNvPr id="0" name=""/>
        <dsp:cNvSpPr/>
      </dsp:nvSpPr>
      <dsp:spPr>
        <a:xfrm>
          <a:off x="2344" y="0"/>
          <a:ext cx="2855825" cy="762000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Better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3344" y="0"/>
        <a:ext cx="2093825" cy="762000"/>
      </dsp:txXfrm>
    </dsp:sp>
    <dsp:sp modelId="{BDE85EFE-DE45-4E82-8451-B781EDB7153A}">
      <dsp:nvSpPr>
        <dsp:cNvPr id="0" name=""/>
        <dsp:cNvSpPr/>
      </dsp:nvSpPr>
      <dsp:spPr>
        <a:xfrm>
          <a:off x="2572587" y="0"/>
          <a:ext cx="2855825" cy="762000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AND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953587" y="0"/>
        <a:ext cx="2093825" cy="762000"/>
      </dsp:txXfrm>
    </dsp:sp>
    <dsp:sp modelId="{17364DBD-EC25-430E-9AFD-482B088A45D1}">
      <dsp:nvSpPr>
        <dsp:cNvPr id="0" name=""/>
        <dsp:cNvSpPr/>
      </dsp:nvSpPr>
      <dsp:spPr>
        <a:xfrm>
          <a:off x="5105398" y="0"/>
          <a:ext cx="2855825" cy="762000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Cheaper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86398" y="0"/>
        <a:ext cx="2093825" cy="76200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06D405-9A57-475E-8A4B-12E9F7390567}">
      <dsp:nvSpPr>
        <dsp:cNvPr id="0" name=""/>
        <dsp:cNvSpPr/>
      </dsp:nvSpPr>
      <dsp:spPr>
        <a:xfrm>
          <a:off x="2344" y="0"/>
          <a:ext cx="2855825" cy="762000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Cheaper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3344" y="0"/>
        <a:ext cx="2093825" cy="762000"/>
      </dsp:txXfrm>
    </dsp:sp>
    <dsp:sp modelId="{8AEF68C3-8BB6-412D-9458-41AB0A536D5E}">
      <dsp:nvSpPr>
        <dsp:cNvPr id="0" name=""/>
        <dsp:cNvSpPr/>
      </dsp:nvSpPr>
      <dsp:spPr>
        <a:xfrm>
          <a:off x="2572587" y="0"/>
          <a:ext cx="2855825" cy="762000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AND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953587" y="0"/>
        <a:ext cx="2093825" cy="762000"/>
      </dsp:txXfrm>
    </dsp:sp>
    <dsp:sp modelId="{17364DBD-EC25-430E-9AFD-482B088A45D1}">
      <dsp:nvSpPr>
        <dsp:cNvPr id="0" name=""/>
        <dsp:cNvSpPr/>
      </dsp:nvSpPr>
      <dsp:spPr>
        <a:xfrm>
          <a:off x="5142830" y="0"/>
          <a:ext cx="2855825" cy="762000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Innovative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23830" y="0"/>
        <a:ext cx="2093825" cy="76200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06D405-9A57-475E-8A4B-12E9F7390567}">
      <dsp:nvSpPr>
        <dsp:cNvPr id="0" name=""/>
        <dsp:cNvSpPr/>
      </dsp:nvSpPr>
      <dsp:spPr>
        <a:xfrm>
          <a:off x="2344" y="0"/>
          <a:ext cx="2855825" cy="762000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Innovative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3344" y="0"/>
        <a:ext cx="2093825" cy="762000"/>
      </dsp:txXfrm>
    </dsp:sp>
    <dsp:sp modelId="{29666C9D-D36C-43B5-B1D3-0DC16600B19E}">
      <dsp:nvSpPr>
        <dsp:cNvPr id="0" name=""/>
        <dsp:cNvSpPr/>
      </dsp:nvSpPr>
      <dsp:spPr>
        <a:xfrm>
          <a:off x="2572587" y="0"/>
          <a:ext cx="2855825" cy="762000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AND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953587" y="0"/>
        <a:ext cx="2093825" cy="762000"/>
      </dsp:txXfrm>
    </dsp:sp>
    <dsp:sp modelId="{17364DBD-EC25-430E-9AFD-482B088A45D1}">
      <dsp:nvSpPr>
        <dsp:cNvPr id="0" name=""/>
        <dsp:cNvSpPr/>
      </dsp:nvSpPr>
      <dsp:spPr>
        <a:xfrm>
          <a:off x="5142830" y="0"/>
          <a:ext cx="2855825" cy="762000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Familiar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23830" y="0"/>
        <a:ext cx="2093825" cy="76200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9B62B4-63A4-45B9-B86B-68274CB54940}">
      <dsp:nvSpPr>
        <dsp:cNvPr id="0" name=""/>
        <dsp:cNvSpPr/>
      </dsp:nvSpPr>
      <dsp:spPr>
        <a:xfrm>
          <a:off x="2114141" y="262323"/>
          <a:ext cx="1992736" cy="1992736"/>
        </a:xfrm>
        <a:prstGeom prst="pieWedge">
          <a:avLst/>
        </a:prstGeom>
        <a:solidFill>
          <a:srgbClr val="FFFF0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Other-Focused</a:t>
          </a:r>
          <a:endParaRPr lang="en-US" sz="20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697800" y="845982"/>
        <a:ext cx="1409077" cy="1409077"/>
      </dsp:txXfrm>
    </dsp:sp>
    <dsp:sp modelId="{3003539B-62B8-451C-94AD-A430E068CCA8}">
      <dsp:nvSpPr>
        <dsp:cNvPr id="0" name=""/>
        <dsp:cNvSpPr/>
      </dsp:nvSpPr>
      <dsp:spPr>
        <a:xfrm rot="5400000">
          <a:off x="4198921" y="262323"/>
          <a:ext cx="1992736" cy="1992736"/>
        </a:xfrm>
        <a:prstGeom prst="pieWedge">
          <a:avLst/>
        </a:prstGeom>
        <a:solidFill>
          <a:srgbClr val="38FA18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Externally Open</a:t>
          </a:r>
          <a:endParaRPr lang="en-US" sz="18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4198921" y="845982"/>
        <a:ext cx="1409077" cy="1409077"/>
      </dsp:txXfrm>
    </dsp:sp>
    <dsp:sp modelId="{FF760E78-20FD-426B-867D-6BB645576465}">
      <dsp:nvSpPr>
        <dsp:cNvPr id="0" name=""/>
        <dsp:cNvSpPr/>
      </dsp:nvSpPr>
      <dsp:spPr>
        <a:xfrm rot="10800000">
          <a:off x="4198921" y="2347103"/>
          <a:ext cx="1992736" cy="1992736"/>
        </a:xfrm>
        <a:prstGeom prst="pieWedge">
          <a:avLst/>
        </a:prstGeom>
        <a:solidFill>
          <a:srgbClr val="00B0F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Purpose Centered</a:t>
          </a:r>
          <a:endParaRPr lang="en-US" sz="20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4198921" y="2347103"/>
        <a:ext cx="1409077" cy="1409077"/>
      </dsp:txXfrm>
    </dsp:sp>
    <dsp:sp modelId="{BA9ED94A-E6CF-4BC3-AB8E-E148409D19A3}">
      <dsp:nvSpPr>
        <dsp:cNvPr id="0" name=""/>
        <dsp:cNvSpPr/>
      </dsp:nvSpPr>
      <dsp:spPr>
        <a:xfrm rot="16200000">
          <a:off x="2114141" y="2347103"/>
          <a:ext cx="1992736" cy="1992736"/>
        </a:xfrm>
        <a:prstGeom prst="pieWedge">
          <a:avLst/>
        </a:prstGeom>
        <a:solidFill>
          <a:srgbClr val="FF000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Internally Directed</a:t>
          </a:r>
          <a:endParaRPr lang="en-US" sz="2000" b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2697800" y="2347103"/>
        <a:ext cx="1409077" cy="1409077"/>
      </dsp:txXfrm>
    </dsp:sp>
    <dsp:sp modelId="{65C6CEE7-2B7F-4E58-98BF-D81AF230C446}">
      <dsp:nvSpPr>
        <dsp:cNvPr id="0" name=""/>
        <dsp:cNvSpPr/>
      </dsp:nvSpPr>
      <dsp:spPr>
        <a:xfrm>
          <a:off x="3808888" y="1886886"/>
          <a:ext cx="688023" cy="598281"/>
        </a:xfrm>
        <a:prstGeom prst="circularArrow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A6F32F-20DC-4270-BF5E-379027473E39}">
      <dsp:nvSpPr>
        <dsp:cNvPr id="0" name=""/>
        <dsp:cNvSpPr/>
      </dsp:nvSpPr>
      <dsp:spPr>
        <a:xfrm rot="10800000">
          <a:off x="3808888" y="2116994"/>
          <a:ext cx="688023" cy="598281"/>
        </a:xfrm>
        <a:prstGeom prst="circularArrow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#13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5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List2#5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ycle4#14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B58177-F83E-489A-B0E9-4462999DD78E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A40F0-F87E-4D1F-9C40-498141FA97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131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A40F0-F87E-4D1F-9C40-498141FA97D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Quinn et al., (2011). Becoming a Master Manager: A Competing Values Approach, 5th edition Module 3: Improving Productivity and Increasing Profitability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Quinn et al., (2011). Becoming a Master Manager: A Competing Values Approach, 5th edition Module 3: Improving Productivity and Increasing Profitability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Quinn et al., (2011). Becoming a Master Manager: A Competing Values Approach, 5th edition Module 3: Improving Productivity and Increasing Profitability</a:t>
            </a:r>
            <a:endParaRPr lang="en-US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Quinn et al., (2011). Becoming a Master Manager: A Competing Values Approach, 5th edition Module 3: Improving Productivity and Increasing Profitability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Quinn et al., (2011). Becoming a Master Manager: A Competing Values Approach, 5th edition Module 3: Improving Productivity and Increasing Profitability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Quinn et al., (2011). Becoming a Master Manager: A Competing Values Approach, 5th edition Module 3: Improving Productivity and Increasing Profitability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Quinn et al., (2011). Becoming a Master Manager: A Competing Values Approach, 5th edition Module 3: Improving Productivity and Increasing Profitability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Palatino Linotype" pitchFamily="18" charset="0"/>
              </a:defRPr>
            </a:lvl1pPr>
          </a:lstStyle>
          <a:p>
            <a:fld id="{A8E6E25C-8CA4-4F1A-89E7-B62A6F387524}" type="datetimeFigureOut">
              <a:rPr lang="en-US" smtClean="0"/>
              <a:pPr/>
              <a:t>11/17/2014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52600" y="6356350"/>
            <a:ext cx="5715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Palatino Linotype" pitchFamily="18" charset="0"/>
              </a:defRPr>
            </a:lvl1pPr>
          </a:lstStyle>
          <a:p>
            <a:r>
              <a:rPr lang="en-US" dirty="0" smtClean="0"/>
              <a:t>Quinn et al., (2011). Becoming a Master Manager: A Competing Values Approach, 5th edition Module 3: Improving Productivity and Increasing Profitability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Palatino Linotype" pitchFamily="18" charset="0"/>
              </a:defRPr>
            </a:lvl1pPr>
          </a:lstStyle>
          <a:p>
            <a:fld id="{BEDC8A94-4BDC-43AC-A1BE-02DB975035B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57200" y="1447800"/>
            <a:ext cx="8229600" cy="1588"/>
          </a:xfrm>
          <a:prstGeom prst="line">
            <a:avLst/>
          </a:prstGeom>
          <a:ln w="98425" cap="rnd">
            <a:gradFill flip="none" rotWithShape="1"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0" scaled="0"/>
              <a:tileRect/>
            </a:gra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Palatino Linotype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Palatino Linotype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Palatino Linotype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Palatino Linotype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Palatino Linotype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Palatino Linotype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13" Type="http://schemas.openxmlformats.org/officeDocument/2006/relationships/diagramData" Target="../diagrams/data7.xml"/><Relationship Id="rId18" Type="http://schemas.openxmlformats.org/officeDocument/2006/relationships/diagramData" Target="../diagrams/data8.xml"/><Relationship Id="rId3" Type="http://schemas.openxmlformats.org/officeDocument/2006/relationships/diagramData" Target="../diagrams/data5.xml"/><Relationship Id="rId21" Type="http://schemas.openxmlformats.org/officeDocument/2006/relationships/diagramColors" Target="../diagrams/colors8.xml"/><Relationship Id="rId7" Type="http://schemas.microsoft.com/office/2007/relationships/diagramDrawing" Target="../diagrams/drawing5.xml"/><Relationship Id="rId12" Type="http://schemas.microsoft.com/office/2007/relationships/diagramDrawing" Target="../diagrams/drawing6.xml"/><Relationship Id="rId17" Type="http://schemas.microsoft.com/office/2007/relationships/diagramDrawing" Target="../diagrams/drawing7.xml"/><Relationship Id="rId2" Type="http://schemas.openxmlformats.org/officeDocument/2006/relationships/notesSlide" Target="../notesSlides/notesSlide9.xml"/><Relationship Id="rId16" Type="http://schemas.openxmlformats.org/officeDocument/2006/relationships/diagramColors" Target="../diagrams/colors7.xml"/><Relationship Id="rId20" Type="http://schemas.openxmlformats.org/officeDocument/2006/relationships/diagramQuickStyle" Target="../diagrams/quickStyle8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6.xml"/><Relationship Id="rId5" Type="http://schemas.openxmlformats.org/officeDocument/2006/relationships/diagramQuickStyle" Target="../diagrams/quickStyle5.xml"/><Relationship Id="rId15" Type="http://schemas.openxmlformats.org/officeDocument/2006/relationships/diagramQuickStyle" Target="../diagrams/quickStyle7.xml"/><Relationship Id="rId10" Type="http://schemas.openxmlformats.org/officeDocument/2006/relationships/diagramQuickStyle" Target="../diagrams/quickStyle6.xml"/><Relationship Id="rId19" Type="http://schemas.openxmlformats.org/officeDocument/2006/relationships/diagramLayout" Target="../diagrams/layout8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6.xml"/><Relationship Id="rId14" Type="http://schemas.openxmlformats.org/officeDocument/2006/relationships/diagramLayout" Target="../diagrams/layout7.xml"/><Relationship Id="rId22" Type="http://schemas.microsoft.com/office/2007/relationships/diagramDrawing" Target="../diagrams/drawin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19200" y="6324600"/>
            <a:ext cx="64770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(2011). Becoming a Master Manager: A Competing Values Approach, 5th edition           Conclusion: Integration and the Road to Mastery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467226175"/>
              </p:ext>
            </p:extLst>
          </p:nvPr>
        </p:nvGraphicFramePr>
        <p:xfrm>
          <a:off x="-152400" y="1447800"/>
          <a:ext cx="3505200" cy="289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Title 1"/>
          <p:cNvSpPr txBox="1">
            <a:spLocks/>
          </p:cNvSpPr>
          <p:nvPr/>
        </p:nvSpPr>
        <p:spPr>
          <a:xfrm>
            <a:off x="1524000" y="213042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Conclusion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2209800" y="38862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algn="ctr">
              <a:spcBef>
                <a:spcPct val="20000"/>
              </a:spcBef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Open Sans Condensed" panose="020B0806030504020204" pitchFamily="34" charset="0"/>
                <a:cs typeface="Times New Roman" panose="02020603050405020304" pitchFamily="18" charset="0"/>
              </a:rPr>
              <a:t>Integration and the Road to Mastery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 you imprisoned 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 your comfort zone?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828800" y="6356350"/>
            <a:ext cx="64008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(2011). Becoming a Master Manager: A Competing Values Approach, 5th edition           Conclusion: Integration and the Road to Mastery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10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C:\Documents and Settings\lstclair\Local Settings\Temporary Internet Files\Content.IE5\Q4CN35QT\MP900407482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1828800"/>
            <a:ext cx="5943600" cy="39608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Leveraging Power of Lift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Key Psychological States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(2011). Becoming a Master Manager: A Competing Values Approach, 5th edition           Conclusion: Integration and the Road to Mastery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11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8457536"/>
              </p:ext>
            </p:extLst>
          </p:nvPr>
        </p:nvGraphicFramePr>
        <p:xfrm>
          <a:off x="457200" y="1524000"/>
          <a:ext cx="8305800" cy="4602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Never-ending Road to Mastery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10000" cy="4525963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Don’t forget to look for (and eliminate) your own excuses for resisting changing!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(2011). Becoming a Master Manager: A Competing Values Approach, 5th edition           Conclusion: Integration and the Road to Mastery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12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" name="Group 10"/>
          <p:cNvGrpSpPr/>
          <p:nvPr/>
        </p:nvGrpSpPr>
        <p:grpSpPr>
          <a:xfrm>
            <a:off x="2819400" y="1676400"/>
            <a:ext cx="6019800" cy="3733800"/>
            <a:chOff x="1143000" y="2362200"/>
            <a:chExt cx="6019800" cy="3733800"/>
          </a:xfrm>
          <a:solidFill>
            <a:schemeClr val="accent5">
              <a:lumMod val="75000"/>
            </a:schemeClr>
          </a:solidFill>
        </p:grpSpPr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1143000" y="5257800"/>
              <a:ext cx="2209800" cy="762000"/>
            </a:xfrm>
            <a:prstGeom prst="rect">
              <a:avLst/>
            </a:prstGeom>
            <a:grpFill/>
            <a:ln w="2857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3300"/>
              </a:extrusionClr>
            </a:sp3d>
          </p:spPr>
          <p:txBody>
            <a:bodyPr anchor="ctr">
              <a:flatTx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Learn about yourself</a:t>
              </a:r>
            </a:p>
          </p:txBody>
        </p:sp>
        <p:sp>
          <p:nvSpPr>
            <p:cNvPr id="7" name="Rectangle 16"/>
            <p:cNvSpPr>
              <a:spLocks noChangeArrowheads="1"/>
            </p:cNvSpPr>
            <p:nvPr/>
          </p:nvSpPr>
          <p:spPr bwMode="auto">
            <a:xfrm>
              <a:off x="2971800" y="3810000"/>
              <a:ext cx="2209800" cy="762000"/>
            </a:xfrm>
            <a:prstGeom prst="rect">
              <a:avLst/>
            </a:prstGeom>
            <a:grpFill/>
            <a:ln w="2857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3300"/>
              </a:extrusionClr>
            </a:sp3d>
          </p:spPr>
          <p:txBody>
            <a:bodyPr anchor="ctr">
              <a:flatTx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Develop a change strategy</a:t>
              </a:r>
            </a:p>
          </p:txBody>
        </p:sp>
        <p:sp>
          <p:nvSpPr>
            <p:cNvPr id="8" name="Rectangle 17"/>
            <p:cNvSpPr>
              <a:spLocks noChangeArrowheads="1"/>
            </p:cNvSpPr>
            <p:nvPr/>
          </p:nvSpPr>
          <p:spPr bwMode="auto">
            <a:xfrm>
              <a:off x="4800600" y="2362200"/>
              <a:ext cx="2209800" cy="762000"/>
            </a:xfrm>
            <a:prstGeom prst="rect">
              <a:avLst/>
            </a:prstGeom>
            <a:grpFill/>
            <a:ln w="2857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3300"/>
              </a:extrusionClr>
            </a:sp3d>
          </p:spPr>
          <p:txBody>
            <a:bodyPr anchor="ctr">
              <a:flatTx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Implement the change strategy</a:t>
              </a:r>
            </a:p>
          </p:txBody>
        </p:sp>
        <p:sp>
          <p:nvSpPr>
            <p:cNvPr id="9" name="Line 18"/>
            <p:cNvSpPr>
              <a:spLocks noChangeShapeType="1"/>
            </p:cNvSpPr>
            <p:nvPr/>
          </p:nvSpPr>
          <p:spPr bwMode="auto">
            <a:xfrm flipV="1">
              <a:off x="4191000" y="3657600"/>
              <a:ext cx="2971800" cy="2438400"/>
            </a:xfrm>
            <a:prstGeom prst="line">
              <a:avLst/>
            </a:prstGeom>
            <a:grpFill/>
            <a:ln w="76200">
              <a:solidFill>
                <a:srgbClr val="3333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Steps to Mastery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9170166"/>
              </p:ext>
            </p:extLst>
          </p:nvPr>
        </p:nvGraphicFramePr>
        <p:xfrm>
          <a:off x="381000" y="1524000"/>
          <a:ext cx="84582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(2011). Becoming a Master Manager: A Competing Values Approach, 5th edition           Conclusion: Integration and the Road to Mastery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13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Final Reflections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can you…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Build on your strengths and </a:t>
            </a:r>
            <a:b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still stay out of the negative zone?</a:t>
            </a:r>
          </a:p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See the big picture without losing track of the details?</a:t>
            </a:r>
          </a:p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Accept ideas from others ideas while still living your personal values?</a:t>
            </a:r>
          </a:p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Lift people up, instead of bringing them down?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(2011). Becoming a Master Manager: A Competing Values Approach, 5th edition           Conclusion: Integration and the Road to Mastery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14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Agenda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spcBef>
                <a:spcPts val="18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Integration and behavioral complexity</a:t>
            </a:r>
          </a:p>
          <a:p>
            <a:pPr lvl="1">
              <a:spcBef>
                <a:spcPts val="18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negative zone</a:t>
            </a:r>
          </a:p>
          <a:p>
            <a:pPr lvl="1">
              <a:spcBef>
                <a:spcPts val="18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Your summary evaluation matrix</a:t>
            </a:r>
          </a:p>
          <a:p>
            <a:pPr>
              <a:spcBef>
                <a:spcPts val="18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master managers see the world</a:t>
            </a:r>
          </a:p>
          <a:p>
            <a:pPr lvl="1">
              <a:spcBef>
                <a:spcPts val="18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using systems thinking</a:t>
            </a:r>
          </a:p>
          <a:p>
            <a:pPr lvl="1">
              <a:spcBef>
                <a:spcPts val="18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using paradoxical thinking</a:t>
            </a:r>
          </a:p>
          <a:p>
            <a:pPr>
              <a:spcBef>
                <a:spcPts val="18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leveraging power of lift</a:t>
            </a:r>
          </a:p>
          <a:p>
            <a:pPr>
              <a:spcBef>
                <a:spcPts val="18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never-ending road to mastery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47800" y="6356350"/>
            <a:ext cx="67818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(2011). Becoming a Master Manager: A Competing Values Approach, 5th edition           Conclusion: Integration and the Road to Mastery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C:\Documents and Settings\lstclair\Local Settings\Temporary Internet Files\Content.IE5\Q4CN35QT\MC90041050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567151" cy="14138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Negative Zone – 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Too Much of a Good Thing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28800" y="6356350"/>
            <a:ext cx="64008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(2011). Becoming a Master Manager: A Competing Values Approach, 5th edition           Conclusion: Integration and the Road to Mastery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C:\Documents and Settings\lstclair\Local Settings\Temporary Internet Files\Content.IE5\BAHT2DL9\MC90037024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124200" y="1600200"/>
            <a:ext cx="3276600" cy="45950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1524000"/>
            <a:ext cx="7151688" cy="521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0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Leader</a:t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CVF Positive and Negative Zones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9337" y="1524000"/>
            <a:ext cx="7104063" cy="530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Organizational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Level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CVF Positive and Negative Zones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Summary Evaluation Matrix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752600" y="6324600"/>
            <a:ext cx="57150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(2011). Becoming a Master Manager: A Competing Values Approach, 5th edition           Conclusion: Integration and the Road to Mastery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6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565795956"/>
              </p:ext>
            </p:extLst>
          </p:nvPr>
        </p:nvGraphicFramePr>
        <p:xfrm>
          <a:off x="685800" y="1905000"/>
          <a:ext cx="77724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304800" y="1600200"/>
            <a:ext cx="1167501" cy="1167501"/>
            <a:chOff x="558135" y="253335"/>
            <a:chExt cx="1167501" cy="1167501"/>
          </a:xfrm>
        </p:grpSpPr>
        <p:sp>
          <p:nvSpPr>
            <p:cNvPr id="10" name="Pie 9"/>
            <p:cNvSpPr/>
            <p:nvPr/>
          </p:nvSpPr>
          <p:spPr>
            <a:xfrm>
              <a:off x="558135" y="253335"/>
              <a:ext cx="1167501" cy="1167501"/>
            </a:xfrm>
            <a:prstGeom prst="pieWedge">
              <a:avLst/>
            </a:prstGeom>
            <a:solidFill>
              <a:srgbClr val="FFFF00"/>
            </a:solidFill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Pie 4"/>
            <p:cNvSpPr/>
            <p:nvPr/>
          </p:nvSpPr>
          <p:spPr>
            <a:xfrm>
              <a:off x="900089" y="595287"/>
              <a:ext cx="825547" cy="8255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2456" tIns="92456" rIns="92456" bIns="92456" numCol="1" spcCol="1270" anchor="ctr" anchorCtr="0">
              <a:noAutofit/>
            </a:bodyPr>
            <a:lstStyle/>
            <a:p>
              <a:pPr lvl="0" algn="l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00" b="1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Human Relations</a:t>
              </a:r>
              <a:endParaRPr lang="en-US" sz="10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04800" y="4876800"/>
            <a:ext cx="1167501" cy="1167501"/>
            <a:chOff x="558135" y="1474763"/>
            <a:chExt cx="1167501" cy="1167501"/>
          </a:xfrm>
        </p:grpSpPr>
        <p:sp>
          <p:nvSpPr>
            <p:cNvPr id="13" name="Pie 12"/>
            <p:cNvSpPr/>
            <p:nvPr/>
          </p:nvSpPr>
          <p:spPr>
            <a:xfrm rot="16200000">
              <a:off x="558135" y="1474763"/>
              <a:ext cx="1167501" cy="1167501"/>
            </a:xfrm>
            <a:prstGeom prst="pieWedge">
              <a:avLst/>
            </a:prstGeom>
            <a:solidFill>
              <a:srgbClr val="FF0000"/>
            </a:solidFill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Pie 4"/>
            <p:cNvSpPr/>
            <p:nvPr/>
          </p:nvSpPr>
          <p:spPr>
            <a:xfrm rot="21600000">
              <a:off x="900087" y="1474763"/>
              <a:ext cx="825549" cy="8255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2456" tIns="92456" rIns="92456" bIns="92456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300" b="1" kern="12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Internal Process</a:t>
              </a:r>
              <a:endParaRPr lang="en-US" sz="1300" b="1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696200" y="1600200"/>
            <a:ext cx="1167501" cy="1167501"/>
            <a:chOff x="1779563" y="253335"/>
            <a:chExt cx="1167501" cy="1167501"/>
          </a:xfrm>
        </p:grpSpPr>
        <p:sp>
          <p:nvSpPr>
            <p:cNvPr id="16" name="Pie 15"/>
            <p:cNvSpPr/>
            <p:nvPr/>
          </p:nvSpPr>
          <p:spPr>
            <a:xfrm rot="5400000">
              <a:off x="1779563" y="253335"/>
              <a:ext cx="1167501" cy="1167501"/>
            </a:xfrm>
            <a:prstGeom prst="pieWedge">
              <a:avLst/>
            </a:prstGeom>
            <a:solidFill>
              <a:srgbClr val="38FA18"/>
            </a:solidFill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Pie 4"/>
            <p:cNvSpPr/>
            <p:nvPr/>
          </p:nvSpPr>
          <p:spPr>
            <a:xfrm>
              <a:off x="1779563" y="595289"/>
              <a:ext cx="825549" cy="8255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2456" tIns="92456" rIns="92456" bIns="92456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300" b="1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Open Systems</a:t>
              </a:r>
              <a:endParaRPr lang="en-US" sz="13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7696200" y="4876800"/>
            <a:ext cx="1167501" cy="1167501"/>
            <a:chOff x="1779563" y="1474763"/>
            <a:chExt cx="1167501" cy="1167501"/>
          </a:xfrm>
        </p:grpSpPr>
        <p:sp>
          <p:nvSpPr>
            <p:cNvPr id="19" name="Pie 18"/>
            <p:cNvSpPr/>
            <p:nvPr/>
          </p:nvSpPr>
          <p:spPr>
            <a:xfrm rot="10800000">
              <a:off x="1779563" y="1474763"/>
              <a:ext cx="1167501" cy="1167501"/>
            </a:xfrm>
            <a:prstGeom prst="pieWedge">
              <a:avLst/>
            </a:prstGeom>
            <a:solidFill>
              <a:srgbClr val="00B0F0"/>
            </a:solidFill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Pie 4"/>
            <p:cNvSpPr/>
            <p:nvPr/>
          </p:nvSpPr>
          <p:spPr>
            <a:xfrm rot="21600000">
              <a:off x="1779563" y="1474763"/>
              <a:ext cx="825547" cy="8255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2456" tIns="92456" rIns="92456" bIns="92456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300" kern="12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Rational Goal</a:t>
              </a:r>
              <a:endParaRPr lang="en-US" sz="1300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Behavioral Complexity 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Performance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(2011). Becoming a Master Manager: A Competing Values Approach, 5th edition           Conclusion: Integration and the Road to Mastery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7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7" name="Diagram 16"/>
          <p:cNvGraphicFramePr/>
          <p:nvPr>
            <p:extLst>
              <p:ext uri="{D42A27DB-BD31-4B8C-83A1-F6EECF244321}">
                <p14:modId xmlns:p14="http://schemas.microsoft.com/office/powerpoint/2010/main" val="443452291"/>
              </p:ext>
            </p:extLst>
          </p:nvPr>
        </p:nvGraphicFramePr>
        <p:xfrm>
          <a:off x="1600200" y="16764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Seeing Like a Master Manager: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Systems Thinking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334000" cy="4525963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 you see only parts, 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or do you see the whole?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 you see how A’s impact on B may eventually come back to impact A?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28800" y="6356350"/>
            <a:ext cx="63246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(2011). Becoming a Master Manager: A Competing Values Approach, 5th edition           Conclusion: Integration and the Road to Mastery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8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Smiley Face 10"/>
          <p:cNvSpPr/>
          <p:nvPr/>
        </p:nvSpPr>
        <p:spPr>
          <a:xfrm>
            <a:off x="6019800" y="2819400"/>
            <a:ext cx="914400" cy="990600"/>
          </a:xfrm>
          <a:prstGeom prst="smileyFac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9" name="Diagram 28"/>
          <p:cNvGraphicFramePr/>
          <p:nvPr>
            <p:extLst>
              <p:ext uri="{D42A27DB-BD31-4B8C-83A1-F6EECF244321}">
                <p14:modId xmlns:p14="http://schemas.microsoft.com/office/powerpoint/2010/main" val="1689863923"/>
              </p:ext>
            </p:extLst>
          </p:nvPr>
        </p:nvGraphicFramePr>
        <p:xfrm>
          <a:off x="6019800" y="4267200"/>
          <a:ext cx="2514600" cy="198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3" name="Group 12"/>
          <p:cNvGrpSpPr/>
          <p:nvPr/>
        </p:nvGrpSpPr>
        <p:grpSpPr>
          <a:xfrm>
            <a:off x="6019800" y="1600200"/>
            <a:ext cx="2667000" cy="1066800"/>
            <a:chOff x="5105400" y="1600200"/>
            <a:chExt cx="3048000" cy="1143000"/>
          </a:xfrm>
        </p:grpSpPr>
        <p:sp>
          <p:nvSpPr>
            <p:cNvPr id="12" name="Flowchart: Connector 11"/>
            <p:cNvSpPr/>
            <p:nvPr/>
          </p:nvSpPr>
          <p:spPr>
            <a:xfrm>
              <a:off x="6934200" y="1600200"/>
              <a:ext cx="1219200" cy="1143000"/>
            </a:xfrm>
            <a:prstGeom prst="flowChartConnector">
              <a:avLst/>
            </a:prstGeom>
            <a:solidFill>
              <a:schemeClr val="accent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lowchart: Connector 13"/>
            <p:cNvSpPr/>
            <p:nvPr/>
          </p:nvSpPr>
          <p:spPr>
            <a:xfrm>
              <a:off x="5105400" y="1981200"/>
              <a:ext cx="152400" cy="152400"/>
            </a:xfrm>
            <a:prstGeom prst="flowChartConnector">
              <a:avLst/>
            </a:prstGeom>
            <a:solidFill>
              <a:srgbClr val="3F6EA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Block Arc 17"/>
            <p:cNvSpPr/>
            <p:nvPr/>
          </p:nvSpPr>
          <p:spPr>
            <a:xfrm rot="10800000">
              <a:off x="5791200" y="1905000"/>
              <a:ext cx="838200" cy="304800"/>
            </a:xfrm>
            <a:prstGeom prst="blockArc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0" name="Flowchart: Connector 29"/>
            <p:cNvSpPr/>
            <p:nvPr/>
          </p:nvSpPr>
          <p:spPr>
            <a:xfrm>
              <a:off x="5257800" y="2133600"/>
              <a:ext cx="152400" cy="152400"/>
            </a:xfrm>
            <a:prstGeom prst="flowChartConnector">
              <a:avLst/>
            </a:prstGeom>
            <a:solidFill>
              <a:srgbClr val="3F6EA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Seeing Like a Master Manager: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Paradoxical Thinking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28800" y="6356350"/>
            <a:ext cx="64008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(2011). Becoming a Master Manager: A Competing Values Approach, 5th edition           Conclusion: Integration and the Road to Mastery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9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2457275473"/>
              </p:ext>
            </p:extLst>
          </p:nvPr>
        </p:nvGraphicFramePr>
        <p:xfrm>
          <a:off x="533400" y="1600200"/>
          <a:ext cx="8001000" cy="76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4212311603"/>
              </p:ext>
            </p:extLst>
          </p:nvPr>
        </p:nvGraphicFramePr>
        <p:xfrm>
          <a:off x="533400" y="2438400"/>
          <a:ext cx="8001000" cy="76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5" name="Diagram 14"/>
          <p:cNvGraphicFramePr/>
          <p:nvPr>
            <p:extLst>
              <p:ext uri="{D42A27DB-BD31-4B8C-83A1-F6EECF244321}">
                <p14:modId xmlns:p14="http://schemas.microsoft.com/office/powerpoint/2010/main" val="32765624"/>
              </p:ext>
            </p:extLst>
          </p:nvPr>
        </p:nvGraphicFramePr>
        <p:xfrm>
          <a:off x="533400" y="3276600"/>
          <a:ext cx="8001000" cy="76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16" name="Diagram 15"/>
          <p:cNvGraphicFramePr/>
          <p:nvPr>
            <p:extLst>
              <p:ext uri="{D42A27DB-BD31-4B8C-83A1-F6EECF244321}">
                <p14:modId xmlns:p14="http://schemas.microsoft.com/office/powerpoint/2010/main" val="682698905"/>
              </p:ext>
            </p:extLst>
          </p:nvPr>
        </p:nvGraphicFramePr>
        <p:xfrm>
          <a:off x="533400" y="4114800"/>
          <a:ext cx="8001000" cy="76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avid Bright v 0 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David Bright v 0 2</Template>
  <TotalTime>150</TotalTime>
  <Words>570</Words>
  <Application>Microsoft Office PowerPoint</Application>
  <PresentationFormat>On-screen Show (4:3)</PresentationFormat>
  <Paragraphs>116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David Bright v 0 2</vt:lpstr>
      <vt:lpstr>PowerPoint Presentation</vt:lpstr>
      <vt:lpstr>Agenda</vt:lpstr>
      <vt:lpstr>The Negative Zone –  Too Much of a Good Thing</vt:lpstr>
      <vt:lpstr>PowerPoint Presentation</vt:lpstr>
      <vt:lpstr>Organizational Level  CVF Positive and Negative Zones</vt:lpstr>
      <vt:lpstr>Summary Evaluation Matrix</vt:lpstr>
      <vt:lpstr>Behavioral Complexity  and Performance</vt:lpstr>
      <vt:lpstr>Seeing Like a Master Manager: Systems Thinking</vt:lpstr>
      <vt:lpstr>Seeing Like a Master Manager: Paradoxical Thinking</vt:lpstr>
      <vt:lpstr>Are you imprisoned  by your comfort zone?</vt:lpstr>
      <vt:lpstr>The Leveraging Power of Lift Key Psychological States</vt:lpstr>
      <vt:lpstr>The Never-ending Road to Mastery</vt:lpstr>
      <vt:lpstr>Steps to Mastery</vt:lpstr>
      <vt:lpstr>Final Reflections How can you…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Chamberlins</dc:creator>
  <cp:lastModifiedBy>Watson, Kristen - Hoboken</cp:lastModifiedBy>
  <cp:revision>26</cp:revision>
  <dcterms:created xsi:type="dcterms:W3CDTF">2014-09-27T20:44:18Z</dcterms:created>
  <dcterms:modified xsi:type="dcterms:W3CDTF">2014-11-17T21:39:59Z</dcterms:modified>
</cp:coreProperties>
</file>