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100"/>
    <a:srgbClr val="E0B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66CF-4D39-445E-9D20-934F28CF66E1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C95B7-851C-45CB-A8AD-15B81BC1FF9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95B7-851C-45CB-A8AD-15B81BC1FF9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179348"/>
            <a:ext cx="9144000" cy="36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E0B606">
                  <a:tint val="44500"/>
                  <a:satMod val="160000"/>
                </a:srgbClr>
              </a:gs>
              <a:gs pos="100000">
                <a:srgbClr val="E0B60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7241453" y="179348"/>
            <a:ext cx="19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Het innovatieboek</a:t>
            </a:r>
            <a:endParaRPr lang="nl-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D850-8E0F-4A25-AD9D-9F51EE9338E4}" type="datetimeFigureOut">
              <a:rPr lang="nl-NL" smtClean="0"/>
              <a:pPr/>
              <a:t>24-9-2011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25BE-FD13-4E4E-B9B5-0D466E2EEA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4716016" y="4149080"/>
            <a:ext cx="4427984" cy="28803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E0B606">
                  <a:tint val="44500"/>
                  <a:satMod val="160000"/>
                </a:srgbClr>
              </a:gs>
              <a:gs pos="100000">
                <a:srgbClr val="E0B60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SDU_10-004_Het_innovatieboek_omslag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5666"/>
            <a:ext cx="4608512" cy="65033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20072" y="548680"/>
            <a:ext cx="358162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Inleiding</a:t>
            </a:r>
          </a:p>
          <a:p>
            <a:endParaRPr lang="nl-NL" b="1" dirty="0" smtClean="0"/>
          </a:p>
          <a:p>
            <a:r>
              <a:rPr lang="nl-NL" b="1" dirty="0" smtClean="0"/>
              <a:t>Deel I  Waardecreatie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Wat is innovatie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Waarom innoveren we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b="1" dirty="0" smtClean="0"/>
              <a:t>Deel II  Innoveren</a:t>
            </a:r>
            <a:endParaRPr lang="nl-NL" b="1" dirty="0"/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Het innovatieproces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Dromen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Denken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Durven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Doen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Open innovatie en </a:t>
            </a:r>
            <a:r>
              <a:rPr lang="nl-NL" dirty="0" err="1" smtClean="0"/>
              <a:t>co-creatie</a:t>
            </a:r>
            <a:endParaRPr lang="nl-NL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nl-NL" dirty="0" smtClean="0"/>
              <a:t>Typen innovaties en hun aanpak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b="1" dirty="0" smtClean="0"/>
              <a:t>Deel III  Management van innovatie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dirty="0" smtClean="0"/>
              <a:t>Meten en verbeteren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dirty="0" smtClean="0"/>
              <a:t>Strategie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dirty="0" smtClean="0"/>
              <a:t>Sturen van innovatie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dirty="0" smtClean="0"/>
              <a:t>Externe oriëntatie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dirty="0" smtClean="0"/>
              <a:t>Cultuur en structuur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185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Value</a:t>
            </a:r>
            <a:r>
              <a:rPr lang="nl-NL" sz="2800" dirty="0" smtClean="0"/>
              <a:t> </a:t>
            </a:r>
            <a:r>
              <a:rPr lang="nl-NL" sz="2800" dirty="0" err="1" smtClean="0"/>
              <a:t>chain</a:t>
            </a:r>
            <a:endParaRPr lang="nl-NL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21" y="2432298"/>
            <a:ext cx="8669851" cy="34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3114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Duurzame innovatie</a:t>
            </a:r>
            <a:endParaRPr lang="nl-NL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7292538" cy="46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247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Cradle</a:t>
            </a:r>
            <a:r>
              <a:rPr lang="nl-NL" sz="2800" dirty="0" smtClean="0"/>
              <a:t> to </a:t>
            </a:r>
            <a:r>
              <a:rPr lang="nl-NL" sz="2800" dirty="0" err="1" smtClean="0"/>
              <a:t>cradle</a:t>
            </a:r>
            <a:endParaRPr lang="nl-NL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27" y="2060848"/>
            <a:ext cx="8748861" cy="38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754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Maatschappelijk verantwoord ondernemen (MVO)</a:t>
            </a:r>
            <a:endParaRPr lang="nl-NL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83377"/>
            <a:ext cx="6912768" cy="5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673532"/>
            <a:ext cx="1663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Deel </a:t>
            </a:r>
            <a:r>
              <a:rPr lang="nl-NL" sz="2800" dirty="0" smtClean="0"/>
              <a:t>2:</a:t>
            </a:r>
            <a:endParaRPr lang="nl-NL" sz="2800" dirty="0" smtClean="0"/>
          </a:p>
          <a:p>
            <a:r>
              <a:rPr lang="nl-NL" sz="2800" dirty="0" smtClean="0"/>
              <a:t>Innoveren</a:t>
            </a:r>
            <a:endParaRPr lang="nl-NL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92696"/>
            <a:ext cx="5266320" cy="61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242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Marktinnovatie</a:t>
            </a:r>
            <a:endParaRPr lang="nl-NL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2079424"/>
            <a:ext cx="9144000" cy="31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380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Businessmodel innovatie</a:t>
            </a:r>
            <a:endParaRPr lang="nl-NL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72" y="2556122"/>
            <a:ext cx="8877959" cy="303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692696"/>
            <a:ext cx="3503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Businessmodel canvas </a:t>
            </a:r>
          </a:p>
          <a:p>
            <a:r>
              <a:rPr lang="nl-NL" sz="2800" dirty="0" smtClean="0"/>
              <a:t>(voorbeeld </a:t>
            </a:r>
            <a:r>
              <a:rPr lang="nl-NL" sz="2800" dirty="0" err="1" smtClean="0"/>
              <a:t>Nespresso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r="2842"/>
          <a:stretch>
            <a:fillRect/>
          </a:stretch>
        </p:blipFill>
        <p:spPr bwMode="auto">
          <a:xfrm>
            <a:off x="930839" y="1601002"/>
            <a:ext cx="7385577" cy="52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376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Businessmodel aspecten</a:t>
            </a:r>
            <a:endParaRPr lang="nl-NL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261" y="1503572"/>
            <a:ext cx="6550099" cy="52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268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Produ</a:t>
            </a:r>
            <a:r>
              <a:rPr lang="nl-NL" sz="2800" dirty="0" smtClean="0"/>
              <a:t>ctinnovatie</a:t>
            </a:r>
            <a:endParaRPr lang="nl-NL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06" y="2420888"/>
            <a:ext cx="88771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2934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Productontwerpen</a:t>
            </a:r>
            <a:endParaRPr lang="nl-NL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6603132" cy="18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76574"/>
            <a:ext cx="6357342" cy="33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4669" y="179348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Typen innovaties en hun aanpak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817548"/>
            <a:ext cx="250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Procesinnovatie</a:t>
            </a:r>
            <a:endParaRPr lang="nl-NL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15757"/>
            <a:ext cx="8964487" cy="30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149</Words>
  <Application>Microsoft Office PowerPoint</Application>
  <PresentationFormat>Diavoorstelling (4:3)</PresentationFormat>
  <Paragraphs>60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paulvandervoort</dc:creator>
  <cp:lastModifiedBy>paulvandervoort</cp:lastModifiedBy>
  <cp:revision>76</cp:revision>
  <dcterms:created xsi:type="dcterms:W3CDTF">2011-09-19T19:30:48Z</dcterms:created>
  <dcterms:modified xsi:type="dcterms:W3CDTF">2011-09-24T20:31:43Z</dcterms:modified>
</cp:coreProperties>
</file>