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2" r:id="rId4"/>
    <p:sldId id="263" r:id="rId5"/>
    <p:sldId id="264" r:id="rId6"/>
    <p:sldId id="265" r:id="rId7"/>
    <p:sldId id="267" r:id="rId8"/>
    <p:sldId id="268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B606"/>
    <a:srgbClr val="EEC1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E66CF-4D39-445E-9D20-934F28CF66E1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CC95B7-851C-45CB-A8AD-15B81BC1FF9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Rechthoek 6"/>
          <p:cNvSpPr/>
          <p:nvPr userDrawn="1"/>
        </p:nvSpPr>
        <p:spPr>
          <a:xfrm>
            <a:off x="0" y="179348"/>
            <a:ext cx="9144000" cy="360040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0000">
                <a:srgbClr val="E0B606">
                  <a:tint val="44500"/>
                  <a:satMod val="160000"/>
                </a:srgbClr>
              </a:gs>
              <a:gs pos="100000">
                <a:srgbClr val="E0B606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8" name="Tekstvak 7"/>
          <p:cNvSpPr txBox="1"/>
          <p:nvPr userDrawn="1"/>
        </p:nvSpPr>
        <p:spPr>
          <a:xfrm>
            <a:off x="7241453" y="179348"/>
            <a:ext cx="1944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chemeClr val="bg1"/>
                </a:solidFill>
              </a:rPr>
              <a:t>Het innovatieboek</a:t>
            </a:r>
            <a:endParaRPr lang="nl-NL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/>
        </p:nvSpPr>
        <p:spPr>
          <a:xfrm>
            <a:off x="4716016" y="2492896"/>
            <a:ext cx="4427984" cy="288032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0000">
                <a:srgbClr val="E0B606">
                  <a:tint val="44500"/>
                  <a:satMod val="160000"/>
                </a:srgbClr>
              </a:gs>
              <a:gs pos="100000">
                <a:srgbClr val="E0B606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Rechthoek 4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Afbeelding 1" descr="SDU_10-004_Het_innovatieboek_omslag_RG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504" y="195666"/>
            <a:ext cx="4608512" cy="65033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5220072" y="548680"/>
            <a:ext cx="3581622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Inleiding</a:t>
            </a:r>
          </a:p>
          <a:p>
            <a:endParaRPr lang="nl-NL" b="1" dirty="0" smtClean="0"/>
          </a:p>
          <a:p>
            <a:r>
              <a:rPr lang="nl-NL" b="1" dirty="0" smtClean="0"/>
              <a:t>Deel I  Waardecreatie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Wat is innovatie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Waarom innoveren we</a:t>
            </a:r>
          </a:p>
          <a:p>
            <a:pPr marL="342900" indent="-342900"/>
            <a:endParaRPr lang="nl-NL" dirty="0" smtClean="0"/>
          </a:p>
          <a:p>
            <a:pPr marL="342900" indent="-342900"/>
            <a:r>
              <a:rPr lang="nl-NL" b="1" dirty="0" smtClean="0"/>
              <a:t>Deel II  Innoveren</a:t>
            </a:r>
            <a:endParaRPr lang="nl-NL" b="1" dirty="0"/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Het innovatieproces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Dromen 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Denken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Durven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Doen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Open innovatie en </a:t>
            </a:r>
            <a:r>
              <a:rPr lang="nl-NL" dirty="0" err="1" smtClean="0"/>
              <a:t>co-creatie</a:t>
            </a:r>
            <a:endParaRPr lang="nl-NL" dirty="0" smtClean="0"/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Typen innovaties en hun aanpak</a:t>
            </a:r>
          </a:p>
          <a:p>
            <a:pPr marL="342900" indent="-342900"/>
            <a:endParaRPr lang="nl-NL" dirty="0" smtClean="0"/>
          </a:p>
          <a:p>
            <a:pPr marL="342900" indent="-342900"/>
            <a:r>
              <a:rPr lang="nl-NL" b="1" dirty="0" smtClean="0"/>
              <a:t>Deel III  Management van innovatie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Meten en verbeteren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Strategie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Sturen van innovatie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Externe oriëntatie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Cultuur en structuur</a:t>
            </a:r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84669" y="179348"/>
            <a:ext cx="2067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Het innovatieproces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539552" y="673532"/>
            <a:ext cx="166398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Deel </a:t>
            </a:r>
            <a:r>
              <a:rPr lang="nl-NL" sz="2800" dirty="0" smtClean="0"/>
              <a:t>2:</a:t>
            </a:r>
            <a:endParaRPr lang="nl-NL" sz="2800" dirty="0" smtClean="0"/>
          </a:p>
          <a:p>
            <a:r>
              <a:rPr lang="nl-NL" sz="2800" dirty="0" smtClean="0"/>
              <a:t>Innoveren</a:t>
            </a:r>
            <a:endParaRPr lang="nl-NL" sz="28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620688"/>
            <a:ext cx="5235880" cy="6182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683568" y="1052736"/>
            <a:ext cx="28944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Lineaire processen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2067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Het innovatieproces</a:t>
            </a:r>
            <a:endParaRPr lang="nl-N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2667565"/>
            <a:ext cx="9144000" cy="1690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811781" y="764704"/>
            <a:ext cx="31278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Iteratieve processen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2067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Het innovatieproces</a:t>
            </a: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356905"/>
            <a:ext cx="9144000" cy="3160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811781" y="764704"/>
            <a:ext cx="30677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Cyclische processen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2067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Het innovatieproces</a:t>
            </a:r>
            <a:endParaRPr lang="nl-NL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00808"/>
            <a:ext cx="9156098" cy="4585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811781" y="764704"/>
            <a:ext cx="32739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err="1" smtClean="0"/>
              <a:t>Stage-gate</a:t>
            </a:r>
            <a:r>
              <a:rPr lang="nl-NL" sz="2800" dirty="0" smtClean="0"/>
              <a:t> processen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2067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Het innovatieproces</a:t>
            </a:r>
            <a:endParaRPr lang="nl-NL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2776898"/>
            <a:ext cx="9144000" cy="1471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811781" y="764704"/>
            <a:ext cx="24122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Open innovatie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2067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Het innovatieproces</a:t>
            </a:r>
            <a:endParaRPr lang="nl-NL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700808"/>
            <a:ext cx="6334100" cy="467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811781" y="764704"/>
            <a:ext cx="49641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Fasering van het innovatieproces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2067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Het innovatieproces</a:t>
            </a:r>
            <a:endParaRPr lang="nl-NL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2254932"/>
            <a:ext cx="8964487" cy="398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85</Words>
  <Application>Microsoft Office PowerPoint</Application>
  <PresentationFormat>Diavoorstelling (4:3)</PresentationFormat>
  <Paragraphs>44</Paragraphs>
  <Slides>8</Slides>
  <Notes>8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Office-thema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paulvandervoort</dc:creator>
  <cp:lastModifiedBy>paulvandervoort</cp:lastModifiedBy>
  <cp:revision>36</cp:revision>
  <dcterms:created xsi:type="dcterms:W3CDTF">2011-09-19T19:30:48Z</dcterms:created>
  <dcterms:modified xsi:type="dcterms:W3CDTF">2011-09-24T19:27:00Z</dcterms:modified>
</cp:coreProperties>
</file>