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2" r:id="rId4"/>
    <p:sldId id="263" r:id="rId5"/>
    <p:sldId id="264" r:id="rId6"/>
    <p:sldId id="265" r:id="rId7"/>
    <p:sldId id="267" r:id="rId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B606"/>
    <a:srgbClr val="EEC1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E66CF-4D39-445E-9D20-934F28CF66E1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C95B7-851C-45CB-A8AD-15B81BC1FF9F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1</a:t>
            </a:fld>
            <a:endParaRPr lang="nl-N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3</a:t>
            </a:fld>
            <a:endParaRPr lang="nl-N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4</a:t>
            </a:fld>
            <a:endParaRPr lang="nl-N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5</a:t>
            </a:fld>
            <a:endParaRPr lang="nl-N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6</a:t>
            </a:fld>
            <a:endParaRPr lang="nl-N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CC95B7-851C-45CB-A8AD-15B81BC1FF9F}" type="slidenum">
              <a:rPr lang="nl-NL" smtClean="0"/>
              <a:pPr/>
              <a:t>7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7" name="Rechthoek 6"/>
          <p:cNvSpPr/>
          <p:nvPr userDrawn="1"/>
        </p:nvSpPr>
        <p:spPr>
          <a:xfrm>
            <a:off x="0" y="179348"/>
            <a:ext cx="9144000" cy="360040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8" name="Tekstvak 7"/>
          <p:cNvSpPr txBox="1"/>
          <p:nvPr userDrawn="1"/>
        </p:nvSpPr>
        <p:spPr>
          <a:xfrm>
            <a:off x="7241453" y="179348"/>
            <a:ext cx="19449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>
                <a:solidFill>
                  <a:schemeClr val="bg1"/>
                </a:solidFill>
              </a:rPr>
              <a:t>Het innovatieboek</a:t>
            </a:r>
            <a:endParaRPr lang="nl-N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D850-8E0F-4A25-AD9D-9F51EE9338E4}" type="datetimeFigureOut">
              <a:rPr lang="nl-NL" smtClean="0"/>
              <a:pPr/>
              <a:t>24-9-2011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925BE-FD13-4E4E-B9B5-0D466E2EEA32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/>
        </p:nvSpPr>
        <p:spPr>
          <a:xfrm>
            <a:off x="4716016" y="1700808"/>
            <a:ext cx="4427984" cy="288032"/>
          </a:xfrm>
          <a:prstGeom prst="rect">
            <a:avLst/>
          </a:prstGeom>
          <a:gradFill flip="none" rotWithShape="1">
            <a:gsLst>
              <a:gs pos="0">
                <a:srgbClr val="FFC000"/>
              </a:gs>
              <a:gs pos="50000">
                <a:srgbClr val="E0B606">
                  <a:tint val="44500"/>
                  <a:satMod val="160000"/>
                </a:srgbClr>
              </a:gs>
              <a:gs pos="100000">
                <a:srgbClr val="E0B606">
                  <a:tint val="23500"/>
                  <a:satMod val="16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0" y="0"/>
            <a:ext cx="9144000" cy="6926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2" name="Afbeelding 1" descr="SDU_10-004_Het_innovatieboek_omslag_RG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504" y="195666"/>
            <a:ext cx="4608512" cy="65033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5220072" y="548680"/>
            <a:ext cx="3581622" cy="590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b="1" dirty="0" smtClean="0"/>
              <a:t>Inleiding</a:t>
            </a:r>
          </a:p>
          <a:p>
            <a:endParaRPr lang="nl-NL" b="1" dirty="0" smtClean="0"/>
          </a:p>
          <a:p>
            <a:r>
              <a:rPr lang="nl-NL" b="1" dirty="0" smtClean="0"/>
              <a:t>Deel </a:t>
            </a:r>
            <a:r>
              <a:rPr lang="nl-NL" b="1" dirty="0" smtClean="0"/>
              <a:t>I  Waardecreatie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Wat is innovatie</a:t>
            </a:r>
          </a:p>
          <a:p>
            <a:pPr marL="342900" indent="-342900">
              <a:buFont typeface="+mj-lt"/>
              <a:buAutoNum type="arabicPeriod"/>
            </a:pPr>
            <a:r>
              <a:rPr lang="nl-NL" dirty="0" smtClean="0"/>
              <a:t>Waarom innoveren we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  Innoveren</a:t>
            </a:r>
            <a:endParaRPr lang="nl-NL" b="1" dirty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Het innovatieproces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Dromen 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Denken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Durven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Doen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Open innovatie en </a:t>
            </a:r>
            <a:r>
              <a:rPr lang="nl-NL" dirty="0" err="1" smtClean="0"/>
              <a:t>co-creatie</a:t>
            </a:r>
            <a:endParaRPr lang="nl-NL" dirty="0" smtClean="0"/>
          </a:p>
          <a:p>
            <a:pPr marL="342900" indent="-342900">
              <a:buFont typeface="+mj-lt"/>
              <a:buAutoNum type="arabicPeriod" startAt="3"/>
            </a:pPr>
            <a:r>
              <a:rPr lang="nl-NL" dirty="0" smtClean="0"/>
              <a:t>Typen innovaties en hun aanpak</a:t>
            </a:r>
          </a:p>
          <a:p>
            <a:pPr marL="342900" indent="-342900"/>
            <a:endParaRPr lang="nl-NL" dirty="0" smtClean="0"/>
          </a:p>
          <a:p>
            <a:pPr marL="342900" indent="-342900"/>
            <a:r>
              <a:rPr lang="nl-NL" b="1" dirty="0" smtClean="0"/>
              <a:t>Deel III  Management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Meten en verbeteren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Strategie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Sturen van innovatie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Externe oriëntatie</a:t>
            </a:r>
          </a:p>
          <a:p>
            <a:pPr marL="342900" indent="-342900">
              <a:buFont typeface="+mj-lt"/>
              <a:buAutoNum type="arabicPeriod" startAt="10"/>
            </a:pPr>
            <a:r>
              <a:rPr lang="nl-NL" dirty="0" smtClean="0"/>
              <a:t>Cultuur en </a:t>
            </a:r>
            <a:r>
              <a:rPr lang="nl-NL" dirty="0" smtClean="0"/>
              <a:t>structuur</a:t>
            </a:r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vak 3"/>
          <p:cNvSpPr txBox="1"/>
          <p:nvPr/>
        </p:nvSpPr>
        <p:spPr>
          <a:xfrm>
            <a:off x="184669" y="179348"/>
            <a:ext cx="2426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Waarom innoveren we?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9552" y="673532"/>
            <a:ext cx="23200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Deel 1:</a:t>
            </a:r>
          </a:p>
          <a:p>
            <a:r>
              <a:rPr lang="nl-NL" sz="2800" dirty="0" smtClean="0"/>
              <a:t>Waardecreatie</a:t>
            </a:r>
            <a:endParaRPr lang="nl-NL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620688"/>
            <a:ext cx="5315002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764704"/>
            <a:ext cx="16666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Overleven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426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Waarom innoveren we?</a:t>
            </a:r>
            <a:endParaRPr lang="nl-NL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52575" y="1603201"/>
            <a:ext cx="6038850" cy="521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889556"/>
            <a:ext cx="25816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Kansen spreiden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426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Waarom innoveren we?</a:t>
            </a:r>
            <a:endParaRPr lang="nl-N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33538" y="1734269"/>
            <a:ext cx="5876925" cy="479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889556"/>
            <a:ext cx="220598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Perfect zijn</a:t>
            </a:r>
          </a:p>
          <a:p>
            <a:r>
              <a:rPr lang="nl-NL" sz="2800" dirty="0" smtClean="0"/>
              <a:t>i</a:t>
            </a:r>
            <a:r>
              <a:rPr lang="nl-NL" sz="2800" dirty="0" smtClean="0"/>
              <a:t>s niet genoeg</a:t>
            </a:r>
            <a:endParaRPr lang="nl-NL" sz="2800" dirty="0" smtClean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426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Waarom innoveren we?</a:t>
            </a:r>
            <a:endParaRPr lang="nl-NL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9872" y="860019"/>
            <a:ext cx="3922365" cy="5809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1105580"/>
            <a:ext cx="69565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Voor sommigen belangrijker dan voor anderen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426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Waarom innoveren we?</a:t>
            </a:r>
            <a:endParaRPr lang="nl-NL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492896"/>
            <a:ext cx="7920880" cy="2444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kstvak 5"/>
          <p:cNvSpPr txBox="1"/>
          <p:nvPr/>
        </p:nvSpPr>
        <p:spPr>
          <a:xfrm>
            <a:off x="811781" y="889556"/>
            <a:ext cx="52620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800" dirty="0" smtClean="0"/>
              <a:t>Nederlandse en </a:t>
            </a:r>
            <a:r>
              <a:rPr lang="nl-NL" sz="2800" dirty="0" smtClean="0"/>
              <a:t>E</a:t>
            </a:r>
            <a:r>
              <a:rPr lang="nl-NL" sz="2800" dirty="0" smtClean="0"/>
              <a:t>uropese ambities</a:t>
            </a:r>
            <a:endParaRPr lang="nl-NL" sz="2800" dirty="0"/>
          </a:p>
        </p:txBody>
      </p:sp>
      <p:sp>
        <p:nvSpPr>
          <p:cNvPr id="7" name="Tekstvak 6"/>
          <p:cNvSpPr txBox="1"/>
          <p:nvPr/>
        </p:nvSpPr>
        <p:spPr>
          <a:xfrm>
            <a:off x="184669" y="179348"/>
            <a:ext cx="2426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Waarom innoveren we?</a:t>
            </a:r>
            <a:endParaRPr lang="nl-NL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604" y="1484784"/>
            <a:ext cx="7678671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98</Words>
  <Application>Microsoft Office PowerPoint</Application>
  <PresentationFormat>Diavoorstelling (4:3)</PresentationFormat>
  <Paragraphs>42</Paragraphs>
  <Slides>7</Slides>
  <Notes>7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8" baseType="lpstr">
      <vt:lpstr>Office-thema</vt:lpstr>
      <vt:lpstr>Dia 1</vt:lpstr>
      <vt:lpstr>Dia 2</vt:lpstr>
      <vt:lpstr>Dia 3</vt:lpstr>
      <vt:lpstr>Dia 4</vt:lpstr>
      <vt:lpstr>Dia 5</vt:lpstr>
      <vt:lpstr>Dia 6</vt:lpstr>
      <vt:lpstr>Dia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paulvandervoort</dc:creator>
  <cp:lastModifiedBy>paulvandervoort</cp:lastModifiedBy>
  <cp:revision>31</cp:revision>
  <dcterms:created xsi:type="dcterms:W3CDTF">2011-09-19T19:30:48Z</dcterms:created>
  <dcterms:modified xsi:type="dcterms:W3CDTF">2011-09-24T19:15:35Z</dcterms:modified>
</cp:coreProperties>
</file>