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2" r:id="rId4"/>
    <p:sldId id="260" r:id="rId5"/>
    <p:sldId id="261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606"/>
    <a:srgbClr val="D6D610"/>
    <a:srgbClr val="EEC1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7241453" y="179348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chemeClr val="bg1"/>
                </a:solidFill>
              </a:rPr>
              <a:t>Het innovatieboek</a:t>
            </a:r>
            <a:endParaRPr 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1412776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1795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 is innovatie?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23200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Deel 1:</a:t>
            </a:r>
          </a:p>
          <a:p>
            <a:r>
              <a:rPr lang="nl-NL" sz="2800" dirty="0" smtClean="0"/>
              <a:t>Waardecreatie</a:t>
            </a:r>
            <a:endParaRPr lang="nl-NL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5315002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031" y="1772816"/>
            <a:ext cx="7729938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vak 3"/>
          <p:cNvSpPr txBox="1"/>
          <p:nvPr/>
        </p:nvSpPr>
        <p:spPr>
          <a:xfrm>
            <a:off x="184669" y="179348"/>
            <a:ext cx="1795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 is innovatie?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811781" y="889556"/>
            <a:ext cx="3651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Het effect van innovatie</a:t>
            </a:r>
            <a:endParaRPr lang="nl-NL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1795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 is innovatie?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811781" y="673532"/>
            <a:ext cx="13214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Waarde</a:t>
            </a:r>
            <a:endParaRPr lang="nl-NL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060848"/>
            <a:ext cx="5741814" cy="350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 r="23990" b="9302"/>
          <a:stretch>
            <a:fillRect/>
          </a:stretch>
        </p:blipFill>
        <p:spPr bwMode="auto">
          <a:xfrm>
            <a:off x="6300192" y="2060848"/>
            <a:ext cx="262209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1795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 is innovatie?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683568" y="1196752"/>
            <a:ext cx="3735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Het object van innovatie</a:t>
            </a:r>
            <a:endParaRPr lang="nl-NL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602" y="2348880"/>
            <a:ext cx="8658886" cy="3616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1795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 is innovatie?</a:t>
            </a:r>
            <a:endParaRPr lang="nl-N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926" y="2098430"/>
            <a:ext cx="8075514" cy="349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vak 5"/>
          <p:cNvSpPr txBox="1"/>
          <p:nvPr/>
        </p:nvSpPr>
        <p:spPr>
          <a:xfrm>
            <a:off x="539552" y="908720"/>
            <a:ext cx="2253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Sprongsgewijs</a:t>
            </a:r>
            <a:endParaRPr lang="nl-NL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1795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 is innovatie?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622" y="980728"/>
            <a:ext cx="5029746" cy="220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854471"/>
            <a:ext cx="4967263" cy="2158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5019673"/>
            <a:ext cx="5184576" cy="1721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vak 5"/>
          <p:cNvSpPr txBox="1"/>
          <p:nvPr/>
        </p:nvSpPr>
        <p:spPr>
          <a:xfrm>
            <a:off x="811781" y="817548"/>
            <a:ext cx="338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Mate van verandering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418505" y="1916832"/>
            <a:ext cx="913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 smtClean="0"/>
              <a:t>Sprong</a:t>
            </a:r>
            <a:endParaRPr lang="nl-NL" sz="2000" dirty="0"/>
          </a:p>
        </p:txBody>
      </p:sp>
      <p:sp>
        <p:nvSpPr>
          <p:cNvPr id="9" name="Tekstvak 8"/>
          <p:cNvSpPr txBox="1"/>
          <p:nvPr/>
        </p:nvSpPr>
        <p:spPr>
          <a:xfrm>
            <a:off x="395536" y="3645024"/>
            <a:ext cx="1281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 smtClean="0"/>
              <a:t>Geleidelijk</a:t>
            </a:r>
            <a:endParaRPr lang="nl-NL" sz="2000" dirty="0"/>
          </a:p>
        </p:txBody>
      </p:sp>
      <p:sp>
        <p:nvSpPr>
          <p:cNvPr id="10" name="Tekstvak 9"/>
          <p:cNvSpPr txBox="1"/>
          <p:nvPr/>
        </p:nvSpPr>
        <p:spPr>
          <a:xfrm>
            <a:off x="395536" y="5549170"/>
            <a:ext cx="13058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 smtClean="0"/>
              <a:t>Sprong in</a:t>
            </a:r>
            <a:br>
              <a:rPr lang="nl-NL" sz="2000" dirty="0" smtClean="0"/>
            </a:br>
            <a:r>
              <a:rPr lang="nl-NL" sz="2000" dirty="0" smtClean="0"/>
              <a:t>toepassing</a:t>
            </a:r>
            <a:endParaRPr lang="nl-NL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1795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Wat is innovatie?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811781" y="673532"/>
            <a:ext cx="338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Mate van verandering</a:t>
            </a:r>
            <a:endParaRPr lang="nl-NL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869901"/>
            <a:ext cx="68580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105</Words>
  <Application>Microsoft Office PowerPoint</Application>
  <PresentationFormat>Diavoorstelling (4:3)</PresentationFormat>
  <Paragraphs>47</Paragraphs>
  <Slides>8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paulvandervoort</cp:lastModifiedBy>
  <cp:revision>25</cp:revision>
  <dcterms:created xsi:type="dcterms:W3CDTF">2011-09-19T19:30:48Z</dcterms:created>
  <dcterms:modified xsi:type="dcterms:W3CDTF">2011-09-24T19:05:06Z</dcterms:modified>
</cp:coreProperties>
</file>