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2" r:id="rId4"/>
    <p:sldId id="260" r:id="rId5"/>
    <p:sldId id="261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B606"/>
    <a:srgbClr val="D6D610"/>
    <a:srgbClr val="EEC1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E66CF-4D39-445E-9D20-934F28CF66E1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C95B7-851C-45CB-A8AD-15B81BC1FF9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C95B7-851C-45CB-A8AD-15B81BC1FF9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179348"/>
            <a:ext cx="9144000" cy="36004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7241453" y="179348"/>
            <a:ext cx="194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Het innovatieboek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FD850-8E0F-4A25-AD9D-9F51EE9338E4}" type="datetimeFigureOut">
              <a:rPr lang="nl-NL" smtClean="0"/>
              <a:pPr/>
              <a:t>24-9-2011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925BE-FD13-4E4E-B9B5-0D466E2EEA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4716016" y="1412776"/>
            <a:ext cx="4427984" cy="28803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50000">
                <a:srgbClr val="E0B606">
                  <a:tint val="44500"/>
                  <a:satMod val="160000"/>
                </a:srgbClr>
              </a:gs>
              <a:gs pos="100000">
                <a:srgbClr val="E0B606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Afbeelding 1" descr="SDU_10-004_Het_innovatieboek_omslag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95666"/>
            <a:ext cx="4608512" cy="65033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220072" y="548680"/>
            <a:ext cx="3581622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Inleiding</a:t>
            </a:r>
          </a:p>
          <a:p>
            <a:endParaRPr lang="nl-NL" b="1" dirty="0" smtClean="0"/>
          </a:p>
          <a:p>
            <a:r>
              <a:rPr lang="nl-NL" b="1" dirty="0" smtClean="0"/>
              <a:t>Deel I  Waardecreatie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is innovatie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Waarom innoveren we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  Innoveren</a:t>
            </a:r>
            <a:endParaRPr lang="nl-NL" b="1" dirty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Het innovatieproces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Dromen 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Denken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Durven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Doen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Open innovatie en </a:t>
            </a:r>
            <a:r>
              <a:rPr lang="nl-NL" dirty="0" err="1" smtClean="0"/>
              <a:t>co-creatie</a:t>
            </a:r>
            <a:endParaRPr lang="nl-NL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nl-NL" dirty="0" smtClean="0"/>
              <a:t>Typen innovaties en hun aanpak</a:t>
            </a:r>
          </a:p>
          <a:p>
            <a:pPr marL="342900" indent="-342900"/>
            <a:endParaRPr lang="nl-NL" dirty="0" smtClean="0"/>
          </a:p>
          <a:p>
            <a:pPr marL="342900" indent="-342900"/>
            <a:r>
              <a:rPr lang="nl-NL" b="1" dirty="0" smtClean="0"/>
              <a:t>Deel III  Management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Meten en verbeteren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Strategie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Sturen van innovatie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Externe oriëntatie</a:t>
            </a:r>
          </a:p>
          <a:p>
            <a:pPr marL="342900" indent="-342900">
              <a:buFont typeface="+mj-lt"/>
              <a:buAutoNum type="arabicPeriod" startAt="10"/>
            </a:pPr>
            <a:r>
              <a:rPr lang="nl-NL" dirty="0" smtClean="0"/>
              <a:t>Cultuur en structuur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innovatie?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39552" y="673532"/>
            <a:ext cx="23200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Deel 1:</a:t>
            </a:r>
          </a:p>
          <a:p>
            <a:r>
              <a:rPr lang="nl-NL" sz="2800" dirty="0" smtClean="0"/>
              <a:t>Waardecreatie</a:t>
            </a:r>
            <a:endParaRPr lang="nl-NL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620688"/>
            <a:ext cx="5315002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031" y="1772816"/>
            <a:ext cx="772993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184669" y="179348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innovatie?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811781" y="889556"/>
            <a:ext cx="3651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Het effect van innovatie</a:t>
            </a:r>
            <a:endParaRPr lang="nl-N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innovatie?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811781" y="673532"/>
            <a:ext cx="1321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Waarde</a:t>
            </a:r>
            <a:endParaRPr lang="nl-NL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060848"/>
            <a:ext cx="5741814" cy="350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 r="23990" b="9302"/>
          <a:stretch>
            <a:fillRect/>
          </a:stretch>
        </p:blipFill>
        <p:spPr bwMode="auto">
          <a:xfrm>
            <a:off x="6300192" y="2060848"/>
            <a:ext cx="262209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innovatie?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83568" y="1196752"/>
            <a:ext cx="373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Het object van innovatie</a:t>
            </a:r>
            <a:endParaRPr lang="nl-NL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602" y="2348880"/>
            <a:ext cx="8658886" cy="361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innovatie?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926" y="2098430"/>
            <a:ext cx="8075514" cy="349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39552" y="908720"/>
            <a:ext cx="2253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Sprongsgewijs</a:t>
            </a:r>
            <a:endParaRPr lang="nl-N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innovatie?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4622" y="980728"/>
            <a:ext cx="5029746" cy="220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854471"/>
            <a:ext cx="4967263" cy="215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5019673"/>
            <a:ext cx="5184576" cy="172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811781" y="817548"/>
            <a:ext cx="338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Mate van verandering</a:t>
            </a:r>
            <a:endParaRPr lang="nl-NL" sz="2800" dirty="0"/>
          </a:p>
        </p:txBody>
      </p:sp>
      <p:sp>
        <p:nvSpPr>
          <p:cNvPr id="8" name="Tekstvak 7"/>
          <p:cNvSpPr txBox="1"/>
          <p:nvPr/>
        </p:nvSpPr>
        <p:spPr>
          <a:xfrm>
            <a:off x="418505" y="1916832"/>
            <a:ext cx="913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Sprong</a:t>
            </a:r>
            <a:endParaRPr lang="nl-NL" sz="2000" dirty="0"/>
          </a:p>
        </p:txBody>
      </p:sp>
      <p:sp>
        <p:nvSpPr>
          <p:cNvPr id="9" name="Tekstvak 8"/>
          <p:cNvSpPr txBox="1"/>
          <p:nvPr/>
        </p:nvSpPr>
        <p:spPr>
          <a:xfrm>
            <a:off x="395536" y="3645024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Geleidelijk</a:t>
            </a:r>
            <a:endParaRPr lang="nl-NL" sz="2000" dirty="0"/>
          </a:p>
        </p:txBody>
      </p:sp>
      <p:sp>
        <p:nvSpPr>
          <p:cNvPr id="10" name="Tekstvak 9"/>
          <p:cNvSpPr txBox="1"/>
          <p:nvPr/>
        </p:nvSpPr>
        <p:spPr>
          <a:xfrm>
            <a:off x="395536" y="5549170"/>
            <a:ext cx="13058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 smtClean="0"/>
              <a:t>Sprong in</a:t>
            </a:r>
            <a:br>
              <a:rPr lang="nl-NL" sz="2000" dirty="0" smtClean="0"/>
            </a:br>
            <a:r>
              <a:rPr lang="nl-NL" sz="2000" dirty="0" smtClean="0"/>
              <a:t>toepassing</a:t>
            </a:r>
            <a:endParaRPr lang="nl-NL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84669" y="179348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innovatie?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811781" y="673532"/>
            <a:ext cx="338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Mate van verandering</a:t>
            </a:r>
            <a:endParaRPr lang="nl-NL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69901"/>
            <a:ext cx="68580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105</Words>
  <Application>Microsoft Office PowerPoint</Application>
  <PresentationFormat>Diavoorstelling (4:3)</PresentationFormat>
  <Paragraphs>47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paulvandervoort</dc:creator>
  <cp:lastModifiedBy>paulvandervoort</cp:lastModifiedBy>
  <cp:revision>25</cp:revision>
  <dcterms:created xsi:type="dcterms:W3CDTF">2011-09-19T19:30:48Z</dcterms:created>
  <dcterms:modified xsi:type="dcterms:W3CDTF">2011-09-24T19:05:06Z</dcterms:modified>
</cp:coreProperties>
</file>